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notesSlides/notesSlide5.xml" ContentType="application/vnd.openxmlformats-officedocument.presentationml.notesSlide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notesSlides/notesSlide6.xml" ContentType="application/vnd.openxmlformats-officedocument.presentationml.notesSlide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notesSlides/notesSlide10.xml" ContentType="application/vnd.openxmlformats-officedocument.presentationml.notesSlide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notesSlides/notesSlide11.xml" ContentType="application/vnd.openxmlformats-officedocument.presentationml.notesSlide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notesSlides/notesSlide12.xml" ContentType="application/vnd.openxmlformats-officedocument.presentationml.notesSlide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notesSlides/notesSlide13.xml" ContentType="application/vnd.openxmlformats-officedocument.presentationml.notesSlide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notesSlides/notesSlide14.xml" ContentType="application/vnd.openxmlformats-officedocument.presentationml.notesSlide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notesSlides/notesSlide15.xml" ContentType="application/vnd.openxmlformats-officedocument.presentationml.notesSlide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notesSlides/notesSlide16.xml" ContentType="application/vnd.openxmlformats-officedocument.presentationml.notesSlide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notesSlides/notesSlide24.xml" ContentType="application/vnd.openxmlformats-officedocument.presentationml.notesSlide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notesSlides/notesSlide25.xml" ContentType="application/vnd.openxmlformats-officedocument.presentationml.notesSlide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notesSlides/notesSlide26.xml" ContentType="application/vnd.openxmlformats-officedocument.presentationml.notesSlide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notesSlides/notesSlide27.xml" ContentType="application/vnd.openxmlformats-officedocument.presentationml.notesSlide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notesSlides/notesSlide28.xml" ContentType="application/vnd.openxmlformats-officedocument.presentationml.notesSlide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notesSlides/notesSlide29.xml" ContentType="application/vnd.openxmlformats-officedocument.presentationml.notesSlide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48"/>
  </p:notesMasterIdLst>
  <p:sldIdLst>
    <p:sldId id="256" r:id="rId2"/>
    <p:sldId id="257" r:id="rId3"/>
    <p:sldId id="281" r:id="rId4"/>
    <p:sldId id="258" r:id="rId5"/>
    <p:sldId id="259" r:id="rId6"/>
    <p:sldId id="282" r:id="rId7"/>
    <p:sldId id="283" r:id="rId8"/>
    <p:sldId id="262" r:id="rId9"/>
    <p:sldId id="263" r:id="rId10"/>
    <p:sldId id="264" r:id="rId11"/>
    <p:sldId id="284" r:id="rId12"/>
    <p:sldId id="285" r:id="rId13"/>
    <p:sldId id="286" r:id="rId14"/>
    <p:sldId id="287" r:id="rId15"/>
    <p:sldId id="288" r:id="rId16"/>
    <p:sldId id="289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91" r:id="rId25"/>
    <p:sldId id="275" r:id="rId26"/>
    <p:sldId id="276" r:id="rId27"/>
    <p:sldId id="290" r:id="rId28"/>
    <p:sldId id="277" r:id="rId29"/>
    <p:sldId id="292" r:id="rId30"/>
    <p:sldId id="278" r:id="rId31"/>
    <p:sldId id="293" r:id="rId32"/>
    <p:sldId id="294" r:id="rId33"/>
    <p:sldId id="279" r:id="rId34"/>
    <p:sldId id="296" r:id="rId35"/>
    <p:sldId id="280" r:id="rId36"/>
    <p:sldId id="295" r:id="rId37"/>
    <p:sldId id="297" r:id="rId38"/>
    <p:sldId id="299" r:id="rId39"/>
    <p:sldId id="301" r:id="rId40"/>
    <p:sldId id="302" r:id="rId41"/>
    <p:sldId id="300" r:id="rId42"/>
    <p:sldId id="303" r:id="rId43"/>
    <p:sldId id="304" r:id="rId44"/>
    <p:sldId id="306" r:id="rId45"/>
    <p:sldId id="305" r:id="rId46"/>
    <p:sldId id="308" r:id="rId4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Lato" panose="020B0604020202020204" charset="0"/>
      <p:regular r:id="rId53"/>
      <p:bold r:id="rId54"/>
      <p:italic r:id="rId55"/>
      <p:boldItalic r:id="rId56"/>
    </p:embeddedFont>
    <p:embeddedFont>
      <p:font typeface="Raleway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EFBB74-C0ED-D640-96C8-5B66059E4614}" v="2226" dt="2021-09-28T00:33:19.379"/>
    <p1510:client id="{9CC12C6F-ADD8-124E-86BA-BB58F360CE5A}" v="1410" dt="2021-09-28T01:52:20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Yifan" userId="c9b86b9a-8bad-4e1d-80e2-8f55c3c19e2c" providerId="ADAL" clId="{9BEFBB74-C0ED-D640-96C8-5B66059E4614}"/>
    <pc:docChg chg="undo custSel addSld delSld modSld">
      <pc:chgData name="Zhang Yifan" userId="c9b86b9a-8bad-4e1d-80e2-8f55c3c19e2c" providerId="ADAL" clId="{9BEFBB74-C0ED-D640-96C8-5B66059E4614}" dt="2021-09-28T00:33:19.379" v="2225"/>
      <pc:docMkLst>
        <pc:docMk/>
      </pc:docMkLst>
      <pc:sldChg chg="addSp delSp">
        <pc:chgData name="Zhang Yifan" userId="c9b86b9a-8bad-4e1d-80e2-8f55c3c19e2c" providerId="ADAL" clId="{9BEFBB74-C0ED-D640-96C8-5B66059E4614}" dt="2021-09-27T19:01:18.938" v="670"/>
        <pc:sldMkLst>
          <pc:docMk/>
          <pc:sldMk cId="0" sldId="259"/>
        </pc:sldMkLst>
        <pc:grpChg chg="add del">
          <ac:chgData name="Zhang Yifan" userId="c9b86b9a-8bad-4e1d-80e2-8f55c3c19e2c" providerId="ADAL" clId="{9BEFBB74-C0ED-D640-96C8-5B66059E4614}" dt="2021-09-27T18:59:47.677" v="551"/>
          <ac:grpSpMkLst>
            <pc:docMk/>
            <pc:sldMk cId="0" sldId="259"/>
            <ac:grpSpMk id="8" creationId="{D9FB49C1-E59E-AF4F-A368-92A53BE47288}"/>
          </ac:grpSpMkLst>
        </pc:grpChg>
        <pc:grpChg chg="add del">
          <ac:chgData name="Zhang Yifan" userId="c9b86b9a-8bad-4e1d-80e2-8f55c3c19e2c" providerId="ADAL" clId="{9BEFBB74-C0ED-D640-96C8-5B66059E4614}" dt="2021-09-27T19:00:01.309" v="569"/>
          <ac:grpSpMkLst>
            <pc:docMk/>
            <pc:sldMk cId="0" sldId="259"/>
            <ac:grpSpMk id="24" creationId="{826865DC-8E3B-CE4C-8546-FD15D92F7750}"/>
          </ac:grpSpMkLst>
        </pc:grpChg>
        <pc:grpChg chg="add del">
          <ac:chgData name="Zhang Yifan" userId="c9b86b9a-8bad-4e1d-80e2-8f55c3c19e2c" providerId="ADAL" clId="{9BEFBB74-C0ED-D640-96C8-5B66059E4614}" dt="2021-09-27T19:00:01.309" v="569"/>
          <ac:grpSpMkLst>
            <pc:docMk/>
            <pc:sldMk cId="0" sldId="259"/>
            <ac:grpSpMk id="25" creationId="{C45688AD-9CC3-D84E-806C-E70F9FAB9235}"/>
          </ac:grpSpMkLst>
        </pc:grpChg>
        <pc:grpChg chg="add del">
          <ac:chgData name="Zhang Yifan" userId="c9b86b9a-8bad-4e1d-80e2-8f55c3c19e2c" providerId="ADAL" clId="{9BEFBB74-C0ED-D640-96C8-5B66059E4614}" dt="2021-09-27T19:00:12.673" v="591"/>
          <ac:grpSpMkLst>
            <pc:docMk/>
            <pc:sldMk cId="0" sldId="259"/>
            <ac:grpSpMk id="31" creationId="{D66190DE-B316-664B-9F90-9BA78DE5DD42}"/>
          </ac:grpSpMkLst>
        </pc:grpChg>
        <pc:grpChg chg="add del">
          <ac:chgData name="Zhang Yifan" userId="c9b86b9a-8bad-4e1d-80e2-8f55c3c19e2c" providerId="ADAL" clId="{9BEFBB74-C0ED-D640-96C8-5B66059E4614}" dt="2021-09-27T19:00:14.318" v="594"/>
          <ac:grpSpMkLst>
            <pc:docMk/>
            <pc:sldMk cId="0" sldId="259"/>
            <ac:grpSpMk id="46" creationId="{95C7DEC1-4355-3A4A-BAC6-12460F933EA4}"/>
          </ac:grpSpMkLst>
        </pc:grpChg>
        <pc:grpChg chg="add del">
          <ac:chgData name="Zhang Yifan" userId="c9b86b9a-8bad-4e1d-80e2-8f55c3c19e2c" providerId="ADAL" clId="{9BEFBB74-C0ED-D640-96C8-5B66059E4614}" dt="2021-09-27T19:00:18.155" v="603"/>
          <ac:grpSpMkLst>
            <pc:docMk/>
            <pc:sldMk cId="0" sldId="259"/>
            <ac:grpSpMk id="49" creationId="{1F60734D-3E83-9144-83D5-6A3898F619A3}"/>
          </ac:grpSpMkLst>
        </pc:grpChg>
        <pc:grpChg chg="add">
          <ac:chgData name="Zhang Yifan" userId="c9b86b9a-8bad-4e1d-80e2-8f55c3c19e2c" providerId="ADAL" clId="{9BEFBB74-C0ED-D640-96C8-5B66059E4614}" dt="2021-09-27T19:00:18.155" v="603"/>
          <ac:grpSpMkLst>
            <pc:docMk/>
            <pc:sldMk cId="0" sldId="259"/>
            <ac:grpSpMk id="58" creationId="{767C964D-4350-6C44-8D60-7B8F94043769}"/>
          </ac:grpSpMkLst>
        </pc:grpChg>
        <pc:grpChg chg="add del">
          <ac:chgData name="Zhang Yifan" userId="c9b86b9a-8bad-4e1d-80e2-8f55c3c19e2c" providerId="ADAL" clId="{9BEFBB74-C0ED-D640-96C8-5B66059E4614}" dt="2021-09-27T19:00:30.239" v="609"/>
          <ac:grpSpMkLst>
            <pc:docMk/>
            <pc:sldMk cId="0" sldId="259"/>
            <ac:grpSpMk id="62" creationId="{B771D888-E73B-5F48-9A43-B329CC2B65A3}"/>
          </ac:grpSpMkLst>
        </pc:grpChg>
        <pc:grpChg chg="add del">
          <ac:chgData name="Zhang Yifan" userId="c9b86b9a-8bad-4e1d-80e2-8f55c3c19e2c" providerId="ADAL" clId="{9BEFBB74-C0ED-D640-96C8-5B66059E4614}" dt="2021-09-27T19:00:31.525" v="611"/>
          <ac:grpSpMkLst>
            <pc:docMk/>
            <pc:sldMk cId="0" sldId="259"/>
            <ac:grpSpMk id="64" creationId="{416803B0-85C7-C14C-B807-D615AB4989B9}"/>
          </ac:grpSpMkLst>
        </pc:grpChg>
        <pc:grpChg chg="add del">
          <ac:chgData name="Zhang Yifan" userId="c9b86b9a-8bad-4e1d-80e2-8f55c3c19e2c" providerId="ADAL" clId="{9BEFBB74-C0ED-D640-96C8-5B66059E4614}" dt="2021-09-27T19:00:40.033" v="629"/>
          <ac:grpSpMkLst>
            <pc:docMk/>
            <pc:sldMk cId="0" sldId="259"/>
            <ac:grpSpMk id="66" creationId="{E893DC80-8518-6542-A963-25393643D247}"/>
          </ac:grpSpMkLst>
        </pc:grpChg>
        <pc:grpChg chg="add del">
          <ac:chgData name="Zhang Yifan" userId="c9b86b9a-8bad-4e1d-80e2-8f55c3c19e2c" providerId="ADAL" clId="{9BEFBB74-C0ED-D640-96C8-5B66059E4614}" dt="2021-09-27T19:00:35.778" v="619"/>
          <ac:grpSpMkLst>
            <pc:docMk/>
            <pc:sldMk cId="0" sldId="259"/>
            <ac:grpSpMk id="73" creationId="{6801C769-8406-5C4C-9597-B56BEB64B255}"/>
          </ac:grpSpMkLst>
        </pc:grpChg>
        <pc:grpChg chg="add">
          <ac:chgData name="Zhang Yifan" userId="c9b86b9a-8bad-4e1d-80e2-8f55c3c19e2c" providerId="ADAL" clId="{9BEFBB74-C0ED-D640-96C8-5B66059E4614}" dt="2021-09-27T19:00:40.033" v="629"/>
          <ac:grpSpMkLst>
            <pc:docMk/>
            <pc:sldMk cId="0" sldId="259"/>
            <ac:grpSpMk id="79" creationId="{35FA8FCF-9D03-C64B-8C12-573EA3A875A7}"/>
          </ac:grpSpMkLst>
        </pc:grpChg>
        <pc:grpChg chg="add del">
          <ac:chgData name="Zhang Yifan" userId="c9b86b9a-8bad-4e1d-80e2-8f55c3c19e2c" providerId="ADAL" clId="{9BEFBB74-C0ED-D640-96C8-5B66059E4614}" dt="2021-09-27T19:01:03.207" v="636"/>
          <ac:grpSpMkLst>
            <pc:docMk/>
            <pc:sldMk cId="0" sldId="259"/>
            <ac:grpSpMk id="85" creationId="{15309F49-7FC0-AE42-8300-7573C8791AC1}"/>
          </ac:grpSpMkLst>
        </pc:grpChg>
        <pc:grpChg chg="add del">
          <ac:chgData name="Zhang Yifan" userId="c9b86b9a-8bad-4e1d-80e2-8f55c3c19e2c" providerId="ADAL" clId="{9BEFBB74-C0ED-D640-96C8-5B66059E4614}" dt="2021-09-27T19:01:10.818" v="647"/>
          <ac:grpSpMkLst>
            <pc:docMk/>
            <pc:sldMk cId="0" sldId="259"/>
            <ac:grpSpMk id="94" creationId="{0C98DE20-FAFE-6C41-913B-60DF51266DC4}"/>
          </ac:grpSpMkLst>
        </pc:grpChg>
        <pc:grpChg chg="add del">
          <ac:chgData name="Zhang Yifan" userId="c9b86b9a-8bad-4e1d-80e2-8f55c3c19e2c" providerId="ADAL" clId="{9BEFBB74-C0ED-D640-96C8-5B66059E4614}" dt="2021-09-27T19:01:18.938" v="670"/>
          <ac:grpSpMkLst>
            <pc:docMk/>
            <pc:sldMk cId="0" sldId="259"/>
            <ac:grpSpMk id="102" creationId="{87D87C75-1C88-E94C-962A-00A4C2CB0723}"/>
          </ac:grpSpMkLst>
        </pc:grpChg>
        <pc:grpChg chg="add">
          <ac:chgData name="Zhang Yifan" userId="c9b86b9a-8bad-4e1d-80e2-8f55c3c19e2c" providerId="ADAL" clId="{9BEFBB74-C0ED-D640-96C8-5B66059E4614}" dt="2021-09-27T19:01:18.938" v="670"/>
          <ac:grpSpMkLst>
            <pc:docMk/>
            <pc:sldMk cId="0" sldId="259"/>
            <ac:grpSpMk id="107" creationId="{657FA30D-B6B0-0648-BA0A-400119067AD0}"/>
          </ac:grpSpMkLst>
        </pc:grpChg>
        <pc:inkChg chg="add del topLvl">
          <ac:chgData name="Zhang Yifan" userId="c9b86b9a-8bad-4e1d-80e2-8f55c3c19e2c" providerId="ADAL" clId="{9BEFBB74-C0ED-D640-96C8-5B66059E4614}" dt="2021-09-27T18:59:47.677" v="551"/>
          <ac:inkMkLst>
            <pc:docMk/>
            <pc:sldMk cId="0" sldId="259"/>
            <ac:inkMk id="2" creationId="{052A29B1-7BAB-B141-B2AF-E8148F5BA5DF}"/>
          </ac:inkMkLst>
        </pc:inkChg>
        <pc:inkChg chg="add del">
          <ac:chgData name="Zhang Yifan" userId="c9b86b9a-8bad-4e1d-80e2-8f55c3c19e2c" providerId="ADAL" clId="{9BEFBB74-C0ED-D640-96C8-5B66059E4614}" dt="2021-09-27T18:59:47.664" v="548"/>
          <ac:inkMkLst>
            <pc:docMk/>
            <pc:sldMk cId="0" sldId="259"/>
            <ac:inkMk id="3" creationId="{2D32B450-9948-A944-B6AA-7FA3F1251A05}"/>
          </ac:inkMkLst>
        </pc:inkChg>
        <pc:inkChg chg="add del">
          <ac:chgData name="Zhang Yifan" userId="c9b86b9a-8bad-4e1d-80e2-8f55c3c19e2c" providerId="ADAL" clId="{9BEFBB74-C0ED-D640-96C8-5B66059E4614}" dt="2021-09-27T18:59:47.670" v="549"/>
          <ac:inkMkLst>
            <pc:docMk/>
            <pc:sldMk cId="0" sldId="259"/>
            <ac:inkMk id="4" creationId="{5058F267-0E81-8848-B749-0A87370EC66E}"/>
          </ac:inkMkLst>
        </pc:inkChg>
        <pc:inkChg chg="add del topLvl">
          <ac:chgData name="Zhang Yifan" userId="c9b86b9a-8bad-4e1d-80e2-8f55c3c19e2c" providerId="ADAL" clId="{9BEFBB74-C0ED-D640-96C8-5B66059E4614}" dt="2021-09-27T18:59:47.679" v="552"/>
          <ac:inkMkLst>
            <pc:docMk/>
            <pc:sldMk cId="0" sldId="259"/>
            <ac:inkMk id="5" creationId="{8F0E106A-A510-7C42-A8F7-DE8A983E9A49}"/>
          </ac:inkMkLst>
        </pc:inkChg>
        <pc:inkChg chg="add del">
          <ac:chgData name="Zhang Yifan" userId="c9b86b9a-8bad-4e1d-80e2-8f55c3c19e2c" providerId="ADAL" clId="{9BEFBB74-C0ED-D640-96C8-5B66059E4614}" dt="2021-09-27T18:59:47.654" v="547"/>
          <ac:inkMkLst>
            <pc:docMk/>
            <pc:sldMk cId="0" sldId="259"/>
            <ac:inkMk id="6" creationId="{63CFBBC8-2FEE-1440-BE7A-5416968BD12F}"/>
          </ac:inkMkLst>
        </pc:inkChg>
        <pc:inkChg chg="add del">
          <ac:chgData name="Zhang Yifan" userId="c9b86b9a-8bad-4e1d-80e2-8f55c3c19e2c" providerId="ADAL" clId="{9BEFBB74-C0ED-D640-96C8-5B66059E4614}" dt="2021-09-27T18:59:47.673" v="550"/>
          <ac:inkMkLst>
            <pc:docMk/>
            <pc:sldMk cId="0" sldId="259"/>
            <ac:inkMk id="7" creationId="{12150666-2A01-A147-B52C-F433253F4B98}"/>
          </ac:inkMkLst>
        </pc:inkChg>
        <pc:inkChg chg="add del">
          <ac:chgData name="Zhang Yifan" userId="c9b86b9a-8bad-4e1d-80e2-8f55c3c19e2c" providerId="ADAL" clId="{9BEFBB74-C0ED-D640-96C8-5B66059E4614}" dt="2021-09-27T18:59:47.682" v="553"/>
          <ac:inkMkLst>
            <pc:docMk/>
            <pc:sldMk cId="0" sldId="259"/>
            <ac:inkMk id="9" creationId="{45D3AF94-EC92-B240-97E6-4C74EE9EFDE7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10" creationId="{68035E1B-BC99-0B4E-AAA5-22E0CBE0BF12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11" creationId="{E487D247-2D5F-B44C-A6E0-C351BD264FD9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12" creationId="{6C15598A-B01A-E545-A8A5-77EA28DEDCCD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13" creationId="{49DBB0FF-D233-184F-AEDD-ACFF9719BCC5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14" creationId="{D739342B-27B0-FC41-B8EA-0A1E087B878E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15" creationId="{EC9C60F5-3655-4440-A17A-ED441D45EC91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16" creationId="{B614FE95-2659-6645-87EA-BEDFEAFEB9D7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17" creationId="{03A5AFD8-87EB-514A-82BA-D36EDA840274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18" creationId="{6E0D51E6-A96F-D942-8A14-058D7C5A80A1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19" creationId="{5EC85D81-18ED-0449-9001-8CC45E7337E1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20" creationId="{6F4908DD-9D34-B145-BBE2-A5A4C1B12D7C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21" creationId="{72FD63C9-3EDB-AA45-96C6-A3231027465F}"/>
          </ac:inkMkLst>
        </pc:inkChg>
        <pc:inkChg chg="add del topLvl">
          <ac:chgData name="Zhang Yifan" userId="c9b86b9a-8bad-4e1d-80e2-8f55c3c19e2c" providerId="ADAL" clId="{9BEFBB74-C0ED-D640-96C8-5B66059E4614}" dt="2021-09-27T19:00:01.828" v="570"/>
          <ac:inkMkLst>
            <pc:docMk/>
            <pc:sldMk cId="0" sldId="259"/>
            <ac:inkMk id="22" creationId="{38941D5A-6BBA-0E43-AB7F-8EDAA8364BA4}"/>
          </ac:inkMkLst>
        </pc:inkChg>
        <pc:inkChg chg="add del topLvl">
          <ac:chgData name="Zhang Yifan" userId="c9b86b9a-8bad-4e1d-80e2-8f55c3c19e2c" providerId="ADAL" clId="{9BEFBB74-C0ED-D640-96C8-5B66059E4614}" dt="2021-09-27T19:00:01.309" v="569"/>
          <ac:inkMkLst>
            <pc:docMk/>
            <pc:sldMk cId="0" sldId="259"/>
            <ac:inkMk id="23" creationId="{D1F03BB2-F14C-5649-9F81-34272A02B556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26" creationId="{533FA458-0E28-9C4C-B54F-7930429DC97B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27" creationId="{0D3F3A34-4A02-6E45-9AFD-BD6FEA3ABBCD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28" creationId="{A0E60F29-9DEB-984D-9537-3C4875700DC8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29" creationId="{A1933113-12EC-2B49-B160-EAE448FC9D35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30" creationId="{C73EDC65-9D4C-7A43-8F86-2EC1950CAE42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32" creationId="{B4CF1525-621C-4D4F-8541-45E00188EA01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33" creationId="{9BFC8EEB-08ED-D84C-B6C9-CE7024318F40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34" creationId="{7560684D-40A9-7C41-B6BD-F2958B5B8488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35" creationId="{AD4FA242-921C-8E40-8768-C90385969739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36" creationId="{6ACE6085-E725-EB41-8CF8-C44E75C8CC27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37" creationId="{6606E2F4-0642-7449-906E-2D78A0D02782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38" creationId="{8CF9D7E3-0D21-0044-A7A2-935D0BDF61FA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39" creationId="{2D0837A1-BF08-A244-BAD5-FE6FF8EA0EC1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40" creationId="{54C4BC6F-525D-CE4C-ACCB-DE776352D962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41" creationId="{588487F7-B477-0045-AA82-780F886E8E94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42" creationId="{7336FCE7-EE95-CF44-A448-D16A0B2B6EAD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43" creationId="{CD7E8050-7157-ED45-8CAA-EC1ED1F5C893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44" creationId="{9E9AFC68-BFE8-004E-871C-DB8BDA6C7F26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45" creationId="{66BD9277-9615-1543-AB8A-DBE830DA27E5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47" creationId="{9D3FC4CF-D49A-B147-8D0F-EAADE6A18E63}"/>
          </ac:inkMkLst>
        </pc:inkChg>
        <pc:inkChg chg="add topLvl">
          <ac:chgData name="Zhang Yifan" userId="c9b86b9a-8bad-4e1d-80e2-8f55c3c19e2c" providerId="ADAL" clId="{9BEFBB74-C0ED-D640-96C8-5B66059E4614}" dt="2021-09-27T19:00:18.155" v="603"/>
          <ac:inkMkLst>
            <pc:docMk/>
            <pc:sldMk cId="0" sldId="259"/>
            <ac:inkMk id="48" creationId="{C45E60C8-5222-CD4D-B966-2EC5AC47B085}"/>
          </ac:inkMkLst>
        </pc:inkChg>
        <pc:inkChg chg="add">
          <ac:chgData name="Zhang Yifan" userId="c9b86b9a-8bad-4e1d-80e2-8f55c3c19e2c" providerId="ADAL" clId="{9BEFBB74-C0ED-D640-96C8-5B66059E4614}" dt="2021-09-27T19:00:14.459" v="595"/>
          <ac:inkMkLst>
            <pc:docMk/>
            <pc:sldMk cId="0" sldId="259"/>
            <ac:inkMk id="50" creationId="{3DD38316-161F-CF46-B508-33465CBA129E}"/>
          </ac:inkMkLst>
        </pc:inkChg>
        <pc:inkChg chg="add">
          <ac:chgData name="Zhang Yifan" userId="c9b86b9a-8bad-4e1d-80e2-8f55c3c19e2c" providerId="ADAL" clId="{9BEFBB74-C0ED-D640-96C8-5B66059E4614}" dt="2021-09-27T19:00:14.659" v="596"/>
          <ac:inkMkLst>
            <pc:docMk/>
            <pc:sldMk cId="0" sldId="259"/>
            <ac:inkMk id="51" creationId="{2A5247DA-8445-BC4E-A936-6114AF7F342F}"/>
          </ac:inkMkLst>
        </pc:inkChg>
        <pc:inkChg chg="add">
          <ac:chgData name="Zhang Yifan" userId="c9b86b9a-8bad-4e1d-80e2-8f55c3c19e2c" providerId="ADAL" clId="{9BEFBB74-C0ED-D640-96C8-5B66059E4614}" dt="2021-09-27T19:00:14.884" v="597"/>
          <ac:inkMkLst>
            <pc:docMk/>
            <pc:sldMk cId="0" sldId="259"/>
            <ac:inkMk id="52" creationId="{CFF9FFFC-2F09-3D48-84A1-EB1B3A03C96C}"/>
          </ac:inkMkLst>
        </pc:inkChg>
        <pc:inkChg chg="add">
          <ac:chgData name="Zhang Yifan" userId="c9b86b9a-8bad-4e1d-80e2-8f55c3c19e2c" providerId="ADAL" clId="{9BEFBB74-C0ED-D640-96C8-5B66059E4614}" dt="2021-09-27T19:00:15.594" v="598"/>
          <ac:inkMkLst>
            <pc:docMk/>
            <pc:sldMk cId="0" sldId="259"/>
            <ac:inkMk id="53" creationId="{B7D988DF-E7C1-8848-886A-1AEA88AAA2F6}"/>
          </ac:inkMkLst>
        </pc:inkChg>
        <pc:inkChg chg="add">
          <ac:chgData name="Zhang Yifan" userId="c9b86b9a-8bad-4e1d-80e2-8f55c3c19e2c" providerId="ADAL" clId="{9BEFBB74-C0ED-D640-96C8-5B66059E4614}" dt="2021-09-27T19:00:15.949" v="599"/>
          <ac:inkMkLst>
            <pc:docMk/>
            <pc:sldMk cId="0" sldId="259"/>
            <ac:inkMk id="54" creationId="{E5726CE3-E6E0-ED4D-93D6-260F90C33E24}"/>
          </ac:inkMkLst>
        </pc:inkChg>
        <pc:inkChg chg="add">
          <ac:chgData name="Zhang Yifan" userId="c9b86b9a-8bad-4e1d-80e2-8f55c3c19e2c" providerId="ADAL" clId="{9BEFBB74-C0ED-D640-96C8-5B66059E4614}" dt="2021-09-27T19:00:16.433" v="600"/>
          <ac:inkMkLst>
            <pc:docMk/>
            <pc:sldMk cId="0" sldId="259"/>
            <ac:inkMk id="55" creationId="{ABEDAF94-AAED-3E46-A87B-E7CBE63A4C07}"/>
          </ac:inkMkLst>
        </pc:inkChg>
        <pc:inkChg chg="add">
          <ac:chgData name="Zhang Yifan" userId="c9b86b9a-8bad-4e1d-80e2-8f55c3c19e2c" providerId="ADAL" clId="{9BEFBB74-C0ED-D640-96C8-5B66059E4614}" dt="2021-09-27T19:00:17.203" v="601"/>
          <ac:inkMkLst>
            <pc:docMk/>
            <pc:sldMk cId="0" sldId="259"/>
            <ac:inkMk id="56" creationId="{AC29FABC-96C9-394B-A0CB-325F8009DA20}"/>
          </ac:inkMkLst>
        </pc:inkChg>
        <pc:inkChg chg="add">
          <ac:chgData name="Zhang Yifan" userId="c9b86b9a-8bad-4e1d-80e2-8f55c3c19e2c" providerId="ADAL" clId="{9BEFBB74-C0ED-D640-96C8-5B66059E4614}" dt="2021-09-27T19:00:17.393" v="602"/>
          <ac:inkMkLst>
            <pc:docMk/>
            <pc:sldMk cId="0" sldId="259"/>
            <ac:inkMk id="57" creationId="{B28870D0-9705-074D-9C24-B97524D1BF47}"/>
          </ac:inkMkLst>
        </pc:inkChg>
        <pc:inkChg chg="add topLvl">
          <ac:chgData name="Zhang Yifan" userId="c9b86b9a-8bad-4e1d-80e2-8f55c3c19e2c" providerId="ADAL" clId="{9BEFBB74-C0ED-D640-96C8-5B66059E4614}" dt="2021-09-27T19:00:40.033" v="629"/>
          <ac:inkMkLst>
            <pc:docMk/>
            <pc:sldMk cId="0" sldId="259"/>
            <ac:inkMk id="59" creationId="{3A2CBD4A-C96F-5A40-9457-3446BCE626E4}"/>
          </ac:inkMkLst>
        </pc:inkChg>
        <pc:inkChg chg="add topLvl">
          <ac:chgData name="Zhang Yifan" userId="c9b86b9a-8bad-4e1d-80e2-8f55c3c19e2c" providerId="ADAL" clId="{9BEFBB74-C0ED-D640-96C8-5B66059E4614}" dt="2021-09-27T19:00:40.033" v="629"/>
          <ac:inkMkLst>
            <pc:docMk/>
            <pc:sldMk cId="0" sldId="259"/>
            <ac:inkMk id="60" creationId="{9655843F-9C3B-FA47-9D8C-69C10068DB44}"/>
          </ac:inkMkLst>
        </pc:inkChg>
        <pc:inkChg chg="add topLvl">
          <ac:chgData name="Zhang Yifan" userId="c9b86b9a-8bad-4e1d-80e2-8f55c3c19e2c" providerId="ADAL" clId="{9BEFBB74-C0ED-D640-96C8-5B66059E4614}" dt="2021-09-27T19:00:40.033" v="629"/>
          <ac:inkMkLst>
            <pc:docMk/>
            <pc:sldMk cId="0" sldId="259"/>
            <ac:inkMk id="61" creationId="{C221D4F9-3B98-2C44-8B84-4DE25ECEB878}"/>
          </ac:inkMkLst>
        </pc:inkChg>
        <pc:inkChg chg="add topLvl">
          <ac:chgData name="Zhang Yifan" userId="c9b86b9a-8bad-4e1d-80e2-8f55c3c19e2c" providerId="ADAL" clId="{9BEFBB74-C0ED-D640-96C8-5B66059E4614}" dt="2021-09-27T19:00:40.033" v="629"/>
          <ac:inkMkLst>
            <pc:docMk/>
            <pc:sldMk cId="0" sldId="259"/>
            <ac:inkMk id="63" creationId="{363D89E8-361D-7549-B350-816284FA2EF5}"/>
          </ac:inkMkLst>
        </pc:inkChg>
        <pc:inkChg chg="add topLvl">
          <ac:chgData name="Zhang Yifan" userId="c9b86b9a-8bad-4e1d-80e2-8f55c3c19e2c" providerId="ADAL" clId="{9BEFBB74-C0ED-D640-96C8-5B66059E4614}" dt="2021-09-27T19:00:40.033" v="629"/>
          <ac:inkMkLst>
            <pc:docMk/>
            <pc:sldMk cId="0" sldId="259"/>
            <ac:inkMk id="65" creationId="{99B6EA34-3A9E-444A-A299-73193DAAE914}"/>
          </ac:inkMkLst>
        </pc:inkChg>
        <pc:inkChg chg="add topLvl">
          <ac:chgData name="Zhang Yifan" userId="c9b86b9a-8bad-4e1d-80e2-8f55c3c19e2c" providerId="ADAL" clId="{9BEFBB74-C0ED-D640-96C8-5B66059E4614}" dt="2021-09-27T19:00:35.778" v="619"/>
          <ac:inkMkLst>
            <pc:docMk/>
            <pc:sldMk cId="0" sldId="259"/>
            <ac:inkMk id="67" creationId="{AC6A2B33-EE1E-CF4E-AB1B-66C59932113D}"/>
          </ac:inkMkLst>
        </pc:inkChg>
        <pc:inkChg chg="add del topLvl">
          <ac:chgData name="Zhang Yifan" userId="c9b86b9a-8bad-4e1d-80e2-8f55c3c19e2c" providerId="ADAL" clId="{9BEFBB74-C0ED-D640-96C8-5B66059E4614}" dt="2021-09-27T19:00:36.794" v="623"/>
          <ac:inkMkLst>
            <pc:docMk/>
            <pc:sldMk cId="0" sldId="259"/>
            <ac:inkMk id="68" creationId="{43CDE096-A3C5-0441-9630-2CD281E8D803}"/>
          </ac:inkMkLst>
        </pc:inkChg>
        <pc:inkChg chg="add del topLvl">
          <ac:chgData name="Zhang Yifan" userId="c9b86b9a-8bad-4e1d-80e2-8f55c3c19e2c" providerId="ADAL" clId="{9BEFBB74-C0ED-D640-96C8-5B66059E4614}" dt="2021-09-27T19:00:36.526" v="622"/>
          <ac:inkMkLst>
            <pc:docMk/>
            <pc:sldMk cId="0" sldId="259"/>
            <ac:inkMk id="69" creationId="{1E21F3E7-93B0-E149-A8E2-CF9098E72F03}"/>
          </ac:inkMkLst>
        </pc:inkChg>
        <pc:inkChg chg="add del topLvl">
          <ac:chgData name="Zhang Yifan" userId="c9b86b9a-8bad-4e1d-80e2-8f55c3c19e2c" providerId="ADAL" clId="{9BEFBB74-C0ED-D640-96C8-5B66059E4614}" dt="2021-09-27T19:00:36.303" v="621"/>
          <ac:inkMkLst>
            <pc:docMk/>
            <pc:sldMk cId="0" sldId="259"/>
            <ac:inkMk id="70" creationId="{B4E38045-7258-AA46-88AF-03004A16FEC0}"/>
          </ac:inkMkLst>
        </pc:inkChg>
        <pc:inkChg chg="add del topLvl">
          <ac:chgData name="Zhang Yifan" userId="c9b86b9a-8bad-4e1d-80e2-8f55c3c19e2c" providerId="ADAL" clId="{9BEFBB74-C0ED-D640-96C8-5B66059E4614}" dt="2021-09-27T19:00:36.089" v="620"/>
          <ac:inkMkLst>
            <pc:docMk/>
            <pc:sldMk cId="0" sldId="259"/>
            <ac:inkMk id="71" creationId="{8469AE47-5755-B644-BDB0-5B458A634E76}"/>
          </ac:inkMkLst>
        </pc:inkChg>
        <pc:inkChg chg="add del topLvl">
          <ac:chgData name="Zhang Yifan" userId="c9b86b9a-8bad-4e1d-80e2-8f55c3c19e2c" providerId="ADAL" clId="{9BEFBB74-C0ED-D640-96C8-5B66059E4614}" dt="2021-09-27T19:00:35.778" v="619"/>
          <ac:inkMkLst>
            <pc:docMk/>
            <pc:sldMk cId="0" sldId="259"/>
            <ac:inkMk id="72" creationId="{FDE75394-9E2B-5843-8729-E8570F28DA4D}"/>
          </ac:inkMkLst>
        </pc:inkChg>
        <pc:inkChg chg="add">
          <ac:chgData name="Zhang Yifan" userId="c9b86b9a-8bad-4e1d-80e2-8f55c3c19e2c" providerId="ADAL" clId="{9BEFBB74-C0ED-D640-96C8-5B66059E4614}" dt="2021-09-27T19:00:37.896" v="624"/>
          <ac:inkMkLst>
            <pc:docMk/>
            <pc:sldMk cId="0" sldId="259"/>
            <ac:inkMk id="74" creationId="{AA2C0777-9972-CE41-B149-565A6A18DA5A}"/>
          </ac:inkMkLst>
        </pc:inkChg>
        <pc:inkChg chg="add">
          <ac:chgData name="Zhang Yifan" userId="c9b86b9a-8bad-4e1d-80e2-8f55c3c19e2c" providerId="ADAL" clId="{9BEFBB74-C0ED-D640-96C8-5B66059E4614}" dt="2021-09-27T19:00:38.360" v="625"/>
          <ac:inkMkLst>
            <pc:docMk/>
            <pc:sldMk cId="0" sldId="259"/>
            <ac:inkMk id="75" creationId="{A90FEF36-C8D5-C646-BB04-C4801B030910}"/>
          </ac:inkMkLst>
        </pc:inkChg>
        <pc:inkChg chg="add">
          <ac:chgData name="Zhang Yifan" userId="c9b86b9a-8bad-4e1d-80e2-8f55c3c19e2c" providerId="ADAL" clId="{9BEFBB74-C0ED-D640-96C8-5B66059E4614}" dt="2021-09-27T19:00:38.718" v="626"/>
          <ac:inkMkLst>
            <pc:docMk/>
            <pc:sldMk cId="0" sldId="259"/>
            <ac:inkMk id="76" creationId="{D28E0E0A-34ED-C345-8CB4-4526F8D02B09}"/>
          </ac:inkMkLst>
        </pc:inkChg>
        <pc:inkChg chg="add">
          <ac:chgData name="Zhang Yifan" userId="c9b86b9a-8bad-4e1d-80e2-8f55c3c19e2c" providerId="ADAL" clId="{9BEFBB74-C0ED-D640-96C8-5B66059E4614}" dt="2021-09-27T19:00:39.058" v="627"/>
          <ac:inkMkLst>
            <pc:docMk/>
            <pc:sldMk cId="0" sldId="259"/>
            <ac:inkMk id="77" creationId="{E8A8A69B-A1B0-AD47-A7A4-EECCBF2E265D}"/>
          </ac:inkMkLst>
        </pc:inkChg>
        <pc:inkChg chg="add">
          <ac:chgData name="Zhang Yifan" userId="c9b86b9a-8bad-4e1d-80e2-8f55c3c19e2c" providerId="ADAL" clId="{9BEFBB74-C0ED-D640-96C8-5B66059E4614}" dt="2021-09-27T19:00:39.378" v="628"/>
          <ac:inkMkLst>
            <pc:docMk/>
            <pc:sldMk cId="0" sldId="259"/>
            <ac:inkMk id="78" creationId="{3A2EE819-6C58-C947-A822-7BADFE8989E0}"/>
          </ac:inkMkLst>
        </pc:inkChg>
        <pc:inkChg chg="add del topLvl">
          <ac:chgData name="Zhang Yifan" userId="c9b86b9a-8bad-4e1d-80e2-8f55c3c19e2c" providerId="ADAL" clId="{9BEFBB74-C0ED-D640-96C8-5B66059E4614}" dt="2021-09-27T19:01:13.049" v="657"/>
          <ac:inkMkLst>
            <pc:docMk/>
            <pc:sldMk cId="0" sldId="259"/>
            <ac:inkMk id="80" creationId="{6DF70A78-E646-6E48-99FA-18A661E78759}"/>
          </ac:inkMkLst>
        </pc:inkChg>
        <pc:inkChg chg="add del topLvl">
          <ac:chgData name="Zhang Yifan" userId="c9b86b9a-8bad-4e1d-80e2-8f55c3c19e2c" providerId="ADAL" clId="{9BEFBB74-C0ED-D640-96C8-5B66059E4614}" dt="2021-09-27T19:01:12.650" v="656"/>
          <ac:inkMkLst>
            <pc:docMk/>
            <pc:sldMk cId="0" sldId="259"/>
            <ac:inkMk id="81" creationId="{B911ABC3-6110-7444-A155-B5540E8E0341}"/>
          </ac:inkMkLst>
        </pc:inkChg>
        <pc:inkChg chg="add del topLvl">
          <ac:chgData name="Zhang Yifan" userId="c9b86b9a-8bad-4e1d-80e2-8f55c3c19e2c" providerId="ADAL" clId="{9BEFBB74-C0ED-D640-96C8-5B66059E4614}" dt="2021-09-27T19:01:12.382" v="655"/>
          <ac:inkMkLst>
            <pc:docMk/>
            <pc:sldMk cId="0" sldId="259"/>
            <ac:inkMk id="82" creationId="{7C64046F-6C07-2A49-83F1-1F6E7AAA4DEB}"/>
          </ac:inkMkLst>
        </pc:inkChg>
        <pc:inkChg chg="add del topLvl">
          <ac:chgData name="Zhang Yifan" userId="c9b86b9a-8bad-4e1d-80e2-8f55c3c19e2c" providerId="ADAL" clId="{9BEFBB74-C0ED-D640-96C8-5B66059E4614}" dt="2021-09-27T19:01:03.385" v="637"/>
          <ac:inkMkLst>
            <pc:docMk/>
            <pc:sldMk cId="0" sldId="259"/>
            <ac:inkMk id="83" creationId="{571BF8D4-7168-B044-B768-661A174CBEA7}"/>
          </ac:inkMkLst>
        </pc:inkChg>
        <pc:inkChg chg="add del topLvl">
          <ac:chgData name="Zhang Yifan" userId="c9b86b9a-8bad-4e1d-80e2-8f55c3c19e2c" providerId="ADAL" clId="{9BEFBB74-C0ED-D640-96C8-5B66059E4614}" dt="2021-09-27T19:01:03.207" v="636"/>
          <ac:inkMkLst>
            <pc:docMk/>
            <pc:sldMk cId="0" sldId="259"/>
            <ac:inkMk id="84" creationId="{7141019F-1AC3-F74B-9426-46D0A81A6514}"/>
          </ac:inkMkLst>
        </pc:inkChg>
        <pc:inkChg chg="add del topLvl">
          <ac:chgData name="Zhang Yifan" userId="c9b86b9a-8bad-4e1d-80e2-8f55c3c19e2c" providerId="ADAL" clId="{9BEFBB74-C0ED-D640-96C8-5B66059E4614}" dt="2021-09-27T19:01:12.166" v="654"/>
          <ac:inkMkLst>
            <pc:docMk/>
            <pc:sldMk cId="0" sldId="259"/>
            <ac:inkMk id="86" creationId="{4557C7D0-8BCA-F344-8C50-5C0950A74E23}"/>
          </ac:inkMkLst>
        </pc:inkChg>
        <pc:inkChg chg="add del topLvl">
          <ac:chgData name="Zhang Yifan" userId="c9b86b9a-8bad-4e1d-80e2-8f55c3c19e2c" providerId="ADAL" clId="{9BEFBB74-C0ED-D640-96C8-5B66059E4614}" dt="2021-09-27T19:01:11.958" v="653"/>
          <ac:inkMkLst>
            <pc:docMk/>
            <pc:sldMk cId="0" sldId="259"/>
            <ac:inkMk id="87" creationId="{41653BF6-EA4A-A94C-9248-F2B789F297E1}"/>
          </ac:inkMkLst>
        </pc:inkChg>
        <pc:inkChg chg="add del topLvl">
          <ac:chgData name="Zhang Yifan" userId="c9b86b9a-8bad-4e1d-80e2-8f55c3c19e2c" providerId="ADAL" clId="{9BEFBB74-C0ED-D640-96C8-5B66059E4614}" dt="2021-09-27T19:01:11.750" v="652"/>
          <ac:inkMkLst>
            <pc:docMk/>
            <pc:sldMk cId="0" sldId="259"/>
            <ac:inkMk id="88" creationId="{063EE130-3C42-8840-8450-BF6EC5E7ED8A}"/>
          </ac:inkMkLst>
        </pc:inkChg>
        <pc:inkChg chg="add del topLvl">
          <ac:chgData name="Zhang Yifan" userId="c9b86b9a-8bad-4e1d-80e2-8f55c3c19e2c" providerId="ADAL" clId="{9BEFBB74-C0ED-D640-96C8-5B66059E4614}" dt="2021-09-27T19:01:11.557" v="651"/>
          <ac:inkMkLst>
            <pc:docMk/>
            <pc:sldMk cId="0" sldId="259"/>
            <ac:inkMk id="89" creationId="{00FF33EB-8750-9B4D-92BA-FA431AFEB220}"/>
          </ac:inkMkLst>
        </pc:inkChg>
        <pc:inkChg chg="add del topLvl">
          <ac:chgData name="Zhang Yifan" userId="c9b86b9a-8bad-4e1d-80e2-8f55c3c19e2c" providerId="ADAL" clId="{9BEFBB74-C0ED-D640-96C8-5B66059E4614}" dt="2021-09-27T19:01:11.367" v="650"/>
          <ac:inkMkLst>
            <pc:docMk/>
            <pc:sldMk cId="0" sldId="259"/>
            <ac:inkMk id="90" creationId="{8E4C784E-F392-9B4D-93C6-76DDB9CD5A63}"/>
          </ac:inkMkLst>
        </pc:inkChg>
        <pc:inkChg chg="add del topLvl">
          <ac:chgData name="Zhang Yifan" userId="c9b86b9a-8bad-4e1d-80e2-8f55c3c19e2c" providerId="ADAL" clId="{9BEFBB74-C0ED-D640-96C8-5B66059E4614}" dt="2021-09-27T19:01:11.175" v="649"/>
          <ac:inkMkLst>
            <pc:docMk/>
            <pc:sldMk cId="0" sldId="259"/>
            <ac:inkMk id="91" creationId="{16CE45E6-6145-A347-9B9E-6E4EF5214FD9}"/>
          </ac:inkMkLst>
        </pc:inkChg>
        <pc:inkChg chg="add del topLvl">
          <ac:chgData name="Zhang Yifan" userId="c9b86b9a-8bad-4e1d-80e2-8f55c3c19e2c" providerId="ADAL" clId="{9BEFBB74-C0ED-D640-96C8-5B66059E4614}" dt="2021-09-27T19:01:10.983" v="648"/>
          <ac:inkMkLst>
            <pc:docMk/>
            <pc:sldMk cId="0" sldId="259"/>
            <ac:inkMk id="92" creationId="{4E98B26D-8646-DD47-8C2A-7A55F503707B}"/>
          </ac:inkMkLst>
        </pc:inkChg>
        <pc:inkChg chg="add del topLvl">
          <ac:chgData name="Zhang Yifan" userId="c9b86b9a-8bad-4e1d-80e2-8f55c3c19e2c" providerId="ADAL" clId="{9BEFBB74-C0ED-D640-96C8-5B66059E4614}" dt="2021-09-27T19:01:10.818" v="647"/>
          <ac:inkMkLst>
            <pc:docMk/>
            <pc:sldMk cId="0" sldId="259"/>
            <ac:inkMk id="93" creationId="{11ABFAF7-FC93-044B-88A8-E0A72B9BB990}"/>
          </ac:inkMkLst>
        </pc:inkChg>
        <pc:inkChg chg="add topLvl">
          <ac:chgData name="Zhang Yifan" userId="c9b86b9a-8bad-4e1d-80e2-8f55c3c19e2c" providerId="ADAL" clId="{9BEFBB74-C0ED-D640-96C8-5B66059E4614}" dt="2021-09-27T19:01:18.938" v="670"/>
          <ac:inkMkLst>
            <pc:docMk/>
            <pc:sldMk cId="0" sldId="259"/>
            <ac:inkMk id="95" creationId="{78108A48-9173-924E-82EB-A6240DE01D3D}"/>
          </ac:inkMkLst>
        </pc:inkChg>
        <pc:inkChg chg="add topLvl">
          <ac:chgData name="Zhang Yifan" userId="c9b86b9a-8bad-4e1d-80e2-8f55c3c19e2c" providerId="ADAL" clId="{9BEFBB74-C0ED-D640-96C8-5B66059E4614}" dt="2021-09-27T19:01:18.938" v="670"/>
          <ac:inkMkLst>
            <pc:docMk/>
            <pc:sldMk cId="0" sldId="259"/>
            <ac:inkMk id="96" creationId="{2B933705-3D69-3044-9259-1381945A4A13}"/>
          </ac:inkMkLst>
        </pc:inkChg>
        <pc:inkChg chg="add topLvl">
          <ac:chgData name="Zhang Yifan" userId="c9b86b9a-8bad-4e1d-80e2-8f55c3c19e2c" providerId="ADAL" clId="{9BEFBB74-C0ED-D640-96C8-5B66059E4614}" dt="2021-09-27T19:01:18.938" v="670"/>
          <ac:inkMkLst>
            <pc:docMk/>
            <pc:sldMk cId="0" sldId="259"/>
            <ac:inkMk id="97" creationId="{635164CB-2A3D-E14B-925E-A249096C5050}"/>
          </ac:inkMkLst>
        </pc:inkChg>
        <pc:inkChg chg="add topLvl">
          <ac:chgData name="Zhang Yifan" userId="c9b86b9a-8bad-4e1d-80e2-8f55c3c19e2c" providerId="ADAL" clId="{9BEFBB74-C0ED-D640-96C8-5B66059E4614}" dt="2021-09-27T19:01:18.938" v="670"/>
          <ac:inkMkLst>
            <pc:docMk/>
            <pc:sldMk cId="0" sldId="259"/>
            <ac:inkMk id="98" creationId="{40EA052B-09D2-BD43-BA83-BA25D3573FC6}"/>
          </ac:inkMkLst>
        </pc:inkChg>
        <pc:inkChg chg="add topLvl">
          <ac:chgData name="Zhang Yifan" userId="c9b86b9a-8bad-4e1d-80e2-8f55c3c19e2c" providerId="ADAL" clId="{9BEFBB74-C0ED-D640-96C8-5B66059E4614}" dt="2021-09-27T19:01:18.938" v="670"/>
          <ac:inkMkLst>
            <pc:docMk/>
            <pc:sldMk cId="0" sldId="259"/>
            <ac:inkMk id="99" creationId="{282E17AF-21CF-A147-997F-5D25105DC3F5}"/>
          </ac:inkMkLst>
        </pc:inkChg>
        <pc:inkChg chg="add topLvl">
          <ac:chgData name="Zhang Yifan" userId="c9b86b9a-8bad-4e1d-80e2-8f55c3c19e2c" providerId="ADAL" clId="{9BEFBB74-C0ED-D640-96C8-5B66059E4614}" dt="2021-09-27T19:01:18.938" v="670"/>
          <ac:inkMkLst>
            <pc:docMk/>
            <pc:sldMk cId="0" sldId="259"/>
            <ac:inkMk id="100" creationId="{54F24B85-4327-1142-8FF1-E7C200726294}"/>
          </ac:inkMkLst>
        </pc:inkChg>
        <pc:inkChg chg="add topLvl">
          <ac:chgData name="Zhang Yifan" userId="c9b86b9a-8bad-4e1d-80e2-8f55c3c19e2c" providerId="ADAL" clId="{9BEFBB74-C0ED-D640-96C8-5B66059E4614}" dt="2021-09-27T19:01:18.938" v="670"/>
          <ac:inkMkLst>
            <pc:docMk/>
            <pc:sldMk cId="0" sldId="259"/>
            <ac:inkMk id="101" creationId="{90430D52-30EA-CC46-B19D-834EA889C994}"/>
          </ac:inkMkLst>
        </pc:inkChg>
        <pc:inkChg chg="add">
          <ac:chgData name="Zhang Yifan" userId="c9b86b9a-8bad-4e1d-80e2-8f55c3c19e2c" providerId="ADAL" clId="{9BEFBB74-C0ED-D640-96C8-5B66059E4614}" dt="2021-09-27T19:01:17.327" v="666"/>
          <ac:inkMkLst>
            <pc:docMk/>
            <pc:sldMk cId="0" sldId="259"/>
            <ac:inkMk id="103" creationId="{44B61DE3-182B-BB46-BCD0-71C0422272CE}"/>
          </ac:inkMkLst>
        </pc:inkChg>
        <pc:inkChg chg="add">
          <ac:chgData name="Zhang Yifan" userId="c9b86b9a-8bad-4e1d-80e2-8f55c3c19e2c" providerId="ADAL" clId="{9BEFBB74-C0ED-D640-96C8-5B66059E4614}" dt="2021-09-27T19:01:17.608" v="667"/>
          <ac:inkMkLst>
            <pc:docMk/>
            <pc:sldMk cId="0" sldId="259"/>
            <ac:inkMk id="104" creationId="{47E0B4AE-8E86-0C45-8EBF-FE026108D683}"/>
          </ac:inkMkLst>
        </pc:inkChg>
        <pc:inkChg chg="add">
          <ac:chgData name="Zhang Yifan" userId="c9b86b9a-8bad-4e1d-80e2-8f55c3c19e2c" providerId="ADAL" clId="{9BEFBB74-C0ED-D640-96C8-5B66059E4614}" dt="2021-09-27T19:01:18.040" v="668"/>
          <ac:inkMkLst>
            <pc:docMk/>
            <pc:sldMk cId="0" sldId="259"/>
            <ac:inkMk id="105" creationId="{757797F4-3AB3-9B4C-A518-1F635165143F}"/>
          </ac:inkMkLst>
        </pc:inkChg>
        <pc:inkChg chg="add">
          <ac:chgData name="Zhang Yifan" userId="c9b86b9a-8bad-4e1d-80e2-8f55c3c19e2c" providerId="ADAL" clId="{9BEFBB74-C0ED-D640-96C8-5B66059E4614}" dt="2021-09-27T19:01:18.355" v="669"/>
          <ac:inkMkLst>
            <pc:docMk/>
            <pc:sldMk cId="0" sldId="259"/>
            <ac:inkMk id="106" creationId="{0CD91156-4CBB-6141-A04A-8B39D05E9062}"/>
          </ac:inkMkLst>
        </pc:inkChg>
      </pc:sldChg>
      <pc:sldChg chg="addSp delSp">
        <pc:chgData name="Zhang Yifan" userId="c9b86b9a-8bad-4e1d-80e2-8f55c3c19e2c" providerId="ADAL" clId="{9BEFBB74-C0ED-D640-96C8-5B66059E4614}" dt="2021-09-27T19:11:25.766" v="1025"/>
        <pc:sldMkLst>
          <pc:docMk/>
          <pc:sldMk cId="0" sldId="264"/>
        </pc:sldMkLst>
        <pc:grpChg chg="add del">
          <ac:chgData name="Zhang Yifan" userId="c9b86b9a-8bad-4e1d-80e2-8f55c3c19e2c" providerId="ADAL" clId="{9BEFBB74-C0ED-D640-96C8-5B66059E4614}" dt="2021-09-27T19:09:15.166" v="921"/>
          <ac:grpSpMkLst>
            <pc:docMk/>
            <pc:sldMk cId="0" sldId="264"/>
            <ac:grpSpMk id="15" creationId="{5EA95D22-E061-674D-BFE0-EC517187196B}"/>
          </ac:grpSpMkLst>
        </pc:grpChg>
        <pc:grpChg chg="add">
          <ac:chgData name="Zhang Yifan" userId="c9b86b9a-8bad-4e1d-80e2-8f55c3c19e2c" providerId="ADAL" clId="{9BEFBB74-C0ED-D640-96C8-5B66059E4614}" dt="2021-09-27T19:09:00.387" v="898"/>
          <ac:grpSpMkLst>
            <pc:docMk/>
            <pc:sldMk cId="0" sldId="264"/>
            <ac:grpSpMk id="18" creationId="{2A8409A2-5824-A94A-9298-C1629135E0AC}"/>
          </ac:grpSpMkLst>
        </pc:grpChg>
        <pc:grpChg chg="add del">
          <ac:chgData name="Zhang Yifan" userId="c9b86b9a-8bad-4e1d-80e2-8f55c3c19e2c" providerId="ADAL" clId="{9BEFBB74-C0ED-D640-96C8-5B66059E4614}" dt="2021-09-27T19:09:07.791" v="908"/>
          <ac:grpSpMkLst>
            <pc:docMk/>
            <pc:sldMk cId="0" sldId="264"/>
            <ac:grpSpMk id="24" creationId="{B1DC25C4-E90A-9146-8E3A-B12FDEDD86E1}"/>
          </ac:grpSpMkLst>
        </pc:grpChg>
        <pc:grpChg chg="add">
          <ac:chgData name="Zhang Yifan" userId="c9b86b9a-8bad-4e1d-80e2-8f55c3c19e2c" providerId="ADAL" clId="{9BEFBB74-C0ED-D640-96C8-5B66059E4614}" dt="2021-09-27T19:09:22.025" v="936"/>
          <ac:grpSpMkLst>
            <pc:docMk/>
            <pc:sldMk cId="0" sldId="264"/>
            <ac:grpSpMk id="38" creationId="{B5F97F85-CBBE-9847-BD76-71558D9FB24B}"/>
          </ac:grpSpMkLst>
        </pc:grpChg>
        <pc:grpChg chg="add">
          <ac:chgData name="Zhang Yifan" userId="c9b86b9a-8bad-4e1d-80e2-8f55c3c19e2c" providerId="ADAL" clId="{9BEFBB74-C0ED-D640-96C8-5B66059E4614}" dt="2021-09-27T19:09:28.623" v="945"/>
          <ac:grpSpMkLst>
            <pc:docMk/>
            <pc:sldMk cId="0" sldId="264"/>
            <ac:grpSpMk id="47" creationId="{DB0525F1-96AB-8046-9055-29941661D38A}"/>
          </ac:grpSpMkLst>
        </pc:grpChg>
        <pc:grpChg chg="add">
          <ac:chgData name="Zhang Yifan" userId="c9b86b9a-8bad-4e1d-80e2-8f55c3c19e2c" providerId="ADAL" clId="{9BEFBB74-C0ED-D640-96C8-5B66059E4614}" dt="2021-09-27T19:09:28.623" v="945"/>
          <ac:grpSpMkLst>
            <pc:docMk/>
            <pc:sldMk cId="0" sldId="264"/>
            <ac:grpSpMk id="48" creationId="{3EF81974-C0F2-DC4A-879B-4841BFF7ECA2}"/>
          </ac:grpSpMkLst>
        </pc:grpChg>
        <pc:grpChg chg="add">
          <ac:chgData name="Zhang Yifan" userId="c9b86b9a-8bad-4e1d-80e2-8f55c3c19e2c" providerId="ADAL" clId="{9BEFBB74-C0ED-D640-96C8-5B66059E4614}" dt="2021-09-27T19:09:30.442" v="948"/>
          <ac:grpSpMkLst>
            <pc:docMk/>
            <pc:sldMk cId="0" sldId="264"/>
            <ac:grpSpMk id="51" creationId="{38BB70D7-EFD7-BC49-BCED-AA594317BC6C}"/>
          </ac:grpSpMkLst>
        </pc:grpChg>
        <pc:grpChg chg="add">
          <ac:chgData name="Zhang Yifan" userId="c9b86b9a-8bad-4e1d-80e2-8f55c3c19e2c" providerId="ADAL" clId="{9BEFBB74-C0ED-D640-96C8-5B66059E4614}" dt="2021-09-27T19:09:38.690" v="961"/>
          <ac:grpSpMkLst>
            <pc:docMk/>
            <pc:sldMk cId="0" sldId="264"/>
            <ac:grpSpMk id="128" creationId="{087C6E04-23A5-0445-8D29-5574CD787333}"/>
          </ac:grpSpMkLst>
        </pc:grpChg>
        <pc:grpChg chg="add del">
          <ac:chgData name="Zhang Yifan" userId="c9b86b9a-8bad-4e1d-80e2-8f55c3c19e2c" providerId="ADAL" clId="{9BEFBB74-C0ED-D640-96C8-5B66059E4614}" dt="2021-09-27T19:10:14.760" v="982"/>
          <ac:grpSpMkLst>
            <pc:docMk/>
            <pc:sldMk cId="0" sldId="264"/>
            <ac:grpSpMk id="152" creationId="{259BBD82-6A1F-5444-AB8C-A058127DEA63}"/>
          </ac:grpSpMkLst>
        </pc:grpChg>
        <pc:grpChg chg="add del">
          <ac:chgData name="Zhang Yifan" userId="c9b86b9a-8bad-4e1d-80e2-8f55c3c19e2c" providerId="ADAL" clId="{9BEFBB74-C0ED-D640-96C8-5B66059E4614}" dt="2021-09-27T19:10:14.760" v="982"/>
          <ac:grpSpMkLst>
            <pc:docMk/>
            <pc:sldMk cId="0" sldId="264"/>
            <ac:grpSpMk id="153" creationId="{F6967ECE-CFFF-7F4A-A269-4C5ABB378739}"/>
          </ac:grpSpMkLst>
        </pc:grpChg>
        <pc:grpChg chg="add">
          <ac:chgData name="Zhang Yifan" userId="c9b86b9a-8bad-4e1d-80e2-8f55c3c19e2c" providerId="ADAL" clId="{9BEFBB74-C0ED-D640-96C8-5B66059E4614}" dt="2021-09-27T19:10:17.749" v="988"/>
          <ac:grpSpMkLst>
            <pc:docMk/>
            <pc:sldMk cId="0" sldId="264"/>
            <ac:grpSpMk id="155" creationId="{15B2BBA8-1A9F-7447-9563-2CC19625E2A6}"/>
          </ac:grpSpMkLst>
        </pc:grpChg>
        <pc:grpChg chg="add">
          <ac:chgData name="Zhang Yifan" userId="c9b86b9a-8bad-4e1d-80e2-8f55c3c19e2c" providerId="ADAL" clId="{9BEFBB74-C0ED-D640-96C8-5B66059E4614}" dt="2021-09-27T19:10:31.421" v="1000"/>
          <ac:grpSpMkLst>
            <pc:docMk/>
            <pc:sldMk cId="0" sldId="264"/>
            <ac:grpSpMk id="167" creationId="{A4F5F2A8-0205-6C41-A6C4-CC0F4A5FB9C2}"/>
          </ac:grpSpMkLst>
        </pc:grpChg>
        <pc:grpChg chg="add del">
          <ac:chgData name="Zhang Yifan" userId="c9b86b9a-8bad-4e1d-80e2-8f55c3c19e2c" providerId="ADAL" clId="{9BEFBB74-C0ED-D640-96C8-5B66059E4614}" dt="2021-09-27T19:10:45.368" v="1023"/>
          <ac:grpSpMkLst>
            <pc:docMk/>
            <pc:sldMk cId="0" sldId="264"/>
            <ac:grpSpMk id="170" creationId="{D2154486-3B50-D449-B431-EB42ADEE2BCA}"/>
          </ac:grpSpMkLst>
        </pc:grpChg>
        <pc:grpChg chg="add del">
          <ac:chgData name="Zhang Yifan" userId="c9b86b9a-8bad-4e1d-80e2-8f55c3c19e2c" providerId="ADAL" clId="{9BEFBB74-C0ED-D640-96C8-5B66059E4614}" dt="2021-09-27T19:10:41.209" v="1017"/>
          <ac:grpSpMkLst>
            <pc:docMk/>
            <pc:sldMk cId="0" sldId="264"/>
            <ac:grpSpMk id="183" creationId="{CA08F36C-92A9-5842-89F3-96099D02B9A6}"/>
          </ac:grpSpMkLst>
        </pc:grpChg>
        <pc:grpChg chg="add">
          <ac:chgData name="Zhang Yifan" userId="c9b86b9a-8bad-4e1d-80e2-8f55c3c19e2c" providerId="ADAL" clId="{9BEFBB74-C0ED-D640-96C8-5B66059E4614}" dt="2021-09-27T19:10:45.368" v="1023"/>
          <ac:grpSpMkLst>
            <pc:docMk/>
            <pc:sldMk cId="0" sldId="264"/>
            <ac:grpSpMk id="188" creationId="{7E8DCD1A-05E0-A04C-93FC-441180DB4C60}"/>
          </ac:grpSpMkLst>
        </pc:grpChg>
        <pc:inkChg chg="add del topLvl">
          <ac:chgData name="Zhang Yifan" userId="c9b86b9a-8bad-4e1d-80e2-8f55c3c19e2c" providerId="ADAL" clId="{9BEFBB74-C0ED-D640-96C8-5B66059E4614}" dt="2021-09-27T19:09:15.166" v="921"/>
          <ac:inkMkLst>
            <pc:docMk/>
            <pc:sldMk cId="0" sldId="264"/>
            <ac:inkMk id="2" creationId="{5AFC3F4E-67F3-E349-889C-2F1B43FA254B}"/>
          </ac:inkMkLst>
        </pc:inkChg>
        <pc:inkChg chg="add del topLvl">
          <ac:chgData name="Zhang Yifan" userId="c9b86b9a-8bad-4e1d-80e2-8f55c3c19e2c" providerId="ADAL" clId="{9BEFBB74-C0ED-D640-96C8-5B66059E4614}" dt="2021-09-27T19:09:15.167" v="922"/>
          <ac:inkMkLst>
            <pc:docMk/>
            <pc:sldMk cId="0" sldId="264"/>
            <ac:inkMk id="3" creationId="{4035DB54-AADB-2744-8C2D-CCA3EBC0E913}"/>
          </ac:inkMkLst>
        </pc:inkChg>
        <pc:inkChg chg="add del">
          <ac:chgData name="Zhang Yifan" userId="c9b86b9a-8bad-4e1d-80e2-8f55c3c19e2c" providerId="ADAL" clId="{9BEFBB74-C0ED-D640-96C8-5B66059E4614}" dt="2021-09-27T19:09:15.127" v="911"/>
          <ac:inkMkLst>
            <pc:docMk/>
            <pc:sldMk cId="0" sldId="264"/>
            <ac:inkMk id="4" creationId="{256047FC-F987-E64E-A3EA-4995400FEF2C}"/>
          </ac:inkMkLst>
        </pc:inkChg>
        <pc:inkChg chg="add del">
          <ac:chgData name="Zhang Yifan" userId="c9b86b9a-8bad-4e1d-80e2-8f55c3c19e2c" providerId="ADAL" clId="{9BEFBB74-C0ED-D640-96C8-5B66059E4614}" dt="2021-09-27T19:09:15.156" v="917"/>
          <ac:inkMkLst>
            <pc:docMk/>
            <pc:sldMk cId="0" sldId="264"/>
            <ac:inkMk id="5" creationId="{FF38FE03-0512-0F41-8FB3-0484831BCE79}"/>
          </ac:inkMkLst>
        </pc:inkChg>
        <pc:inkChg chg="add del">
          <ac:chgData name="Zhang Yifan" userId="c9b86b9a-8bad-4e1d-80e2-8f55c3c19e2c" providerId="ADAL" clId="{9BEFBB74-C0ED-D640-96C8-5B66059E4614}" dt="2021-09-27T19:09:15.149" v="915"/>
          <ac:inkMkLst>
            <pc:docMk/>
            <pc:sldMk cId="0" sldId="264"/>
            <ac:inkMk id="6" creationId="{5BDD14F2-EFBE-7C43-A3B2-726B8B2D0C5E}"/>
          </ac:inkMkLst>
        </pc:inkChg>
        <pc:inkChg chg="add del">
          <ac:chgData name="Zhang Yifan" userId="c9b86b9a-8bad-4e1d-80e2-8f55c3c19e2c" providerId="ADAL" clId="{9BEFBB74-C0ED-D640-96C8-5B66059E4614}" dt="2021-09-27T19:09:15.163" v="920"/>
          <ac:inkMkLst>
            <pc:docMk/>
            <pc:sldMk cId="0" sldId="264"/>
            <ac:inkMk id="7" creationId="{453343CD-ED78-A24F-99EC-89A24B255977}"/>
          </ac:inkMkLst>
        </pc:inkChg>
        <pc:inkChg chg="add del">
          <ac:chgData name="Zhang Yifan" userId="c9b86b9a-8bad-4e1d-80e2-8f55c3c19e2c" providerId="ADAL" clId="{9BEFBB74-C0ED-D640-96C8-5B66059E4614}" dt="2021-09-27T19:09:15.140" v="913"/>
          <ac:inkMkLst>
            <pc:docMk/>
            <pc:sldMk cId="0" sldId="264"/>
            <ac:inkMk id="8" creationId="{23BC4946-5894-A74B-81FA-E992639366D5}"/>
          </ac:inkMkLst>
        </pc:inkChg>
        <pc:inkChg chg="add del">
          <ac:chgData name="Zhang Yifan" userId="c9b86b9a-8bad-4e1d-80e2-8f55c3c19e2c" providerId="ADAL" clId="{9BEFBB74-C0ED-D640-96C8-5B66059E4614}" dt="2021-09-27T19:09:15.158" v="918"/>
          <ac:inkMkLst>
            <pc:docMk/>
            <pc:sldMk cId="0" sldId="264"/>
            <ac:inkMk id="9" creationId="{DDFF2FF0-AE07-B446-9B75-F572596761D8}"/>
          </ac:inkMkLst>
        </pc:inkChg>
        <pc:inkChg chg="add del">
          <ac:chgData name="Zhang Yifan" userId="c9b86b9a-8bad-4e1d-80e2-8f55c3c19e2c" providerId="ADAL" clId="{9BEFBB74-C0ED-D640-96C8-5B66059E4614}" dt="2021-09-27T19:09:15.161" v="919"/>
          <ac:inkMkLst>
            <pc:docMk/>
            <pc:sldMk cId="0" sldId="264"/>
            <ac:inkMk id="10" creationId="{9FDDF126-1F1E-4045-B08E-6BDEECDEF761}"/>
          </ac:inkMkLst>
        </pc:inkChg>
        <pc:inkChg chg="add del">
          <ac:chgData name="Zhang Yifan" userId="c9b86b9a-8bad-4e1d-80e2-8f55c3c19e2c" providerId="ADAL" clId="{9BEFBB74-C0ED-D640-96C8-5B66059E4614}" dt="2021-09-27T19:09:15.153" v="916"/>
          <ac:inkMkLst>
            <pc:docMk/>
            <pc:sldMk cId="0" sldId="264"/>
            <ac:inkMk id="11" creationId="{24E20A87-E040-F847-8692-CE96B5354007}"/>
          </ac:inkMkLst>
        </pc:inkChg>
        <pc:inkChg chg="add del">
          <ac:chgData name="Zhang Yifan" userId="c9b86b9a-8bad-4e1d-80e2-8f55c3c19e2c" providerId="ADAL" clId="{9BEFBB74-C0ED-D640-96C8-5B66059E4614}" dt="2021-09-27T19:09:15.145" v="914"/>
          <ac:inkMkLst>
            <pc:docMk/>
            <pc:sldMk cId="0" sldId="264"/>
            <ac:inkMk id="12" creationId="{B9679947-CE85-9249-8B66-81F797270F97}"/>
          </ac:inkMkLst>
        </pc:inkChg>
        <pc:inkChg chg="add del">
          <ac:chgData name="Zhang Yifan" userId="c9b86b9a-8bad-4e1d-80e2-8f55c3c19e2c" providerId="ADAL" clId="{9BEFBB74-C0ED-D640-96C8-5B66059E4614}" dt="2021-09-27T19:09:15.134" v="912"/>
          <ac:inkMkLst>
            <pc:docMk/>
            <pc:sldMk cId="0" sldId="264"/>
            <ac:inkMk id="13" creationId="{8AAAF6BC-517F-6C49-92A6-973E02FB9828}"/>
          </ac:inkMkLst>
        </pc:inkChg>
        <pc:inkChg chg="add del">
          <ac:chgData name="Zhang Yifan" userId="c9b86b9a-8bad-4e1d-80e2-8f55c3c19e2c" providerId="ADAL" clId="{9BEFBB74-C0ED-D640-96C8-5B66059E4614}" dt="2021-09-27T19:09:15.119" v="910"/>
          <ac:inkMkLst>
            <pc:docMk/>
            <pc:sldMk cId="0" sldId="264"/>
            <ac:inkMk id="14" creationId="{C49B110D-EBD9-5847-AC66-7315F431D1A5}"/>
          </ac:inkMkLst>
        </pc:inkChg>
        <pc:inkChg chg="add">
          <ac:chgData name="Zhang Yifan" userId="c9b86b9a-8bad-4e1d-80e2-8f55c3c19e2c" providerId="ADAL" clId="{9BEFBB74-C0ED-D640-96C8-5B66059E4614}" dt="2021-09-27T19:08:59.355" v="896"/>
          <ac:inkMkLst>
            <pc:docMk/>
            <pc:sldMk cId="0" sldId="264"/>
            <ac:inkMk id="16" creationId="{37AAD8A1-65FB-F348-9AA7-E11249E4525B}"/>
          </ac:inkMkLst>
        </pc:inkChg>
        <pc:inkChg chg="add">
          <ac:chgData name="Zhang Yifan" userId="c9b86b9a-8bad-4e1d-80e2-8f55c3c19e2c" providerId="ADAL" clId="{9BEFBB74-C0ED-D640-96C8-5B66059E4614}" dt="2021-09-27T19:08:59.807" v="897"/>
          <ac:inkMkLst>
            <pc:docMk/>
            <pc:sldMk cId="0" sldId="264"/>
            <ac:inkMk id="17" creationId="{E0C9CF36-E919-B74E-8B26-5E2334B5DC9D}"/>
          </ac:inkMkLst>
        </pc:inkChg>
        <pc:inkChg chg="add del">
          <ac:chgData name="Zhang Yifan" userId="c9b86b9a-8bad-4e1d-80e2-8f55c3c19e2c" providerId="ADAL" clId="{9BEFBB74-C0ED-D640-96C8-5B66059E4614}" dt="2021-09-27T19:09:07.778" v="905"/>
          <ac:inkMkLst>
            <pc:docMk/>
            <pc:sldMk cId="0" sldId="264"/>
            <ac:inkMk id="19" creationId="{802B2986-E6DA-584A-BD00-AD1D3E753BDC}"/>
          </ac:inkMkLst>
        </pc:inkChg>
        <pc:inkChg chg="add del topLvl">
          <ac:chgData name="Zhang Yifan" userId="c9b86b9a-8bad-4e1d-80e2-8f55c3c19e2c" providerId="ADAL" clId="{9BEFBB74-C0ED-D640-96C8-5B66059E4614}" dt="2021-09-27T19:09:07.791" v="908"/>
          <ac:inkMkLst>
            <pc:docMk/>
            <pc:sldMk cId="0" sldId="264"/>
            <ac:inkMk id="20" creationId="{96481FD4-0252-5844-8790-57F3A47A7D2A}"/>
          </ac:inkMkLst>
        </pc:inkChg>
        <pc:inkChg chg="add del">
          <ac:chgData name="Zhang Yifan" userId="c9b86b9a-8bad-4e1d-80e2-8f55c3c19e2c" providerId="ADAL" clId="{9BEFBB74-C0ED-D640-96C8-5B66059E4614}" dt="2021-09-27T19:09:07.782" v="906"/>
          <ac:inkMkLst>
            <pc:docMk/>
            <pc:sldMk cId="0" sldId="264"/>
            <ac:inkMk id="21" creationId="{1AD7E830-51EB-FD4C-B181-5F3BE2600F15}"/>
          </ac:inkMkLst>
        </pc:inkChg>
        <pc:inkChg chg="add del topLvl">
          <ac:chgData name="Zhang Yifan" userId="c9b86b9a-8bad-4e1d-80e2-8f55c3c19e2c" providerId="ADAL" clId="{9BEFBB74-C0ED-D640-96C8-5B66059E4614}" dt="2021-09-27T19:09:07.793" v="909"/>
          <ac:inkMkLst>
            <pc:docMk/>
            <pc:sldMk cId="0" sldId="264"/>
            <ac:inkMk id="22" creationId="{AE916114-0809-3D4C-B6AC-6EED097E6A12}"/>
          </ac:inkMkLst>
        </pc:inkChg>
        <pc:inkChg chg="add del">
          <ac:chgData name="Zhang Yifan" userId="c9b86b9a-8bad-4e1d-80e2-8f55c3c19e2c" providerId="ADAL" clId="{9BEFBB74-C0ED-D640-96C8-5B66059E4614}" dt="2021-09-27T19:09:07.787" v="907"/>
          <ac:inkMkLst>
            <pc:docMk/>
            <pc:sldMk cId="0" sldId="264"/>
            <ac:inkMk id="23" creationId="{4269F827-93E8-1D43-B122-71E03ABD3FB0}"/>
          </ac:inkMkLst>
        </pc:inkChg>
        <pc:inkChg chg="add">
          <ac:chgData name="Zhang Yifan" userId="c9b86b9a-8bad-4e1d-80e2-8f55c3c19e2c" providerId="ADAL" clId="{9BEFBB74-C0ED-D640-96C8-5B66059E4614}" dt="2021-09-27T19:09:16.666" v="923"/>
          <ac:inkMkLst>
            <pc:docMk/>
            <pc:sldMk cId="0" sldId="264"/>
            <ac:inkMk id="25" creationId="{E0D43742-8B32-5D40-8372-97639A5A74C1}"/>
          </ac:inkMkLst>
        </pc:inkChg>
        <pc:inkChg chg="add">
          <ac:chgData name="Zhang Yifan" userId="c9b86b9a-8bad-4e1d-80e2-8f55c3c19e2c" providerId="ADAL" clId="{9BEFBB74-C0ED-D640-96C8-5B66059E4614}" dt="2021-09-27T19:09:17.134" v="924"/>
          <ac:inkMkLst>
            <pc:docMk/>
            <pc:sldMk cId="0" sldId="264"/>
            <ac:inkMk id="26" creationId="{86C625F9-D1BA-3643-8E3B-FC793DABDB12}"/>
          </ac:inkMkLst>
        </pc:inkChg>
        <pc:inkChg chg="add">
          <ac:chgData name="Zhang Yifan" userId="c9b86b9a-8bad-4e1d-80e2-8f55c3c19e2c" providerId="ADAL" clId="{9BEFBB74-C0ED-D640-96C8-5B66059E4614}" dt="2021-09-27T19:09:17.324" v="925"/>
          <ac:inkMkLst>
            <pc:docMk/>
            <pc:sldMk cId="0" sldId="264"/>
            <ac:inkMk id="27" creationId="{4EED06B9-20D5-074F-B55D-C5657A5F5437}"/>
          </ac:inkMkLst>
        </pc:inkChg>
        <pc:inkChg chg="add">
          <ac:chgData name="Zhang Yifan" userId="c9b86b9a-8bad-4e1d-80e2-8f55c3c19e2c" providerId="ADAL" clId="{9BEFBB74-C0ED-D640-96C8-5B66059E4614}" dt="2021-09-27T19:09:17.510" v="926"/>
          <ac:inkMkLst>
            <pc:docMk/>
            <pc:sldMk cId="0" sldId="264"/>
            <ac:inkMk id="28" creationId="{08425E4D-002C-0E4A-81AA-85DC296EE15B}"/>
          </ac:inkMkLst>
        </pc:inkChg>
        <pc:inkChg chg="add">
          <ac:chgData name="Zhang Yifan" userId="c9b86b9a-8bad-4e1d-80e2-8f55c3c19e2c" providerId="ADAL" clId="{9BEFBB74-C0ED-D640-96C8-5B66059E4614}" dt="2021-09-27T19:09:17.706" v="927"/>
          <ac:inkMkLst>
            <pc:docMk/>
            <pc:sldMk cId="0" sldId="264"/>
            <ac:inkMk id="29" creationId="{12300089-E36F-3F49-B32A-5AA50026CD49}"/>
          </ac:inkMkLst>
        </pc:inkChg>
        <pc:inkChg chg="add">
          <ac:chgData name="Zhang Yifan" userId="c9b86b9a-8bad-4e1d-80e2-8f55c3c19e2c" providerId="ADAL" clId="{9BEFBB74-C0ED-D640-96C8-5B66059E4614}" dt="2021-09-27T19:09:18.051" v="928"/>
          <ac:inkMkLst>
            <pc:docMk/>
            <pc:sldMk cId="0" sldId="264"/>
            <ac:inkMk id="30" creationId="{73E2D290-8AD5-614E-A497-FC0900765EE0}"/>
          </ac:inkMkLst>
        </pc:inkChg>
        <pc:inkChg chg="add">
          <ac:chgData name="Zhang Yifan" userId="c9b86b9a-8bad-4e1d-80e2-8f55c3c19e2c" providerId="ADAL" clId="{9BEFBB74-C0ED-D640-96C8-5B66059E4614}" dt="2021-09-27T19:09:18.480" v="929"/>
          <ac:inkMkLst>
            <pc:docMk/>
            <pc:sldMk cId="0" sldId="264"/>
            <ac:inkMk id="31" creationId="{754D47B1-D10E-784A-B113-07E92E1B2DF1}"/>
          </ac:inkMkLst>
        </pc:inkChg>
        <pc:inkChg chg="add">
          <ac:chgData name="Zhang Yifan" userId="c9b86b9a-8bad-4e1d-80e2-8f55c3c19e2c" providerId="ADAL" clId="{9BEFBB74-C0ED-D640-96C8-5B66059E4614}" dt="2021-09-27T19:09:19.087" v="930"/>
          <ac:inkMkLst>
            <pc:docMk/>
            <pc:sldMk cId="0" sldId="264"/>
            <ac:inkMk id="32" creationId="{0ED52B12-DC91-C84F-AEE3-FF4C6131AFB0}"/>
          </ac:inkMkLst>
        </pc:inkChg>
        <pc:inkChg chg="add">
          <ac:chgData name="Zhang Yifan" userId="c9b86b9a-8bad-4e1d-80e2-8f55c3c19e2c" providerId="ADAL" clId="{9BEFBB74-C0ED-D640-96C8-5B66059E4614}" dt="2021-09-27T19:09:19.513" v="931"/>
          <ac:inkMkLst>
            <pc:docMk/>
            <pc:sldMk cId="0" sldId="264"/>
            <ac:inkMk id="33" creationId="{2D31DCB7-0E09-8349-AC59-C71BE8222821}"/>
          </ac:inkMkLst>
        </pc:inkChg>
        <pc:inkChg chg="add">
          <ac:chgData name="Zhang Yifan" userId="c9b86b9a-8bad-4e1d-80e2-8f55c3c19e2c" providerId="ADAL" clId="{9BEFBB74-C0ED-D640-96C8-5B66059E4614}" dt="2021-09-27T19:09:19.928" v="932"/>
          <ac:inkMkLst>
            <pc:docMk/>
            <pc:sldMk cId="0" sldId="264"/>
            <ac:inkMk id="34" creationId="{360399D6-4AF1-5B4B-8241-EACDDEF7E63B}"/>
          </ac:inkMkLst>
        </pc:inkChg>
        <pc:inkChg chg="add">
          <ac:chgData name="Zhang Yifan" userId="c9b86b9a-8bad-4e1d-80e2-8f55c3c19e2c" providerId="ADAL" clId="{9BEFBB74-C0ED-D640-96C8-5B66059E4614}" dt="2021-09-27T19:09:20.694" v="933"/>
          <ac:inkMkLst>
            <pc:docMk/>
            <pc:sldMk cId="0" sldId="264"/>
            <ac:inkMk id="35" creationId="{2E148DF1-F5E9-084D-93F4-E190708DADF7}"/>
          </ac:inkMkLst>
        </pc:inkChg>
        <pc:inkChg chg="add">
          <ac:chgData name="Zhang Yifan" userId="c9b86b9a-8bad-4e1d-80e2-8f55c3c19e2c" providerId="ADAL" clId="{9BEFBB74-C0ED-D640-96C8-5B66059E4614}" dt="2021-09-27T19:09:20.895" v="934"/>
          <ac:inkMkLst>
            <pc:docMk/>
            <pc:sldMk cId="0" sldId="264"/>
            <ac:inkMk id="36" creationId="{A67859A7-373D-8140-BC27-9C8B234A1C97}"/>
          </ac:inkMkLst>
        </pc:inkChg>
        <pc:inkChg chg="add">
          <ac:chgData name="Zhang Yifan" userId="c9b86b9a-8bad-4e1d-80e2-8f55c3c19e2c" providerId="ADAL" clId="{9BEFBB74-C0ED-D640-96C8-5B66059E4614}" dt="2021-09-27T19:09:21.246" v="935"/>
          <ac:inkMkLst>
            <pc:docMk/>
            <pc:sldMk cId="0" sldId="264"/>
            <ac:inkMk id="37" creationId="{89E83DAF-13AD-B14F-BC07-FD4BF59FE2D5}"/>
          </ac:inkMkLst>
        </pc:inkChg>
        <pc:inkChg chg="add">
          <ac:chgData name="Zhang Yifan" userId="c9b86b9a-8bad-4e1d-80e2-8f55c3c19e2c" providerId="ADAL" clId="{9BEFBB74-C0ED-D640-96C8-5B66059E4614}" dt="2021-09-27T19:09:25.347" v="937"/>
          <ac:inkMkLst>
            <pc:docMk/>
            <pc:sldMk cId="0" sldId="264"/>
            <ac:inkMk id="39" creationId="{D45F0E69-0350-6D45-B7A8-37D4700F9263}"/>
          </ac:inkMkLst>
        </pc:inkChg>
        <pc:inkChg chg="add">
          <ac:chgData name="Zhang Yifan" userId="c9b86b9a-8bad-4e1d-80e2-8f55c3c19e2c" providerId="ADAL" clId="{9BEFBB74-C0ED-D640-96C8-5B66059E4614}" dt="2021-09-27T19:09:25.713" v="938"/>
          <ac:inkMkLst>
            <pc:docMk/>
            <pc:sldMk cId="0" sldId="264"/>
            <ac:inkMk id="40" creationId="{A99B3C79-714D-5047-BC48-ADD7F4BB05D1}"/>
          </ac:inkMkLst>
        </pc:inkChg>
        <pc:inkChg chg="add">
          <ac:chgData name="Zhang Yifan" userId="c9b86b9a-8bad-4e1d-80e2-8f55c3c19e2c" providerId="ADAL" clId="{9BEFBB74-C0ED-D640-96C8-5B66059E4614}" dt="2021-09-27T19:09:26.145" v="939"/>
          <ac:inkMkLst>
            <pc:docMk/>
            <pc:sldMk cId="0" sldId="264"/>
            <ac:inkMk id="41" creationId="{996517D5-F30A-034C-9D80-735A99C8E3C7}"/>
          </ac:inkMkLst>
        </pc:inkChg>
        <pc:inkChg chg="add">
          <ac:chgData name="Zhang Yifan" userId="c9b86b9a-8bad-4e1d-80e2-8f55c3c19e2c" providerId="ADAL" clId="{9BEFBB74-C0ED-D640-96C8-5B66059E4614}" dt="2021-09-27T19:09:26.515" v="940"/>
          <ac:inkMkLst>
            <pc:docMk/>
            <pc:sldMk cId="0" sldId="264"/>
            <ac:inkMk id="42" creationId="{526F3E42-460C-7E41-9DC3-6FCB1C362447}"/>
          </ac:inkMkLst>
        </pc:inkChg>
        <pc:inkChg chg="add">
          <ac:chgData name="Zhang Yifan" userId="c9b86b9a-8bad-4e1d-80e2-8f55c3c19e2c" providerId="ADAL" clId="{9BEFBB74-C0ED-D640-96C8-5B66059E4614}" dt="2021-09-27T19:09:26.729" v="941"/>
          <ac:inkMkLst>
            <pc:docMk/>
            <pc:sldMk cId="0" sldId="264"/>
            <ac:inkMk id="43" creationId="{BF993A85-8468-5546-9AF4-C12993D04786}"/>
          </ac:inkMkLst>
        </pc:inkChg>
        <pc:inkChg chg="add">
          <ac:chgData name="Zhang Yifan" userId="c9b86b9a-8bad-4e1d-80e2-8f55c3c19e2c" providerId="ADAL" clId="{9BEFBB74-C0ED-D640-96C8-5B66059E4614}" dt="2021-09-27T19:09:27.041" v="942"/>
          <ac:inkMkLst>
            <pc:docMk/>
            <pc:sldMk cId="0" sldId="264"/>
            <ac:inkMk id="44" creationId="{4E3DF3D7-4B0C-C145-A031-49FF0BCF268C}"/>
          </ac:inkMkLst>
        </pc:inkChg>
        <pc:inkChg chg="add">
          <ac:chgData name="Zhang Yifan" userId="c9b86b9a-8bad-4e1d-80e2-8f55c3c19e2c" providerId="ADAL" clId="{9BEFBB74-C0ED-D640-96C8-5B66059E4614}" dt="2021-09-27T19:09:27.501" v="943"/>
          <ac:inkMkLst>
            <pc:docMk/>
            <pc:sldMk cId="0" sldId="264"/>
            <ac:inkMk id="45" creationId="{C2631DCA-23B1-4E4E-A5D1-07892A29306D}"/>
          </ac:inkMkLst>
        </pc:inkChg>
        <pc:inkChg chg="add">
          <ac:chgData name="Zhang Yifan" userId="c9b86b9a-8bad-4e1d-80e2-8f55c3c19e2c" providerId="ADAL" clId="{9BEFBB74-C0ED-D640-96C8-5B66059E4614}" dt="2021-09-27T19:09:27.832" v="944"/>
          <ac:inkMkLst>
            <pc:docMk/>
            <pc:sldMk cId="0" sldId="264"/>
            <ac:inkMk id="46" creationId="{2F1554A7-6635-5844-B2D1-6EA8400E470B}"/>
          </ac:inkMkLst>
        </pc:inkChg>
        <pc:inkChg chg="add">
          <ac:chgData name="Zhang Yifan" userId="c9b86b9a-8bad-4e1d-80e2-8f55c3c19e2c" providerId="ADAL" clId="{9BEFBB74-C0ED-D640-96C8-5B66059E4614}" dt="2021-09-27T19:09:29.431" v="946"/>
          <ac:inkMkLst>
            <pc:docMk/>
            <pc:sldMk cId="0" sldId="264"/>
            <ac:inkMk id="49" creationId="{065270CC-3F63-9949-A810-FC0B8ABA57D4}"/>
          </ac:inkMkLst>
        </pc:inkChg>
        <pc:inkChg chg="add">
          <ac:chgData name="Zhang Yifan" userId="c9b86b9a-8bad-4e1d-80e2-8f55c3c19e2c" providerId="ADAL" clId="{9BEFBB74-C0ED-D640-96C8-5B66059E4614}" dt="2021-09-27T19:09:29.853" v="947"/>
          <ac:inkMkLst>
            <pc:docMk/>
            <pc:sldMk cId="0" sldId="264"/>
            <ac:inkMk id="50" creationId="{B12DDEAD-8F86-664F-977A-4BD8FD67744E}"/>
          </ac:inkMkLst>
        </pc:inkChg>
        <pc:inkChg chg="add">
          <ac:chgData name="Zhang Yifan" userId="c9b86b9a-8bad-4e1d-80e2-8f55c3c19e2c" providerId="ADAL" clId="{9BEFBB74-C0ED-D640-96C8-5B66059E4614}" dt="2021-09-27T19:09:32.284" v="949"/>
          <ac:inkMkLst>
            <pc:docMk/>
            <pc:sldMk cId="0" sldId="264"/>
            <ac:inkMk id="52" creationId="{3727F856-0A7C-9944-BC72-EE9DDAC1CADB}"/>
          </ac:inkMkLst>
        </pc:inkChg>
        <pc:inkChg chg="add">
          <ac:chgData name="Zhang Yifan" userId="c9b86b9a-8bad-4e1d-80e2-8f55c3c19e2c" providerId="ADAL" clId="{9BEFBB74-C0ED-D640-96C8-5B66059E4614}" dt="2021-09-27T19:09:32.525" v="950"/>
          <ac:inkMkLst>
            <pc:docMk/>
            <pc:sldMk cId="0" sldId="264"/>
            <ac:inkMk id="53" creationId="{009351AC-4F53-D14F-8CEB-6FCB8C077AC5}"/>
          </ac:inkMkLst>
        </pc:inkChg>
        <pc:inkChg chg="add">
          <ac:chgData name="Zhang Yifan" userId="c9b86b9a-8bad-4e1d-80e2-8f55c3c19e2c" providerId="ADAL" clId="{9BEFBB74-C0ED-D640-96C8-5B66059E4614}" dt="2021-09-27T19:09:32.680" v="951"/>
          <ac:inkMkLst>
            <pc:docMk/>
            <pc:sldMk cId="0" sldId="264"/>
            <ac:inkMk id="54" creationId="{01251050-A73C-CB4C-B299-502AB634ACCE}"/>
          </ac:inkMkLst>
        </pc:inkChg>
        <pc:inkChg chg="add">
          <ac:chgData name="Zhang Yifan" userId="c9b86b9a-8bad-4e1d-80e2-8f55c3c19e2c" providerId="ADAL" clId="{9BEFBB74-C0ED-D640-96C8-5B66059E4614}" dt="2021-09-27T19:09:33.647" v="952"/>
          <ac:inkMkLst>
            <pc:docMk/>
            <pc:sldMk cId="0" sldId="264"/>
            <ac:inkMk id="55" creationId="{08A17D02-558D-9448-AC4C-A8A0FA48D759}"/>
          </ac:inkMkLst>
        </pc:inkChg>
        <pc:inkChg chg="add">
          <ac:chgData name="Zhang Yifan" userId="c9b86b9a-8bad-4e1d-80e2-8f55c3c19e2c" providerId="ADAL" clId="{9BEFBB74-C0ED-D640-96C8-5B66059E4614}" dt="2021-09-27T19:09:34.411" v="953"/>
          <ac:inkMkLst>
            <pc:docMk/>
            <pc:sldMk cId="0" sldId="264"/>
            <ac:inkMk id="56" creationId="{2D73FD14-6C62-6743-B0E1-5B71C7E09AA6}"/>
          </ac:inkMkLst>
        </pc:inkChg>
        <pc:inkChg chg="add">
          <ac:chgData name="Zhang Yifan" userId="c9b86b9a-8bad-4e1d-80e2-8f55c3c19e2c" providerId="ADAL" clId="{9BEFBB74-C0ED-D640-96C8-5B66059E4614}" dt="2021-09-27T19:09:35.080" v="954"/>
          <ac:inkMkLst>
            <pc:docMk/>
            <pc:sldMk cId="0" sldId="264"/>
            <ac:inkMk id="57" creationId="{03A8BB6C-70E1-A941-BBFF-7F7150A3E3BD}"/>
          </ac:inkMkLst>
        </pc:inkChg>
        <pc:inkChg chg="add">
          <ac:chgData name="Zhang Yifan" userId="c9b86b9a-8bad-4e1d-80e2-8f55c3c19e2c" providerId="ADAL" clId="{9BEFBB74-C0ED-D640-96C8-5B66059E4614}" dt="2021-09-27T19:09:35.736" v="955"/>
          <ac:inkMkLst>
            <pc:docMk/>
            <pc:sldMk cId="0" sldId="264"/>
            <ac:inkMk id="58" creationId="{2C880E6C-38D1-AA4D-ADC2-9E37885A9935}"/>
          </ac:inkMkLst>
        </pc:inkChg>
        <pc:inkChg chg="add">
          <ac:chgData name="Zhang Yifan" userId="c9b86b9a-8bad-4e1d-80e2-8f55c3c19e2c" providerId="ADAL" clId="{9BEFBB74-C0ED-D640-96C8-5B66059E4614}" dt="2021-09-27T19:09:36.183" v="956"/>
          <ac:inkMkLst>
            <pc:docMk/>
            <pc:sldMk cId="0" sldId="264"/>
            <ac:inkMk id="59" creationId="{CB2412E1-59D3-D14C-B859-AA8DC9A6EE55}"/>
          </ac:inkMkLst>
        </pc:inkChg>
        <pc:inkChg chg="add">
          <ac:chgData name="Zhang Yifan" userId="c9b86b9a-8bad-4e1d-80e2-8f55c3c19e2c" providerId="ADAL" clId="{9BEFBB74-C0ED-D640-96C8-5B66059E4614}" dt="2021-09-27T19:09:36.388" v="957"/>
          <ac:inkMkLst>
            <pc:docMk/>
            <pc:sldMk cId="0" sldId="264"/>
            <ac:inkMk id="60" creationId="{85D74B6B-A465-B34A-AA4E-253CA09A56E3}"/>
          </ac:inkMkLst>
        </pc:inkChg>
        <pc:inkChg chg="add">
          <ac:chgData name="Zhang Yifan" userId="c9b86b9a-8bad-4e1d-80e2-8f55c3c19e2c" providerId="ADAL" clId="{9BEFBB74-C0ED-D640-96C8-5B66059E4614}" dt="2021-09-27T19:09:37.113" v="958"/>
          <ac:inkMkLst>
            <pc:docMk/>
            <pc:sldMk cId="0" sldId="264"/>
            <ac:inkMk id="61" creationId="{2D42934B-22E8-7047-AFC5-8DE0286095E8}"/>
          </ac:inkMkLst>
        </pc:inkChg>
        <pc:inkChg chg="add">
          <ac:chgData name="Zhang Yifan" userId="c9b86b9a-8bad-4e1d-80e2-8f55c3c19e2c" providerId="ADAL" clId="{9BEFBB74-C0ED-D640-96C8-5B66059E4614}" dt="2021-09-27T19:09:37.383" v="959"/>
          <ac:inkMkLst>
            <pc:docMk/>
            <pc:sldMk cId="0" sldId="264"/>
            <ac:inkMk id="62" creationId="{4CF990B5-9616-6D46-96C7-29E90EA479AE}"/>
          </ac:inkMkLst>
        </pc:inkChg>
        <pc:inkChg chg="add">
          <ac:chgData name="Zhang Yifan" userId="c9b86b9a-8bad-4e1d-80e2-8f55c3c19e2c" providerId="ADAL" clId="{9BEFBB74-C0ED-D640-96C8-5B66059E4614}" dt="2021-09-27T19:09:37.939" v="960"/>
          <ac:inkMkLst>
            <pc:docMk/>
            <pc:sldMk cId="0" sldId="264"/>
            <ac:inkMk id="63" creationId="{21A90F3E-E1DC-444E-8D21-D40A489F90BD}"/>
          </ac:inkMkLst>
        </pc:inkChg>
        <pc:inkChg chg="add topLvl">
          <ac:chgData name="Zhang Yifan" userId="c9b86b9a-8bad-4e1d-80e2-8f55c3c19e2c" providerId="ADAL" clId="{9BEFBB74-C0ED-D640-96C8-5B66059E4614}" dt="2021-09-27T19:10:14.760" v="982"/>
          <ac:inkMkLst>
            <pc:docMk/>
            <pc:sldMk cId="0" sldId="264"/>
            <ac:inkMk id="129" creationId="{1CD38E05-A425-474E-B799-979AD545725E}"/>
          </ac:inkMkLst>
        </pc:inkChg>
        <pc:inkChg chg="add topLvl">
          <ac:chgData name="Zhang Yifan" userId="c9b86b9a-8bad-4e1d-80e2-8f55c3c19e2c" providerId="ADAL" clId="{9BEFBB74-C0ED-D640-96C8-5B66059E4614}" dt="2021-09-27T19:10:14.760" v="982"/>
          <ac:inkMkLst>
            <pc:docMk/>
            <pc:sldMk cId="0" sldId="264"/>
            <ac:inkMk id="130" creationId="{B6BF48C8-A293-E84F-A39A-F5ED8DF557EF}"/>
          </ac:inkMkLst>
        </pc:inkChg>
        <pc:inkChg chg="add topLvl">
          <ac:chgData name="Zhang Yifan" userId="c9b86b9a-8bad-4e1d-80e2-8f55c3c19e2c" providerId="ADAL" clId="{9BEFBB74-C0ED-D640-96C8-5B66059E4614}" dt="2021-09-27T19:10:14.760" v="982"/>
          <ac:inkMkLst>
            <pc:docMk/>
            <pc:sldMk cId="0" sldId="264"/>
            <ac:inkMk id="131" creationId="{2A87BDA4-5EE3-8646-A523-3E527E48D388}"/>
          </ac:inkMkLst>
        </pc:inkChg>
        <pc:inkChg chg="add topLvl">
          <ac:chgData name="Zhang Yifan" userId="c9b86b9a-8bad-4e1d-80e2-8f55c3c19e2c" providerId="ADAL" clId="{9BEFBB74-C0ED-D640-96C8-5B66059E4614}" dt="2021-09-27T19:10:14.760" v="982"/>
          <ac:inkMkLst>
            <pc:docMk/>
            <pc:sldMk cId="0" sldId="264"/>
            <ac:inkMk id="132" creationId="{A47B4292-1582-E847-82DB-1CB4355BEFBB}"/>
          </ac:inkMkLst>
        </pc:inkChg>
        <pc:inkChg chg="add topLvl">
          <ac:chgData name="Zhang Yifan" userId="c9b86b9a-8bad-4e1d-80e2-8f55c3c19e2c" providerId="ADAL" clId="{9BEFBB74-C0ED-D640-96C8-5B66059E4614}" dt="2021-09-27T19:10:14.760" v="982"/>
          <ac:inkMkLst>
            <pc:docMk/>
            <pc:sldMk cId="0" sldId="264"/>
            <ac:inkMk id="133" creationId="{C914D059-FFA0-4A4C-AC28-A08F166F207D}"/>
          </ac:inkMkLst>
        </pc:inkChg>
        <pc:inkChg chg="add topLvl">
          <ac:chgData name="Zhang Yifan" userId="c9b86b9a-8bad-4e1d-80e2-8f55c3c19e2c" providerId="ADAL" clId="{9BEFBB74-C0ED-D640-96C8-5B66059E4614}" dt="2021-09-27T19:10:14.760" v="982"/>
          <ac:inkMkLst>
            <pc:docMk/>
            <pc:sldMk cId="0" sldId="264"/>
            <ac:inkMk id="134" creationId="{6C13F36C-5632-C540-B78A-0C845F0382FF}"/>
          </ac:inkMkLst>
        </pc:inkChg>
        <pc:inkChg chg="add topLvl">
          <ac:chgData name="Zhang Yifan" userId="c9b86b9a-8bad-4e1d-80e2-8f55c3c19e2c" providerId="ADAL" clId="{9BEFBB74-C0ED-D640-96C8-5B66059E4614}" dt="2021-09-27T19:10:14.760" v="982"/>
          <ac:inkMkLst>
            <pc:docMk/>
            <pc:sldMk cId="0" sldId="264"/>
            <ac:inkMk id="135" creationId="{1E535081-74BC-C646-97FD-7D7357260DE8}"/>
          </ac:inkMkLst>
        </pc:inkChg>
        <pc:inkChg chg="add topLvl">
          <ac:chgData name="Zhang Yifan" userId="c9b86b9a-8bad-4e1d-80e2-8f55c3c19e2c" providerId="ADAL" clId="{9BEFBB74-C0ED-D640-96C8-5B66059E4614}" dt="2021-09-27T19:10:14.760" v="982"/>
          <ac:inkMkLst>
            <pc:docMk/>
            <pc:sldMk cId="0" sldId="264"/>
            <ac:inkMk id="136" creationId="{1C16BB64-D9F6-D840-BB72-F05148A6B250}"/>
          </ac:inkMkLst>
        </pc:inkChg>
        <pc:inkChg chg="add topLvl">
          <ac:chgData name="Zhang Yifan" userId="c9b86b9a-8bad-4e1d-80e2-8f55c3c19e2c" providerId="ADAL" clId="{9BEFBB74-C0ED-D640-96C8-5B66059E4614}" dt="2021-09-27T19:10:14.760" v="982"/>
          <ac:inkMkLst>
            <pc:docMk/>
            <pc:sldMk cId="0" sldId="264"/>
            <ac:inkMk id="137" creationId="{3B4DCC94-3AA6-964F-A1D3-2E43B86185E0}"/>
          </ac:inkMkLst>
        </pc:inkChg>
        <pc:inkChg chg="add topLvl">
          <ac:chgData name="Zhang Yifan" userId="c9b86b9a-8bad-4e1d-80e2-8f55c3c19e2c" providerId="ADAL" clId="{9BEFBB74-C0ED-D640-96C8-5B66059E4614}" dt="2021-09-27T19:10:14.760" v="982"/>
          <ac:inkMkLst>
            <pc:docMk/>
            <pc:sldMk cId="0" sldId="264"/>
            <ac:inkMk id="138" creationId="{26EA508A-14DF-8647-80F8-69A6ECFBB565}"/>
          </ac:inkMkLst>
        </pc:inkChg>
        <pc:inkChg chg="add topLvl">
          <ac:chgData name="Zhang Yifan" userId="c9b86b9a-8bad-4e1d-80e2-8f55c3c19e2c" providerId="ADAL" clId="{9BEFBB74-C0ED-D640-96C8-5B66059E4614}" dt="2021-09-27T19:10:14.760" v="982"/>
          <ac:inkMkLst>
            <pc:docMk/>
            <pc:sldMk cId="0" sldId="264"/>
            <ac:inkMk id="139" creationId="{A21192F9-31A3-2A4F-9987-79C4C4C27EF8}"/>
          </ac:inkMkLst>
        </pc:inkChg>
        <pc:inkChg chg="add topLvl">
          <ac:chgData name="Zhang Yifan" userId="c9b86b9a-8bad-4e1d-80e2-8f55c3c19e2c" providerId="ADAL" clId="{9BEFBB74-C0ED-D640-96C8-5B66059E4614}" dt="2021-09-27T19:10:14.760" v="982"/>
          <ac:inkMkLst>
            <pc:docMk/>
            <pc:sldMk cId="0" sldId="264"/>
            <ac:inkMk id="140" creationId="{1AFD570A-F3EF-C343-A53E-663122F3950B}"/>
          </ac:inkMkLst>
        </pc:inkChg>
        <pc:inkChg chg="add topLvl">
          <ac:chgData name="Zhang Yifan" userId="c9b86b9a-8bad-4e1d-80e2-8f55c3c19e2c" providerId="ADAL" clId="{9BEFBB74-C0ED-D640-96C8-5B66059E4614}" dt="2021-09-27T19:10:14.760" v="982"/>
          <ac:inkMkLst>
            <pc:docMk/>
            <pc:sldMk cId="0" sldId="264"/>
            <ac:inkMk id="141" creationId="{8A36FC7A-9554-3B42-90AD-AEEE1954F4B2}"/>
          </ac:inkMkLst>
        </pc:inkChg>
        <pc:inkChg chg="add topLvl">
          <ac:chgData name="Zhang Yifan" userId="c9b86b9a-8bad-4e1d-80e2-8f55c3c19e2c" providerId="ADAL" clId="{9BEFBB74-C0ED-D640-96C8-5B66059E4614}" dt="2021-09-27T19:10:14.760" v="982"/>
          <ac:inkMkLst>
            <pc:docMk/>
            <pc:sldMk cId="0" sldId="264"/>
            <ac:inkMk id="142" creationId="{6F848362-EBAB-E940-9C48-E4DA4BB8085F}"/>
          </ac:inkMkLst>
        </pc:inkChg>
        <pc:inkChg chg="add del topLvl">
          <ac:chgData name="Zhang Yifan" userId="c9b86b9a-8bad-4e1d-80e2-8f55c3c19e2c" providerId="ADAL" clId="{9BEFBB74-C0ED-D640-96C8-5B66059E4614}" dt="2021-09-27T19:10:15.713" v="986"/>
          <ac:inkMkLst>
            <pc:docMk/>
            <pc:sldMk cId="0" sldId="264"/>
            <ac:inkMk id="143" creationId="{09B8E4BA-F01E-924B-AF04-E170CE031E75}"/>
          </ac:inkMkLst>
        </pc:inkChg>
        <pc:inkChg chg="add del topLvl">
          <ac:chgData name="Zhang Yifan" userId="c9b86b9a-8bad-4e1d-80e2-8f55c3c19e2c" providerId="ADAL" clId="{9BEFBB74-C0ED-D640-96C8-5B66059E4614}" dt="2021-09-27T19:10:15.281" v="985"/>
          <ac:inkMkLst>
            <pc:docMk/>
            <pc:sldMk cId="0" sldId="264"/>
            <ac:inkMk id="144" creationId="{F6E6A5E3-880A-B244-9FEF-DD2151CEDB2A}"/>
          </ac:inkMkLst>
        </pc:inkChg>
        <pc:inkChg chg="add del topLvl">
          <ac:chgData name="Zhang Yifan" userId="c9b86b9a-8bad-4e1d-80e2-8f55c3c19e2c" providerId="ADAL" clId="{9BEFBB74-C0ED-D640-96C8-5B66059E4614}" dt="2021-09-27T19:10:15.093" v="984"/>
          <ac:inkMkLst>
            <pc:docMk/>
            <pc:sldMk cId="0" sldId="264"/>
            <ac:inkMk id="149" creationId="{1EB35B81-367C-774B-AEBF-429C29EEB6EC}"/>
          </ac:inkMkLst>
        </pc:inkChg>
        <pc:inkChg chg="add del topLvl">
          <ac:chgData name="Zhang Yifan" userId="c9b86b9a-8bad-4e1d-80e2-8f55c3c19e2c" providerId="ADAL" clId="{9BEFBB74-C0ED-D640-96C8-5B66059E4614}" dt="2021-09-27T19:10:14.923" v="983"/>
          <ac:inkMkLst>
            <pc:docMk/>
            <pc:sldMk cId="0" sldId="264"/>
            <ac:inkMk id="150" creationId="{3EE6D930-683B-674F-94EE-1A00D5561821}"/>
          </ac:inkMkLst>
        </pc:inkChg>
        <pc:inkChg chg="add del topLvl">
          <ac:chgData name="Zhang Yifan" userId="c9b86b9a-8bad-4e1d-80e2-8f55c3c19e2c" providerId="ADAL" clId="{9BEFBB74-C0ED-D640-96C8-5B66059E4614}" dt="2021-09-27T19:10:14.760" v="982"/>
          <ac:inkMkLst>
            <pc:docMk/>
            <pc:sldMk cId="0" sldId="264"/>
            <ac:inkMk id="151" creationId="{C07CCD29-4B16-0841-9C17-7878D3923E04}"/>
          </ac:inkMkLst>
        </pc:inkChg>
        <pc:inkChg chg="add">
          <ac:chgData name="Zhang Yifan" userId="c9b86b9a-8bad-4e1d-80e2-8f55c3c19e2c" providerId="ADAL" clId="{9BEFBB74-C0ED-D640-96C8-5B66059E4614}" dt="2021-09-27T19:10:17.218" v="987"/>
          <ac:inkMkLst>
            <pc:docMk/>
            <pc:sldMk cId="0" sldId="264"/>
            <ac:inkMk id="154" creationId="{2FD6F0F2-38BA-B942-9EE1-DD6B0988141C}"/>
          </ac:inkMkLst>
        </pc:inkChg>
        <pc:inkChg chg="add">
          <ac:chgData name="Zhang Yifan" userId="c9b86b9a-8bad-4e1d-80e2-8f55c3c19e2c" providerId="ADAL" clId="{9BEFBB74-C0ED-D640-96C8-5B66059E4614}" dt="2021-09-27T19:10:26.127" v="989"/>
          <ac:inkMkLst>
            <pc:docMk/>
            <pc:sldMk cId="0" sldId="264"/>
            <ac:inkMk id="156" creationId="{B9A55046-8B3B-BD40-BB96-948EB3778078}"/>
          </ac:inkMkLst>
        </pc:inkChg>
        <pc:inkChg chg="add">
          <ac:chgData name="Zhang Yifan" userId="c9b86b9a-8bad-4e1d-80e2-8f55c3c19e2c" providerId="ADAL" clId="{9BEFBB74-C0ED-D640-96C8-5B66059E4614}" dt="2021-09-27T19:10:27.229" v="990"/>
          <ac:inkMkLst>
            <pc:docMk/>
            <pc:sldMk cId="0" sldId="264"/>
            <ac:inkMk id="157" creationId="{5BCA5003-9E3C-C74D-8280-6C96EB79C8D0}"/>
          </ac:inkMkLst>
        </pc:inkChg>
        <pc:inkChg chg="add">
          <ac:chgData name="Zhang Yifan" userId="c9b86b9a-8bad-4e1d-80e2-8f55c3c19e2c" providerId="ADAL" clId="{9BEFBB74-C0ED-D640-96C8-5B66059E4614}" dt="2021-09-27T19:10:27.529" v="991"/>
          <ac:inkMkLst>
            <pc:docMk/>
            <pc:sldMk cId="0" sldId="264"/>
            <ac:inkMk id="158" creationId="{9FC8475F-7BB3-8040-A907-2CA61E3D6B9D}"/>
          </ac:inkMkLst>
        </pc:inkChg>
        <pc:inkChg chg="add">
          <ac:chgData name="Zhang Yifan" userId="c9b86b9a-8bad-4e1d-80e2-8f55c3c19e2c" providerId="ADAL" clId="{9BEFBB74-C0ED-D640-96C8-5B66059E4614}" dt="2021-09-27T19:10:27.957" v="992"/>
          <ac:inkMkLst>
            <pc:docMk/>
            <pc:sldMk cId="0" sldId="264"/>
            <ac:inkMk id="159" creationId="{45528A79-7A42-224A-89BE-D9436E7EF050}"/>
          </ac:inkMkLst>
        </pc:inkChg>
        <pc:inkChg chg="add">
          <ac:chgData name="Zhang Yifan" userId="c9b86b9a-8bad-4e1d-80e2-8f55c3c19e2c" providerId="ADAL" clId="{9BEFBB74-C0ED-D640-96C8-5B66059E4614}" dt="2021-09-27T19:10:28.331" v="993"/>
          <ac:inkMkLst>
            <pc:docMk/>
            <pc:sldMk cId="0" sldId="264"/>
            <ac:inkMk id="160" creationId="{FB6300C4-BCAC-9F44-A3F9-AF489C062CF3}"/>
          </ac:inkMkLst>
        </pc:inkChg>
        <pc:inkChg chg="add">
          <ac:chgData name="Zhang Yifan" userId="c9b86b9a-8bad-4e1d-80e2-8f55c3c19e2c" providerId="ADAL" clId="{9BEFBB74-C0ED-D640-96C8-5B66059E4614}" dt="2021-09-27T19:10:28.526" v="994"/>
          <ac:inkMkLst>
            <pc:docMk/>
            <pc:sldMk cId="0" sldId="264"/>
            <ac:inkMk id="161" creationId="{79A2F186-C367-FA49-90E0-80530102453B}"/>
          </ac:inkMkLst>
        </pc:inkChg>
        <pc:inkChg chg="add">
          <ac:chgData name="Zhang Yifan" userId="c9b86b9a-8bad-4e1d-80e2-8f55c3c19e2c" providerId="ADAL" clId="{9BEFBB74-C0ED-D640-96C8-5B66059E4614}" dt="2021-09-27T19:10:28.844" v="995"/>
          <ac:inkMkLst>
            <pc:docMk/>
            <pc:sldMk cId="0" sldId="264"/>
            <ac:inkMk id="162" creationId="{AC49B841-6407-F244-ACAD-16742914F451}"/>
          </ac:inkMkLst>
        </pc:inkChg>
        <pc:inkChg chg="add">
          <ac:chgData name="Zhang Yifan" userId="c9b86b9a-8bad-4e1d-80e2-8f55c3c19e2c" providerId="ADAL" clId="{9BEFBB74-C0ED-D640-96C8-5B66059E4614}" dt="2021-09-27T19:10:29.723" v="996"/>
          <ac:inkMkLst>
            <pc:docMk/>
            <pc:sldMk cId="0" sldId="264"/>
            <ac:inkMk id="163" creationId="{BD985429-CB8C-AB4D-BEBE-850AFAADC460}"/>
          </ac:inkMkLst>
        </pc:inkChg>
        <pc:inkChg chg="add">
          <ac:chgData name="Zhang Yifan" userId="c9b86b9a-8bad-4e1d-80e2-8f55c3c19e2c" providerId="ADAL" clId="{9BEFBB74-C0ED-D640-96C8-5B66059E4614}" dt="2021-09-27T19:10:29.962" v="997"/>
          <ac:inkMkLst>
            <pc:docMk/>
            <pc:sldMk cId="0" sldId="264"/>
            <ac:inkMk id="164" creationId="{548CBBD6-8B4B-1443-9B1F-CA771E47B979}"/>
          </ac:inkMkLst>
        </pc:inkChg>
        <pc:inkChg chg="add">
          <ac:chgData name="Zhang Yifan" userId="c9b86b9a-8bad-4e1d-80e2-8f55c3c19e2c" providerId="ADAL" clId="{9BEFBB74-C0ED-D640-96C8-5B66059E4614}" dt="2021-09-27T19:10:30.244" v="998"/>
          <ac:inkMkLst>
            <pc:docMk/>
            <pc:sldMk cId="0" sldId="264"/>
            <ac:inkMk id="165" creationId="{4FEB79D1-8855-F345-8AA4-3D753E8ED384}"/>
          </ac:inkMkLst>
        </pc:inkChg>
        <pc:inkChg chg="add">
          <ac:chgData name="Zhang Yifan" userId="c9b86b9a-8bad-4e1d-80e2-8f55c3c19e2c" providerId="ADAL" clId="{9BEFBB74-C0ED-D640-96C8-5B66059E4614}" dt="2021-09-27T19:10:30.497" v="999"/>
          <ac:inkMkLst>
            <pc:docMk/>
            <pc:sldMk cId="0" sldId="264"/>
            <ac:inkMk id="166" creationId="{FBCF4C61-B456-254F-8372-ABCF0496D26D}"/>
          </ac:inkMkLst>
        </pc:inkChg>
        <pc:inkChg chg="add topLvl">
          <ac:chgData name="Zhang Yifan" userId="c9b86b9a-8bad-4e1d-80e2-8f55c3c19e2c" providerId="ADAL" clId="{9BEFBB74-C0ED-D640-96C8-5B66059E4614}" dt="2021-09-27T19:10:45.368" v="1023"/>
          <ac:inkMkLst>
            <pc:docMk/>
            <pc:sldMk cId="0" sldId="264"/>
            <ac:inkMk id="168" creationId="{0B7B831D-357B-174E-A1DD-3E77118D8302}"/>
          </ac:inkMkLst>
        </pc:inkChg>
        <pc:inkChg chg="add topLvl">
          <ac:chgData name="Zhang Yifan" userId="c9b86b9a-8bad-4e1d-80e2-8f55c3c19e2c" providerId="ADAL" clId="{9BEFBB74-C0ED-D640-96C8-5B66059E4614}" dt="2021-09-27T19:10:45.368" v="1023"/>
          <ac:inkMkLst>
            <pc:docMk/>
            <pc:sldMk cId="0" sldId="264"/>
            <ac:inkMk id="169" creationId="{B7DE2F8F-F776-344B-9585-82BBB13CB4BF}"/>
          </ac:inkMkLst>
        </pc:inkChg>
        <pc:inkChg chg="add topLvl">
          <ac:chgData name="Zhang Yifan" userId="c9b86b9a-8bad-4e1d-80e2-8f55c3c19e2c" providerId="ADAL" clId="{9BEFBB74-C0ED-D640-96C8-5B66059E4614}" dt="2021-09-27T19:10:41.209" v="1017"/>
          <ac:inkMkLst>
            <pc:docMk/>
            <pc:sldMk cId="0" sldId="264"/>
            <ac:inkMk id="171" creationId="{02CC19C6-A2A7-994E-A473-98849B0CC886}"/>
          </ac:inkMkLst>
        </pc:inkChg>
        <pc:inkChg chg="add topLvl">
          <ac:chgData name="Zhang Yifan" userId="c9b86b9a-8bad-4e1d-80e2-8f55c3c19e2c" providerId="ADAL" clId="{9BEFBB74-C0ED-D640-96C8-5B66059E4614}" dt="2021-09-27T19:10:41.209" v="1017"/>
          <ac:inkMkLst>
            <pc:docMk/>
            <pc:sldMk cId="0" sldId="264"/>
            <ac:inkMk id="172" creationId="{00EDCF1E-76D4-824E-B281-6B940CFC72CF}"/>
          </ac:inkMkLst>
        </pc:inkChg>
        <pc:inkChg chg="add topLvl">
          <ac:chgData name="Zhang Yifan" userId="c9b86b9a-8bad-4e1d-80e2-8f55c3c19e2c" providerId="ADAL" clId="{9BEFBB74-C0ED-D640-96C8-5B66059E4614}" dt="2021-09-27T19:10:41.209" v="1017"/>
          <ac:inkMkLst>
            <pc:docMk/>
            <pc:sldMk cId="0" sldId="264"/>
            <ac:inkMk id="173" creationId="{CA63A756-8AA3-2B42-A532-22B816E40010}"/>
          </ac:inkMkLst>
        </pc:inkChg>
        <pc:inkChg chg="add topLvl">
          <ac:chgData name="Zhang Yifan" userId="c9b86b9a-8bad-4e1d-80e2-8f55c3c19e2c" providerId="ADAL" clId="{9BEFBB74-C0ED-D640-96C8-5B66059E4614}" dt="2021-09-27T19:10:41.209" v="1017"/>
          <ac:inkMkLst>
            <pc:docMk/>
            <pc:sldMk cId="0" sldId="264"/>
            <ac:inkMk id="174" creationId="{C47FBF9A-3D58-824F-8116-4489C7E2B0CA}"/>
          </ac:inkMkLst>
        </pc:inkChg>
        <pc:inkChg chg="add topLvl">
          <ac:chgData name="Zhang Yifan" userId="c9b86b9a-8bad-4e1d-80e2-8f55c3c19e2c" providerId="ADAL" clId="{9BEFBB74-C0ED-D640-96C8-5B66059E4614}" dt="2021-09-27T19:10:41.209" v="1017"/>
          <ac:inkMkLst>
            <pc:docMk/>
            <pc:sldMk cId="0" sldId="264"/>
            <ac:inkMk id="175" creationId="{B6FF463C-4CCD-AA42-8C56-05A2C9ED53DC}"/>
          </ac:inkMkLst>
        </pc:inkChg>
        <pc:inkChg chg="add topLvl">
          <ac:chgData name="Zhang Yifan" userId="c9b86b9a-8bad-4e1d-80e2-8f55c3c19e2c" providerId="ADAL" clId="{9BEFBB74-C0ED-D640-96C8-5B66059E4614}" dt="2021-09-27T19:10:41.209" v="1017"/>
          <ac:inkMkLst>
            <pc:docMk/>
            <pc:sldMk cId="0" sldId="264"/>
            <ac:inkMk id="176" creationId="{CE7132BF-97E5-724B-B6B5-CD91BB91C108}"/>
          </ac:inkMkLst>
        </pc:inkChg>
        <pc:inkChg chg="add topLvl">
          <ac:chgData name="Zhang Yifan" userId="c9b86b9a-8bad-4e1d-80e2-8f55c3c19e2c" providerId="ADAL" clId="{9BEFBB74-C0ED-D640-96C8-5B66059E4614}" dt="2021-09-27T19:10:41.209" v="1017"/>
          <ac:inkMkLst>
            <pc:docMk/>
            <pc:sldMk cId="0" sldId="264"/>
            <ac:inkMk id="177" creationId="{2EFE65AA-63D4-5B4F-B663-0464347FEFDF}"/>
          </ac:inkMkLst>
        </pc:inkChg>
        <pc:inkChg chg="add topLvl">
          <ac:chgData name="Zhang Yifan" userId="c9b86b9a-8bad-4e1d-80e2-8f55c3c19e2c" providerId="ADAL" clId="{9BEFBB74-C0ED-D640-96C8-5B66059E4614}" dt="2021-09-27T19:10:41.209" v="1017"/>
          <ac:inkMkLst>
            <pc:docMk/>
            <pc:sldMk cId="0" sldId="264"/>
            <ac:inkMk id="178" creationId="{AE324F57-214D-0A4D-8B6F-6F1C8B1D00CF}"/>
          </ac:inkMkLst>
        </pc:inkChg>
        <pc:inkChg chg="add topLvl">
          <ac:chgData name="Zhang Yifan" userId="c9b86b9a-8bad-4e1d-80e2-8f55c3c19e2c" providerId="ADAL" clId="{9BEFBB74-C0ED-D640-96C8-5B66059E4614}" dt="2021-09-27T19:10:41.209" v="1017"/>
          <ac:inkMkLst>
            <pc:docMk/>
            <pc:sldMk cId="0" sldId="264"/>
            <ac:inkMk id="179" creationId="{FF9D2958-BB03-8248-AE35-633CC1A47CCE}"/>
          </ac:inkMkLst>
        </pc:inkChg>
        <pc:inkChg chg="add topLvl">
          <ac:chgData name="Zhang Yifan" userId="c9b86b9a-8bad-4e1d-80e2-8f55c3c19e2c" providerId="ADAL" clId="{9BEFBB74-C0ED-D640-96C8-5B66059E4614}" dt="2021-09-27T19:10:41.209" v="1017"/>
          <ac:inkMkLst>
            <pc:docMk/>
            <pc:sldMk cId="0" sldId="264"/>
            <ac:inkMk id="180" creationId="{EB9C8705-1F96-614E-B807-F44463413D13}"/>
          </ac:inkMkLst>
        </pc:inkChg>
        <pc:inkChg chg="add del topLvl">
          <ac:chgData name="Zhang Yifan" userId="c9b86b9a-8bad-4e1d-80e2-8f55c3c19e2c" providerId="ADAL" clId="{9BEFBB74-C0ED-D640-96C8-5B66059E4614}" dt="2021-09-27T19:10:41.513" v="1018"/>
          <ac:inkMkLst>
            <pc:docMk/>
            <pc:sldMk cId="0" sldId="264"/>
            <ac:inkMk id="181" creationId="{CED5D15B-DCBB-BD4F-9058-A8C39E7902CD}"/>
          </ac:inkMkLst>
        </pc:inkChg>
        <pc:inkChg chg="add del topLvl">
          <ac:chgData name="Zhang Yifan" userId="c9b86b9a-8bad-4e1d-80e2-8f55c3c19e2c" providerId="ADAL" clId="{9BEFBB74-C0ED-D640-96C8-5B66059E4614}" dt="2021-09-27T19:10:41.209" v="1017"/>
          <ac:inkMkLst>
            <pc:docMk/>
            <pc:sldMk cId="0" sldId="264"/>
            <ac:inkMk id="182" creationId="{244A89D0-C642-E14E-8BFE-E87B254E0EC8}"/>
          </ac:inkMkLst>
        </pc:inkChg>
        <pc:inkChg chg="add">
          <ac:chgData name="Zhang Yifan" userId="c9b86b9a-8bad-4e1d-80e2-8f55c3c19e2c" providerId="ADAL" clId="{9BEFBB74-C0ED-D640-96C8-5B66059E4614}" dt="2021-09-27T19:10:43.252" v="1019"/>
          <ac:inkMkLst>
            <pc:docMk/>
            <pc:sldMk cId="0" sldId="264"/>
            <ac:inkMk id="184" creationId="{CA1FA05B-0E23-AE40-AB51-19A3DE9DC68A}"/>
          </ac:inkMkLst>
        </pc:inkChg>
        <pc:inkChg chg="add">
          <ac:chgData name="Zhang Yifan" userId="c9b86b9a-8bad-4e1d-80e2-8f55c3c19e2c" providerId="ADAL" clId="{9BEFBB74-C0ED-D640-96C8-5B66059E4614}" dt="2021-09-27T19:10:43.890" v="1020"/>
          <ac:inkMkLst>
            <pc:docMk/>
            <pc:sldMk cId="0" sldId="264"/>
            <ac:inkMk id="185" creationId="{4E215A26-0D34-6F4E-B9B4-FE2164F6131C}"/>
          </ac:inkMkLst>
        </pc:inkChg>
        <pc:inkChg chg="add">
          <ac:chgData name="Zhang Yifan" userId="c9b86b9a-8bad-4e1d-80e2-8f55c3c19e2c" providerId="ADAL" clId="{9BEFBB74-C0ED-D640-96C8-5B66059E4614}" dt="2021-09-27T19:10:44.113" v="1021"/>
          <ac:inkMkLst>
            <pc:docMk/>
            <pc:sldMk cId="0" sldId="264"/>
            <ac:inkMk id="186" creationId="{A97E17F8-6BDD-AA49-AC03-A31B0B970CF1}"/>
          </ac:inkMkLst>
        </pc:inkChg>
        <pc:inkChg chg="add">
          <ac:chgData name="Zhang Yifan" userId="c9b86b9a-8bad-4e1d-80e2-8f55c3c19e2c" providerId="ADAL" clId="{9BEFBB74-C0ED-D640-96C8-5B66059E4614}" dt="2021-09-27T19:10:44.469" v="1022"/>
          <ac:inkMkLst>
            <pc:docMk/>
            <pc:sldMk cId="0" sldId="264"/>
            <ac:inkMk id="187" creationId="{BCB0BF30-5B99-D54B-A749-7BCFC5B0B1AE}"/>
          </ac:inkMkLst>
        </pc:inkChg>
        <pc:inkChg chg="add">
          <ac:chgData name="Zhang Yifan" userId="c9b86b9a-8bad-4e1d-80e2-8f55c3c19e2c" providerId="ADAL" clId="{9BEFBB74-C0ED-D640-96C8-5B66059E4614}" dt="2021-09-27T19:11:23.111" v="1024"/>
          <ac:inkMkLst>
            <pc:docMk/>
            <pc:sldMk cId="0" sldId="264"/>
            <ac:inkMk id="189" creationId="{D0AF1C72-90BD-634F-8BC6-3AEAE886E5B9}"/>
          </ac:inkMkLst>
        </pc:inkChg>
        <pc:inkChg chg="add">
          <ac:chgData name="Zhang Yifan" userId="c9b86b9a-8bad-4e1d-80e2-8f55c3c19e2c" providerId="ADAL" clId="{9BEFBB74-C0ED-D640-96C8-5B66059E4614}" dt="2021-09-27T19:11:25.766" v="1025"/>
          <ac:inkMkLst>
            <pc:docMk/>
            <pc:sldMk cId="0" sldId="264"/>
            <ac:inkMk id="190" creationId="{844C1302-698E-8E45-B762-54B11422F8E1}"/>
          </ac:inkMkLst>
        </pc:inkChg>
      </pc:sldChg>
      <pc:sldChg chg="add del">
        <pc:chgData name="Zhang Yifan" userId="c9b86b9a-8bad-4e1d-80e2-8f55c3c19e2c" providerId="ADAL" clId="{9BEFBB74-C0ED-D640-96C8-5B66059E4614}" dt="2021-09-27T19:27:41.583" v="1354" actId="2696"/>
        <pc:sldMkLst>
          <pc:docMk/>
          <pc:sldMk cId="0" sldId="265"/>
        </pc:sldMkLst>
      </pc:sldChg>
      <pc:sldChg chg="del">
        <pc:chgData name="Zhang Yifan" userId="c9b86b9a-8bad-4e1d-80e2-8f55c3c19e2c" providerId="ADAL" clId="{9BEFBB74-C0ED-D640-96C8-5B66059E4614}" dt="2021-09-27T19:29:55.867" v="1366" actId="2696"/>
        <pc:sldMkLst>
          <pc:docMk/>
          <pc:sldMk cId="0" sldId="266"/>
        </pc:sldMkLst>
      </pc:sldChg>
      <pc:sldChg chg="addSp delSp">
        <pc:chgData name="Zhang Yifan" userId="c9b86b9a-8bad-4e1d-80e2-8f55c3c19e2c" providerId="ADAL" clId="{9BEFBB74-C0ED-D640-96C8-5B66059E4614}" dt="2021-09-27T19:37:14.329" v="1618"/>
        <pc:sldMkLst>
          <pc:docMk/>
          <pc:sldMk cId="0" sldId="268"/>
        </pc:sldMkLst>
        <pc:grpChg chg="add del">
          <ac:chgData name="Zhang Yifan" userId="c9b86b9a-8bad-4e1d-80e2-8f55c3c19e2c" providerId="ADAL" clId="{9BEFBB74-C0ED-D640-96C8-5B66059E4614}" dt="2021-09-27T19:36:19.364" v="1531"/>
          <ac:grpSpMkLst>
            <pc:docMk/>
            <pc:sldMk cId="0" sldId="268"/>
            <ac:grpSpMk id="15" creationId="{B4B092DB-9E0F-CE4F-87F0-A91BD639A08E}"/>
          </ac:grpSpMkLst>
        </pc:grpChg>
        <pc:grpChg chg="add del">
          <ac:chgData name="Zhang Yifan" userId="c9b86b9a-8bad-4e1d-80e2-8f55c3c19e2c" providerId="ADAL" clId="{9BEFBB74-C0ED-D640-96C8-5B66059E4614}" dt="2021-09-27T19:36:33.626" v="1563"/>
          <ac:grpSpMkLst>
            <pc:docMk/>
            <pc:sldMk cId="0" sldId="268"/>
            <ac:grpSpMk id="31" creationId="{AB2C9B6C-650A-9542-8579-8AC0E3106693}"/>
          </ac:grpSpMkLst>
        </pc:grpChg>
        <pc:grpChg chg="add del">
          <ac:chgData name="Zhang Yifan" userId="c9b86b9a-8bad-4e1d-80e2-8f55c3c19e2c" providerId="ADAL" clId="{9BEFBB74-C0ED-D640-96C8-5B66059E4614}" dt="2021-09-27T19:36:41.959" v="1575"/>
          <ac:grpSpMkLst>
            <pc:docMk/>
            <pc:sldMk cId="0" sldId="268"/>
            <ac:grpSpMk id="39" creationId="{5B5275F8-8056-384A-8866-4CC94B245E07}"/>
          </ac:grpSpMkLst>
        </pc:grpChg>
        <pc:grpChg chg="add del">
          <ac:chgData name="Zhang Yifan" userId="c9b86b9a-8bad-4e1d-80e2-8f55c3c19e2c" providerId="ADAL" clId="{9BEFBB74-C0ED-D640-96C8-5B66059E4614}" dt="2021-09-27T19:36:41.959" v="1575"/>
          <ac:grpSpMkLst>
            <pc:docMk/>
            <pc:sldMk cId="0" sldId="268"/>
            <ac:grpSpMk id="45" creationId="{AC418B96-310A-2948-BCB8-B8168BA5C45B}"/>
          </ac:grpSpMkLst>
        </pc:grpChg>
        <pc:grpChg chg="add del">
          <ac:chgData name="Zhang Yifan" userId="c9b86b9a-8bad-4e1d-80e2-8f55c3c19e2c" providerId="ADAL" clId="{9BEFBB74-C0ED-D640-96C8-5B66059E4614}" dt="2021-09-27T19:36:44.353" v="1580"/>
          <ac:grpSpMkLst>
            <pc:docMk/>
            <pc:sldMk cId="0" sldId="268"/>
            <ac:grpSpMk id="47" creationId="{874D5D6F-C632-3C48-8B5A-80E9307A769B}"/>
          </ac:grpSpMkLst>
        </pc:grpChg>
        <pc:grpChg chg="add del">
          <ac:chgData name="Zhang Yifan" userId="c9b86b9a-8bad-4e1d-80e2-8f55c3c19e2c" providerId="ADAL" clId="{9BEFBB74-C0ED-D640-96C8-5B66059E4614}" dt="2021-09-27T19:36:47.878" v="1586"/>
          <ac:grpSpMkLst>
            <pc:docMk/>
            <pc:sldMk cId="0" sldId="268"/>
            <ac:grpSpMk id="52" creationId="{2C33B371-474B-114F-8187-D463E9A3B27C}"/>
          </ac:grpSpMkLst>
        </pc:grpChg>
        <pc:grpChg chg="add del">
          <ac:chgData name="Zhang Yifan" userId="c9b86b9a-8bad-4e1d-80e2-8f55c3c19e2c" providerId="ADAL" clId="{9BEFBB74-C0ED-D640-96C8-5B66059E4614}" dt="2021-09-27T19:36:55.834" v="1598"/>
          <ac:grpSpMkLst>
            <pc:docMk/>
            <pc:sldMk cId="0" sldId="268"/>
            <ac:grpSpMk id="58" creationId="{80B3FFE5-E0F7-644B-8D19-5CB8FA2DE3EE}"/>
          </ac:grpSpMkLst>
        </pc:grpChg>
        <pc:grpChg chg="add">
          <ac:chgData name="Zhang Yifan" userId="c9b86b9a-8bad-4e1d-80e2-8f55c3c19e2c" providerId="ADAL" clId="{9BEFBB74-C0ED-D640-96C8-5B66059E4614}" dt="2021-09-27T19:36:55.834" v="1598"/>
          <ac:grpSpMkLst>
            <pc:docMk/>
            <pc:sldMk cId="0" sldId="268"/>
            <ac:grpSpMk id="134" creationId="{CAE5F444-7776-E24C-B520-16D9ACFD66B2}"/>
          </ac:grpSpMkLst>
        </pc:grpChg>
        <pc:grpChg chg="add">
          <ac:chgData name="Zhang Yifan" userId="c9b86b9a-8bad-4e1d-80e2-8f55c3c19e2c" providerId="ADAL" clId="{9BEFBB74-C0ED-D640-96C8-5B66059E4614}" dt="2021-09-27T19:37:00.858" v="1602"/>
          <ac:grpSpMkLst>
            <pc:docMk/>
            <pc:sldMk cId="0" sldId="268"/>
            <ac:grpSpMk id="138" creationId="{2B77286A-03E7-5248-B684-306EA92431EF}"/>
          </ac:grpSpMkLst>
        </pc:grpChg>
        <pc:grpChg chg="add del">
          <ac:chgData name="Zhang Yifan" userId="c9b86b9a-8bad-4e1d-80e2-8f55c3c19e2c" providerId="ADAL" clId="{9BEFBB74-C0ED-D640-96C8-5B66059E4614}" dt="2021-09-27T19:37:14.329" v="1618"/>
          <ac:grpSpMkLst>
            <pc:docMk/>
            <pc:sldMk cId="0" sldId="268"/>
            <ac:grpSpMk id="152" creationId="{107EF15A-006E-C743-A160-F1444D47B6CA}"/>
          </ac:grpSpMkLst>
        </pc:grpChg>
        <pc:grpChg chg="add">
          <ac:chgData name="Zhang Yifan" userId="c9b86b9a-8bad-4e1d-80e2-8f55c3c19e2c" providerId="ADAL" clId="{9BEFBB74-C0ED-D640-96C8-5B66059E4614}" dt="2021-09-27T19:37:14.329" v="1618"/>
          <ac:grpSpMkLst>
            <pc:docMk/>
            <pc:sldMk cId="0" sldId="268"/>
            <ac:grpSpMk id="154" creationId="{3DD85A92-B8BC-7C43-9B12-58C20FF3CAF7}"/>
          </ac:grpSpMkLst>
        </pc:grpChg>
        <pc:inkChg chg="add">
          <ac:chgData name="Zhang Yifan" userId="c9b86b9a-8bad-4e1d-80e2-8f55c3c19e2c" providerId="ADAL" clId="{9BEFBB74-C0ED-D640-96C8-5B66059E4614}" dt="2021-09-27T19:25:59.942" v="1349"/>
          <ac:inkMkLst>
            <pc:docMk/>
            <pc:sldMk cId="0" sldId="268"/>
            <ac:inkMk id="2" creationId="{EDFCC257-C5B7-0F41-95BD-7C3B26C50A63}"/>
          </ac:inkMkLst>
        </pc:inkChg>
        <pc:inkChg chg="add">
          <ac:chgData name="Zhang Yifan" userId="c9b86b9a-8bad-4e1d-80e2-8f55c3c19e2c" providerId="ADAL" clId="{9BEFBB74-C0ED-D640-96C8-5B66059E4614}" dt="2021-09-27T19:26:00.853" v="1350"/>
          <ac:inkMkLst>
            <pc:docMk/>
            <pc:sldMk cId="0" sldId="268"/>
            <ac:inkMk id="3" creationId="{7130A18D-FE54-4D4B-99CB-5B86E173BF93}"/>
          </ac:inkMkLst>
        </pc:inkChg>
        <pc:inkChg chg="add">
          <ac:chgData name="Zhang Yifan" userId="c9b86b9a-8bad-4e1d-80e2-8f55c3c19e2c" providerId="ADAL" clId="{9BEFBB74-C0ED-D640-96C8-5B66059E4614}" dt="2021-09-27T19:26:01.846" v="1351"/>
          <ac:inkMkLst>
            <pc:docMk/>
            <pc:sldMk cId="0" sldId="268"/>
            <ac:inkMk id="4" creationId="{465705F5-2D2D-9844-A664-05A7257C3F95}"/>
          </ac:inkMkLst>
        </pc:inkChg>
        <pc:inkChg chg="add">
          <ac:chgData name="Zhang Yifan" userId="c9b86b9a-8bad-4e1d-80e2-8f55c3c19e2c" providerId="ADAL" clId="{9BEFBB74-C0ED-D640-96C8-5B66059E4614}" dt="2021-09-27T19:35:03.462" v="1520"/>
          <ac:inkMkLst>
            <pc:docMk/>
            <pc:sldMk cId="0" sldId="268"/>
            <ac:inkMk id="5" creationId="{A1285093-E2B3-2041-B1A2-FC2FABBCB163}"/>
          </ac:inkMkLst>
        </pc:inkChg>
        <pc:inkChg chg="add del topLvl">
          <ac:chgData name="Zhang Yifan" userId="c9b86b9a-8bad-4e1d-80e2-8f55c3c19e2c" providerId="ADAL" clId="{9BEFBB74-C0ED-D640-96C8-5B66059E4614}" dt="2021-09-27T19:36:21.405" v="1539"/>
          <ac:inkMkLst>
            <pc:docMk/>
            <pc:sldMk cId="0" sldId="268"/>
            <ac:inkMk id="6" creationId="{ECC0C0F5-E92D-2E4E-A73A-452383F0171E}"/>
          </ac:inkMkLst>
        </pc:inkChg>
        <pc:inkChg chg="add del topLvl">
          <ac:chgData name="Zhang Yifan" userId="c9b86b9a-8bad-4e1d-80e2-8f55c3c19e2c" providerId="ADAL" clId="{9BEFBB74-C0ED-D640-96C8-5B66059E4614}" dt="2021-09-27T19:36:21.035" v="1538"/>
          <ac:inkMkLst>
            <pc:docMk/>
            <pc:sldMk cId="0" sldId="268"/>
            <ac:inkMk id="7" creationId="{21B791AC-1D0F-BF41-9BB7-CCD4C1DE017E}"/>
          </ac:inkMkLst>
        </pc:inkChg>
        <pc:inkChg chg="add del topLvl">
          <ac:chgData name="Zhang Yifan" userId="c9b86b9a-8bad-4e1d-80e2-8f55c3c19e2c" providerId="ADAL" clId="{9BEFBB74-C0ED-D640-96C8-5B66059E4614}" dt="2021-09-27T19:36:20.656" v="1537"/>
          <ac:inkMkLst>
            <pc:docMk/>
            <pc:sldMk cId="0" sldId="268"/>
            <ac:inkMk id="8" creationId="{F87E8AEF-0004-5A41-A786-A0F04F2D5179}"/>
          </ac:inkMkLst>
        </pc:inkChg>
        <pc:inkChg chg="add del topLvl">
          <ac:chgData name="Zhang Yifan" userId="c9b86b9a-8bad-4e1d-80e2-8f55c3c19e2c" providerId="ADAL" clId="{9BEFBB74-C0ED-D640-96C8-5B66059E4614}" dt="2021-09-27T19:36:20.414" v="1536"/>
          <ac:inkMkLst>
            <pc:docMk/>
            <pc:sldMk cId="0" sldId="268"/>
            <ac:inkMk id="9" creationId="{C1F21985-B2E5-5245-A1A2-12AE75DA91E5}"/>
          </ac:inkMkLst>
        </pc:inkChg>
        <pc:inkChg chg="add del topLvl">
          <ac:chgData name="Zhang Yifan" userId="c9b86b9a-8bad-4e1d-80e2-8f55c3c19e2c" providerId="ADAL" clId="{9BEFBB74-C0ED-D640-96C8-5B66059E4614}" dt="2021-09-27T19:36:20.168" v="1535"/>
          <ac:inkMkLst>
            <pc:docMk/>
            <pc:sldMk cId="0" sldId="268"/>
            <ac:inkMk id="10" creationId="{2589D44B-0998-004A-B680-E558A6B308AE}"/>
          </ac:inkMkLst>
        </pc:inkChg>
        <pc:inkChg chg="add del topLvl">
          <ac:chgData name="Zhang Yifan" userId="c9b86b9a-8bad-4e1d-80e2-8f55c3c19e2c" providerId="ADAL" clId="{9BEFBB74-C0ED-D640-96C8-5B66059E4614}" dt="2021-09-27T19:36:19.944" v="1534"/>
          <ac:inkMkLst>
            <pc:docMk/>
            <pc:sldMk cId="0" sldId="268"/>
            <ac:inkMk id="11" creationId="{0EE8BA81-14C2-DA42-A366-74DA238F1A85}"/>
          </ac:inkMkLst>
        </pc:inkChg>
        <pc:inkChg chg="add del topLvl">
          <ac:chgData name="Zhang Yifan" userId="c9b86b9a-8bad-4e1d-80e2-8f55c3c19e2c" providerId="ADAL" clId="{9BEFBB74-C0ED-D640-96C8-5B66059E4614}" dt="2021-09-27T19:36:19.725" v="1533"/>
          <ac:inkMkLst>
            <pc:docMk/>
            <pc:sldMk cId="0" sldId="268"/>
            <ac:inkMk id="12" creationId="{7D023E89-50B1-1545-9CF7-888F5AA0E0BE}"/>
          </ac:inkMkLst>
        </pc:inkChg>
        <pc:inkChg chg="add del topLvl">
          <ac:chgData name="Zhang Yifan" userId="c9b86b9a-8bad-4e1d-80e2-8f55c3c19e2c" providerId="ADAL" clId="{9BEFBB74-C0ED-D640-96C8-5B66059E4614}" dt="2021-09-27T19:36:19.542" v="1532"/>
          <ac:inkMkLst>
            <pc:docMk/>
            <pc:sldMk cId="0" sldId="268"/>
            <ac:inkMk id="13" creationId="{B9C9BD64-445F-AF40-85BB-7652300A88CE}"/>
          </ac:inkMkLst>
        </pc:inkChg>
        <pc:inkChg chg="add del topLvl">
          <ac:chgData name="Zhang Yifan" userId="c9b86b9a-8bad-4e1d-80e2-8f55c3c19e2c" providerId="ADAL" clId="{9BEFBB74-C0ED-D640-96C8-5B66059E4614}" dt="2021-09-27T19:36:19.364" v="1531"/>
          <ac:inkMkLst>
            <pc:docMk/>
            <pc:sldMk cId="0" sldId="268"/>
            <ac:inkMk id="14" creationId="{6A74D3F4-3B09-3041-AEE1-6275FF0392F0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16" creationId="{AAB32A3F-84DC-924A-B7C3-C7EE8C391B12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17" creationId="{96BCF53F-8A21-5346-8283-206565DF94A5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18" creationId="{5419853A-4D61-634B-AB9F-8DA054772219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19" creationId="{C9648B1A-6C78-B74E-81AA-1B37EB27E983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20" creationId="{C4FF2C60-5AE8-B94E-A1F7-3BEDD2D1715D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21" creationId="{E9B8191C-9A11-E14C-9846-8A1B40F2CE84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22" creationId="{294C8A81-990D-EC4C-A6B1-296C96C72181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23" creationId="{A1301C2B-D74A-2B49-8919-CB70B8CE7A0A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24" creationId="{5B23C947-ECC6-5E45-8FD9-606BE64EC689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25" creationId="{3B526B73-9E0C-C24D-9F73-8AB11F091198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26" creationId="{A5B07D5A-26C9-7B4F-BD9E-7AFECAC6A72B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27" creationId="{1C76AB77-DC3B-CF40-930B-34B54A7612B2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28" creationId="{63801502-C8DC-534C-872F-240CD201B667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29" creationId="{02218914-A4BF-8C4F-86CB-E8F44ED1581A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30" creationId="{DD28C9C4-0B6C-1E44-8CED-BD078157A0BA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32" creationId="{FBFC41E4-B150-BA43-9915-E994874DF2E6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33" creationId="{8AC187B4-C7D3-9A40-8795-A13709606818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34" creationId="{593B4A69-E177-D14C-9076-8B86D30C9DB6}"/>
          </ac:inkMkLst>
        </pc:inkChg>
        <pc:inkChg chg="add del">
          <ac:chgData name="Zhang Yifan" userId="c9b86b9a-8bad-4e1d-80e2-8f55c3c19e2c" providerId="ADAL" clId="{9BEFBB74-C0ED-D640-96C8-5B66059E4614}" dt="2021-09-27T19:36:35.612" v="1565"/>
          <ac:inkMkLst>
            <pc:docMk/>
            <pc:sldMk cId="0" sldId="268"/>
            <ac:inkMk id="35" creationId="{84A1082F-4F86-7943-B452-19AEC0D07099}"/>
          </ac:inkMkLst>
        </pc:inkChg>
        <pc:inkChg chg="add del">
          <ac:chgData name="Zhang Yifan" userId="c9b86b9a-8bad-4e1d-80e2-8f55c3c19e2c" providerId="ADAL" clId="{9BEFBB74-C0ED-D640-96C8-5B66059E4614}" dt="2021-09-27T19:36:35.631" v="1567"/>
          <ac:inkMkLst>
            <pc:docMk/>
            <pc:sldMk cId="0" sldId="268"/>
            <ac:inkMk id="36" creationId="{A0D964B9-ABDA-F64C-A804-DE77760020A8}"/>
          </ac:inkMkLst>
        </pc:inkChg>
        <pc:inkChg chg="add del">
          <ac:chgData name="Zhang Yifan" userId="c9b86b9a-8bad-4e1d-80e2-8f55c3c19e2c" providerId="ADAL" clId="{9BEFBB74-C0ED-D640-96C8-5B66059E4614}" dt="2021-09-27T19:36:35.599" v="1564"/>
          <ac:inkMkLst>
            <pc:docMk/>
            <pc:sldMk cId="0" sldId="268"/>
            <ac:inkMk id="37" creationId="{F6DA4653-A07B-C641-A911-84E6943E9F2E}"/>
          </ac:inkMkLst>
        </pc:inkChg>
        <pc:inkChg chg="add del">
          <ac:chgData name="Zhang Yifan" userId="c9b86b9a-8bad-4e1d-80e2-8f55c3c19e2c" providerId="ADAL" clId="{9BEFBB74-C0ED-D640-96C8-5B66059E4614}" dt="2021-09-27T19:36:35.623" v="1566"/>
          <ac:inkMkLst>
            <pc:docMk/>
            <pc:sldMk cId="0" sldId="268"/>
            <ac:inkMk id="38" creationId="{15BF1687-2E6C-7C45-B0EF-9C212D3E79E2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40" creationId="{B0D00376-BF8D-0E41-A84B-D27D2702E55B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41" creationId="{96D94641-566B-0443-BCC3-1BB0CD878AD3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42" creationId="{A53C482C-2C40-3744-990B-C6995C546DED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43" creationId="{10C448F5-5C92-4B4F-9BE0-7E82009D094C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44" creationId="{CCA3CD3B-335A-9C42-B315-8A260D9D981E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46" creationId="{A185D43A-D3FC-4743-8967-85B647EEBD04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48" creationId="{092BB9DA-602B-824D-8D31-444E7FCE8A8D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49" creationId="{81B31ADE-CFD3-324A-8DD8-C09193A2428B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50" creationId="{A9B7D70A-DFCC-A64F-9342-9CE27DCA530F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51" creationId="{6D77DD93-415B-584F-AB25-DEBDD97271E6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53" creationId="{C0198FED-92AB-194B-B12A-9FD1A51BFADE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54" creationId="{269C75FF-1F26-A444-BED0-A98340447612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55" creationId="{39FE6433-92FD-4D4F-A5FE-4DBD50EB190B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56" creationId="{346A4B00-3DBA-E845-B397-C5934A0CF947}"/>
          </ac:inkMkLst>
        </pc:inkChg>
        <pc:inkChg chg="add topLvl">
          <ac:chgData name="Zhang Yifan" userId="c9b86b9a-8bad-4e1d-80e2-8f55c3c19e2c" providerId="ADAL" clId="{9BEFBB74-C0ED-D640-96C8-5B66059E4614}" dt="2021-09-27T19:36:55.834" v="1598"/>
          <ac:inkMkLst>
            <pc:docMk/>
            <pc:sldMk cId="0" sldId="268"/>
            <ac:inkMk id="57" creationId="{B9CD1C3C-889C-8142-AA02-38A16F0ACF32}"/>
          </ac:inkMkLst>
        </pc:inkChg>
        <pc:inkChg chg="add">
          <ac:chgData name="Zhang Yifan" userId="c9b86b9a-8bad-4e1d-80e2-8f55c3c19e2c" providerId="ADAL" clId="{9BEFBB74-C0ED-D640-96C8-5B66059E4614}" dt="2021-09-27T19:36:49.432" v="1587"/>
          <ac:inkMkLst>
            <pc:docMk/>
            <pc:sldMk cId="0" sldId="268"/>
            <ac:inkMk id="59" creationId="{100DAE37-9E6D-BE41-AE3F-7051D255180D}"/>
          </ac:inkMkLst>
        </pc:inkChg>
        <pc:inkChg chg="add">
          <ac:chgData name="Zhang Yifan" userId="c9b86b9a-8bad-4e1d-80e2-8f55c3c19e2c" providerId="ADAL" clId="{9BEFBB74-C0ED-D640-96C8-5B66059E4614}" dt="2021-09-27T19:36:49.929" v="1588"/>
          <ac:inkMkLst>
            <pc:docMk/>
            <pc:sldMk cId="0" sldId="268"/>
            <ac:inkMk id="60" creationId="{0A42CB56-4396-3D43-BA53-89C653BF47F3}"/>
          </ac:inkMkLst>
        </pc:inkChg>
        <pc:inkChg chg="add">
          <ac:chgData name="Zhang Yifan" userId="c9b86b9a-8bad-4e1d-80e2-8f55c3c19e2c" providerId="ADAL" clId="{9BEFBB74-C0ED-D640-96C8-5B66059E4614}" dt="2021-09-27T19:36:50.364" v="1589"/>
          <ac:inkMkLst>
            <pc:docMk/>
            <pc:sldMk cId="0" sldId="268"/>
            <ac:inkMk id="61" creationId="{97FE415C-02DB-C743-A84D-93BCBF227AA5}"/>
          </ac:inkMkLst>
        </pc:inkChg>
        <pc:inkChg chg="add">
          <ac:chgData name="Zhang Yifan" userId="c9b86b9a-8bad-4e1d-80e2-8f55c3c19e2c" providerId="ADAL" clId="{9BEFBB74-C0ED-D640-96C8-5B66059E4614}" dt="2021-09-27T19:36:51.026" v="1590"/>
          <ac:inkMkLst>
            <pc:docMk/>
            <pc:sldMk cId="0" sldId="268"/>
            <ac:inkMk id="62" creationId="{BEBA38EA-2062-9A48-8346-8AD126F81BFD}"/>
          </ac:inkMkLst>
        </pc:inkChg>
        <pc:inkChg chg="add">
          <ac:chgData name="Zhang Yifan" userId="c9b86b9a-8bad-4e1d-80e2-8f55c3c19e2c" providerId="ADAL" clId="{9BEFBB74-C0ED-D640-96C8-5B66059E4614}" dt="2021-09-27T19:36:51.266" v="1591"/>
          <ac:inkMkLst>
            <pc:docMk/>
            <pc:sldMk cId="0" sldId="268"/>
            <ac:inkMk id="63" creationId="{6C7F5C41-8DE0-7C4B-A7AB-03BFDE470008}"/>
          </ac:inkMkLst>
        </pc:inkChg>
        <pc:inkChg chg="add">
          <ac:chgData name="Zhang Yifan" userId="c9b86b9a-8bad-4e1d-80e2-8f55c3c19e2c" providerId="ADAL" clId="{9BEFBB74-C0ED-D640-96C8-5B66059E4614}" dt="2021-09-27T19:36:51.755" v="1592"/>
          <ac:inkMkLst>
            <pc:docMk/>
            <pc:sldMk cId="0" sldId="268"/>
            <ac:inkMk id="128" creationId="{7F655BF8-D2BC-9342-B170-6857059E8313}"/>
          </ac:inkMkLst>
        </pc:inkChg>
        <pc:inkChg chg="add">
          <ac:chgData name="Zhang Yifan" userId="c9b86b9a-8bad-4e1d-80e2-8f55c3c19e2c" providerId="ADAL" clId="{9BEFBB74-C0ED-D640-96C8-5B66059E4614}" dt="2021-09-27T19:36:52.760" v="1593"/>
          <ac:inkMkLst>
            <pc:docMk/>
            <pc:sldMk cId="0" sldId="268"/>
            <ac:inkMk id="129" creationId="{905E39B9-E1F1-934B-9B10-5B3E4D35836A}"/>
          </ac:inkMkLst>
        </pc:inkChg>
        <pc:inkChg chg="add">
          <ac:chgData name="Zhang Yifan" userId="c9b86b9a-8bad-4e1d-80e2-8f55c3c19e2c" providerId="ADAL" clId="{9BEFBB74-C0ED-D640-96C8-5B66059E4614}" dt="2021-09-27T19:36:53.138" v="1594"/>
          <ac:inkMkLst>
            <pc:docMk/>
            <pc:sldMk cId="0" sldId="268"/>
            <ac:inkMk id="130" creationId="{2D62F34A-04C8-8C4B-B91E-D19D5707A6F3}"/>
          </ac:inkMkLst>
        </pc:inkChg>
        <pc:inkChg chg="add">
          <ac:chgData name="Zhang Yifan" userId="c9b86b9a-8bad-4e1d-80e2-8f55c3c19e2c" providerId="ADAL" clId="{9BEFBB74-C0ED-D640-96C8-5B66059E4614}" dt="2021-09-27T19:36:53.825" v="1595"/>
          <ac:inkMkLst>
            <pc:docMk/>
            <pc:sldMk cId="0" sldId="268"/>
            <ac:inkMk id="131" creationId="{09160083-B091-4C4F-8F09-868E03172158}"/>
          </ac:inkMkLst>
        </pc:inkChg>
        <pc:inkChg chg="add">
          <ac:chgData name="Zhang Yifan" userId="c9b86b9a-8bad-4e1d-80e2-8f55c3c19e2c" providerId="ADAL" clId="{9BEFBB74-C0ED-D640-96C8-5B66059E4614}" dt="2021-09-27T19:36:54.425" v="1596"/>
          <ac:inkMkLst>
            <pc:docMk/>
            <pc:sldMk cId="0" sldId="268"/>
            <ac:inkMk id="132" creationId="{367F857F-3112-3943-B4B8-9401A6654492}"/>
          </ac:inkMkLst>
        </pc:inkChg>
        <pc:inkChg chg="add">
          <ac:chgData name="Zhang Yifan" userId="c9b86b9a-8bad-4e1d-80e2-8f55c3c19e2c" providerId="ADAL" clId="{9BEFBB74-C0ED-D640-96C8-5B66059E4614}" dt="2021-09-27T19:36:54.868" v="1597"/>
          <ac:inkMkLst>
            <pc:docMk/>
            <pc:sldMk cId="0" sldId="268"/>
            <ac:inkMk id="133" creationId="{78757063-A2B0-694B-8D74-F7DE45CA2CE0}"/>
          </ac:inkMkLst>
        </pc:inkChg>
        <pc:inkChg chg="add">
          <ac:chgData name="Zhang Yifan" userId="c9b86b9a-8bad-4e1d-80e2-8f55c3c19e2c" providerId="ADAL" clId="{9BEFBB74-C0ED-D640-96C8-5B66059E4614}" dt="2021-09-27T19:36:59.253" v="1599"/>
          <ac:inkMkLst>
            <pc:docMk/>
            <pc:sldMk cId="0" sldId="268"/>
            <ac:inkMk id="135" creationId="{BEBBDF0F-294D-9342-B7D2-DDAB716E8FD5}"/>
          </ac:inkMkLst>
        </pc:inkChg>
        <pc:inkChg chg="add">
          <ac:chgData name="Zhang Yifan" userId="c9b86b9a-8bad-4e1d-80e2-8f55c3c19e2c" providerId="ADAL" clId="{9BEFBB74-C0ED-D640-96C8-5B66059E4614}" dt="2021-09-27T19:36:59.716" v="1600"/>
          <ac:inkMkLst>
            <pc:docMk/>
            <pc:sldMk cId="0" sldId="268"/>
            <ac:inkMk id="136" creationId="{A933E9B0-F652-2340-A28C-821E768EFD8D}"/>
          </ac:inkMkLst>
        </pc:inkChg>
        <pc:inkChg chg="add">
          <ac:chgData name="Zhang Yifan" userId="c9b86b9a-8bad-4e1d-80e2-8f55c3c19e2c" providerId="ADAL" clId="{9BEFBB74-C0ED-D640-96C8-5B66059E4614}" dt="2021-09-27T19:36:59.911" v="1601"/>
          <ac:inkMkLst>
            <pc:docMk/>
            <pc:sldMk cId="0" sldId="268"/>
            <ac:inkMk id="137" creationId="{20F9E097-4736-0349-8FA9-C38717ED3226}"/>
          </ac:inkMkLst>
        </pc:inkChg>
        <pc:inkChg chg="add topLvl">
          <ac:chgData name="Zhang Yifan" userId="c9b86b9a-8bad-4e1d-80e2-8f55c3c19e2c" providerId="ADAL" clId="{9BEFBB74-C0ED-D640-96C8-5B66059E4614}" dt="2021-09-27T19:37:14.329" v="1618"/>
          <ac:inkMkLst>
            <pc:docMk/>
            <pc:sldMk cId="0" sldId="268"/>
            <ac:inkMk id="139" creationId="{9166AB00-358B-8C4D-AABC-BCE63ABB042B}"/>
          </ac:inkMkLst>
        </pc:inkChg>
        <pc:inkChg chg="add topLvl">
          <ac:chgData name="Zhang Yifan" userId="c9b86b9a-8bad-4e1d-80e2-8f55c3c19e2c" providerId="ADAL" clId="{9BEFBB74-C0ED-D640-96C8-5B66059E4614}" dt="2021-09-27T19:37:14.329" v="1618"/>
          <ac:inkMkLst>
            <pc:docMk/>
            <pc:sldMk cId="0" sldId="268"/>
            <ac:inkMk id="140" creationId="{C0F596D4-9D2C-F246-AA5E-CA33A358D62C}"/>
          </ac:inkMkLst>
        </pc:inkChg>
        <pc:inkChg chg="add topLvl">
          <ac:chgData name="Zhang Yifan" userId="c9b86b9a-8bad-4e1d-80e2-8f55c3c19e2c" providerId="ADAL" clId="{9BEFBB74-C0ED-D640-96C8-5B66059E4614}" dt="2021-09-27T19:37:14.329" v="1618"/>
          <ac:inkMkLst>
            <pc:docMk/>
            <pc:sldMk cId="0" sldId="268"/>
            <ac:inkMk id="141" creationId="{D8CC8400-37A3-EC4F-BD84-59902FBD6D31}"/>
          </ac:inkMkLst>
        </pc:inkChg>
        <pc:inkChg chg="add topLvl">
          <ac:chgData name="Zhang Yifan" userId="c9b86b9a-8bad-4e1d-80e2-8f55c3c19e2c" providerId="ADAL" clId="{9BEFBB74-C0ED-D640-96C8-5B66059E4614}" dt="2021-09-27T19:37:14.329" v="1618"/>
          <ac:inkMkLst>
            <pc:docMk/>
            <pc:sldMk cId="0" sldId="268"/>
            <ac:inkMk id="142" creationId="{400431BA-8DD1-3149-AD92-AE560C65DBA2}"/>
          </ac:inkMkLst>
        </pc:inkChg>
        <pc:inkChg chg="add topLvl">
          <ac:chgData name="Zhang Yifan" userId="c9b86b9a-8bad-4e1d-80e2-8f55c3c19e2c" providerId="ADAL" clId="{9BEFBB74-C0ED-D640-96C8-5B66059E4614}" dt="2021-09-27T19:37:14.329" v="1618"/>
          <ac:inkMkLst>
            <pc:docMk/>
            <pc:sldMk cId="0" sldId="268"/>
            <ac:inkMk id="143" creationId="{617BCC84-D96B-B947-AF19-961C02D75BB7}"/>
          </ac:inkMkLst>
        </pc:inkChg>
        <pc:inkChg chg="add topLvl">
          <ac:chgData name="Zhang Yifan" userId="c9b86b9a-8bad-4e1d-80e2-8f55c3c19e2c" providerId="ADAL" clId="{9BEFBB74-C0ED-D640-96C8-5B66059E4614}" dt="2021-09-27T19:37:14.329" v="1618"/>
          <ac:inkMkLst>
            <pc:docMk/>
            <pc:sldMk cId="0" sldId="268"/>
            <ac:inkMk id="144" creationId="{261E68DC-9BED-104A-8EF5-507C8CE4A612}"/>
          </ac:inkMkLst>
        </pc:inkChg>
        <pc:inkChg chg="add topLvl">
          <ac:chgData name="Zhang Yifan" userId="c9b86b9a-8bad-4e1d-80e2-8f55c3c19e2c" providerId="ADAL" clId="{9BEFBB74-C0ED-D640-96C8-5B66059E4614}" dt="2021-09-27T19:37:14.329" v="1618"/>
          <ac:inkMkLst>
            <pc:docMk/>
            <pc:sldMk cId="0" sldId="268"/>
            <ac:inkMk id="145" creationId="{64149A00-B75F-A94F-A8FF-418D190DE010}"/>
          </ac:inkMkLst>
        </pc:inkChg>
        <pc:inkChg chg="add topLvl">
          <ac:chgData name="Zhang Yifan" userId="c9b86b9a-8bad-4e1d-80e2-8f55c3c19e2c" providerId="ADAL" clId="{9BEFBB74-C0ED-D640-96C8-5B66059E4614}" dt="2021-09-27T19:37:14.329" v="1618"/>
          <ac:inkMkLst>
            <pc:docMk/>
            <pc:sldMk cId="0" sldId="268"/>
            <ac:inkMk id="146" creationId="{2A116E83-4CCF-A940-9DB3-53989A3A4259}"/>
          </ac:inkMkLst>
        </pc:inkChg>
        <pc:inkChg chg="add topLvl">
          <ac:chgData name="Zhang Yifan" userId="c9b86b9a-8bad-4e1d-80e2-8f55c3c19e2c" providerId="ADAL" clId="{9BEFBB74-C0ED-D640-96C8-5B66059E4614}" dt="2021-09-27T19:37:14.329" v="1618"/>
          <ac:inkMkLst>
            <pc:docMk/>
            <pc:sldMk cId="0" sldId="268"/>
            <ac:inkMk id="147" creationId="{49047E5C-83AF-F24B-A660-CD5F1C8CBE38}"/>
          </ac:inkMkLst>
        </pc:inkChg>
        <pc:inkChg chg="add topLvl">
          <ac:chgData name="Zhang Yifan" userId="c9b86b9a-8bad-4e1d-80e2-8f55c3c19e2c" providerId="ADAL" clId="{9BEFBB74-C0ED-D640-96C8-5B66059E4614}" dt="2021-09-27T19:37:14.329" v="1618"/>
          <ac:inkMkLst>
            <pc:docMk/>
            <pc:sldMk cId="0" sldId="268"/>
            <ac:inkMk id="148" creationId="{62382B15-9CCC-144E-8481-0AB62819F454}"/>
          </ac:inkMkLst>
        </pc:inkChg>
        <pc:inkChg chg="add topLvl">
          <ac:chgData name="Zhang Yifan" userId="c9b86b9a-8bad-4e1d-80e2-8f55c3c19e2c" providerId="ADAL" clId="{9BEFBB74-C0ED-D640-96C8-5B66059E4614}" dt="2021-09-27T19:37:14.329" v="1618"/>
          <ac:inkMkLst>
            <pc:docMk/>
            <pc:sldMk cId="0" sldId="268"/>
            <ac:inkMk id="149" creationId="{12AC6089-A454-494F-B375-7D2BE190C905}"/>
          </ac:inkMkLst>
        </pc:inkChg>
        <pc:inkChg chg="add topLvl">
          <ac:chgData name="Zhang Yifan" userId="c9b86b9a-8bad-4e1d-80e2-8f55c3c19e2c" providerId="ADAL" clId="{9BEFBB74-C0ED-D640-96C8-5B66059E4614}" dt="2021-09-27T19:37:14.329" v="1618"/>
          <ac:inkMkLst>
            <pc:docMk/>
            <pc:sldMk cId="0" sldId="268"/>
            <ac:inkMk id="150" creationId="{C1C26304-1A8C-1C4A-9B9A-EE3333294CA3}"/>
          </ac:inkMkLst>
        </pc:inkChg>
        <pc:inkChg chg="add topLvl">
          <ac:chgData name="Zhang Yifan" userId="c9b86b9a-8bad-4e1d-80e2-8f55c3c19e2c" providerId="ADAL" clId="{9BEFBB74-C0ED-D640-96C8-5B66059E4614}" dt="2021-09-27T19:37:14.329" v="1618"/>
          <ac:inkMkLst>
            <pc:docMk/>
            <pc:sldMk cId="0" sldId="268"/>
            <ac:inkMk id="151" creationId="{0CC77BF5-6114-704E-921A-46ACE8D8DD1F}"/>
          </ac:inkMkLst>
        </pc:inkChg>
        <pc:inkChg chg="add">
          <ac:chgData name="Zhang Yifan" userId="c9b86b9a-8bad-4e1d-80e2-8f55c3c19e2c" providerId="ADAL" clId="{9BEFBB74-C0ED-D640-96C8-5B66059E4614}" dt="2021-09-27T19:37:13.711" v="1617"/>
          <ac:inkMkLst>
            <pc:docMk/>
            <pc:sldMk cId="0" sldId="268"/>
            <ac:inkMk id="153" creationId="{2FDDB69E-44E7-0B44-B31B-A22AB5FEA6F0}"/>
          </ac:inkMkLst>
        </pc:inkChg>
      </pc:sldChg>
      <pc:sldChg chg="addSp delSp">
        <pc:chgData name="Zhang Yifan" userId="c9b86b9a-8bad-4e1d-80e2-8f55c3c19e2c" providerId="ADAL" clId="{9BEFBB74-C0ED-D640-96C8-5B66059E4614}" dt="2021-09-27T23:39:24.489" v="1803"/>
        <pc:sldMkLst>
          <pc:docMk/>
          <pc:sldMk cId="0" sldId="275"/>
        </pc:sldMkLst>
        <pc:grpChg chg="add del">
          <ac:chgData name="Zhang Yifan" userId="c9b86b9a-8bad-4e1d-80e2-8f55c3c19e2c" providerId="ADAL" clId="{9BEFBB74-C0ED-D640-96C8-5B66059E4614}" dt="2021-09-27T23:37:06.611" v="1625"/>
          <ac:grpSpMkLst>
            <pc:docMk/>
            <pc:sldMk cId="0" sldId="275"/>
            <ac:grpSpMk id="6" creationId="{CF653AA2-7FCD-FC4E-AD9D-F8C989FFE4DE}"/>
          </ac:grpSpMkLst>
        </pc:grpChg>
        <pc:grpChg chg="add del">
          <ac:chgData name="Zhang Yifan" userId="c9b86b9a-8bad-4e1d-80e2-8f55c3c19e2c" providerId="ADAL" clId="{9BEFBB74-C0ED-D640-96C8-5B66059E4614}" dt="2021-09-27T23:37:19.217" v="1636"/>
          <ac:grpSpMkLst>
            <pc:docMk/>
            <pc:sldMk cId="0" sldId="275"/>
            <ac:grpSpMk id="8" creationId="{6F976D91-642C-1B42-B27A-493D445D6E2C}"/>
          </ac:grpSpMkLst>
        </pc:grpChg>
        <pc:grpChg chg="add del">
          <ac:chgData name="Zhang Yifan" userId="c9b86b9a-8bad-4e1d-80e2-8f55c3c19e2c" providerId="ADAL" clId="{9BEFBB74-C0ED-D640-96C8-5B66059E4614}" dt="2021-09-27T23:37:19.232" v="1640"/>
          <ac:grpSpMkLst>
            <pc:docMk/>
            <pc:sldMk cId="0" sldId="275"/>
            <ac:grpSpMk id="14" creationId="{06BBF3F3-BDCE-B14F-819A-FFCEE927124F}"/>
          </ac:grpSpMkLst>
        </pc:grpChg>
        <pc:grpChg chg="add del">
          <ac:chgData name="Zhang Yifan" userId="c9b86b9a-8bad-4e1d-80e2-8f55c3c19e2c" providerId="ADAL" clId="{9BEFBB74-C0ED-D640-96C8-5B66059E4614}" dt="2021-09-27T23:37:25.050" v="1652"/>
          <ac:grpSpMkLst>
            <pc:docMk/>
            <pc:sldMk cId="0" sldId="275"/>
            <ac:grpSpMk id="19" creationId="{B43F67A8-E1DB-354E-971F-5D11C08963C6}"/>
          </ac:grpSpMkLst>
        </pc:grpChg>
        <pc:grpChg chg="add del">
          <ac:chgData name="Zhang Yifan" userId="c9b86b9a-8bad-4e1d-80e2-8f55c3c19e2c" providerId="ADAL" clId="{9BEFBB74-C0ED-D640-96C8-5B66059E4614}" dt="2021-09-27T23:37:28.990" v="1662"/>
          <ac:grpSpMkLst>
            <pc:docMk/>
            <pc:sldMk cId="0" sldId="275"/>
            <ac:grpSpMk id="25" creationId="{BCD486FD-BB82-8F47-AB33-E46822E421F9}"/>
          </ac:grpSpMkLst>
        </pc:grpChg>
        <pc:grpChg chg="add del">
          <ac:chgData name="Zhang Yifan" userId="c9b86b9a-8bad-4e1d-80e2-8f55c3c19e2c" providerId="ADAL" clId="{9BEFBB74-C0ED-D640-96C8-5B66059E4614}" dt="2021-09-27T23:37:32.484" v="1671"/>
          <ac:grpSpMkLst>
            <pc:docMk/>
            <pc:sldMk cId="0" sldId="275"/>
            <ac:grpSpMk id="35" creationId="{FF3B649A-375E-DF46-A286-CE2718173085}"/>
          </ac:grpSpMkLst>
        </pc:grpChg>
        <pc:grpChg chg="add">
          <ac:chgData name="Zhang Yifan" userId="c9b86b9a-8bad-4e1d-80e2-8f55c3c19e2c" providerId="ADAL" clId="{9BEFBB74-C0ED-D640-96C8-5B66059E4614}" dt="2021-09-27T23:37:32.484" v="1671"/>
          <ac:grpSpMkLst>
            <pc:docMk/>
            <pc:sldMk cId="0" sldId="275"/>
            <ac:grpSpMk id="44" creationId="{97C6341F-FBA6-844E-B148-62418436E2E5}"/>
          </ac:grpSpMkLst>
        </pc:grpChg>
        <pc:grpChg chg="add del">
          <ac:chgData name="Zhang Yifan" userId="c9b86b9a-8bad-4e1d-80e2-8f55c3c19e2c" providerId="ADAL" clId="{9BEFBB74-C0ED-D640-96C8-5B66059E4614}" dt="2021-09-27T23:37:56.945" v="1700"/>
          <ac:grpSpMkLst>
            <pc:docMk/>
            <pc:sldMk cId="0" sldId="275"/>
            <ac:grpSpMk id="53" creationId="{4CA59A96-4305-FD45-919C-AE0636DE2529}"/>
          </ac:grpSpMkLst>
        </pc:grpChg>
        <pc:grpChg chg="add del">
          <ac:chgData name="Zhang Yifan" userId="c9b86b9a-8bad-4e1d-80e2-8f55c3c19e2c" providerId="ADAL" clId="{9BEFBB74-C0ED-D640-96C8-5B66059E4614}" dt="2021-09-27T23:37:55.194" v="1697"/>
          <ac:grpSpMkLst>
            <pc:docMk/>
            <pc:sldMk cId="0" sldId="275"/>
            <ac:grpSpMk id="56" creationId="{E75C0118-BBC7-134A-AD61-CE35A6729593}"/>
          </ac:grpSpMkLst>
        </pc:grpChg>
        <pc:grpChg chg="add del">
          <ac:chgData name="Zhang Yifan" userId="c9b86b9a-8bad-4e1d-80e2-8f55c3c19e2c" providerId="ADAL" clId="{9BEFBB74-C0ED-D640-96C8-5B66059E4614}" dt="2021-09-27T23:37:55.194" v="1697"/>
          <ac:grpSpMkLst>
            <pc:docMk/>
            <pc:sldMk cId="0" sldId="275"/>
            <ac:grpSpMk id="195" creationId="{581D62DB-E89B-0149-AA43-62C4EBA8CB0B}"/>
          </ac:grpSpMkLst>
        </pc:grpChg>
        <pc:grpChg chg="add del">
          <ac:chgData name="Zhang Yifan" userId="c9b86b9a-8bad-4e1d-80e2-8f55c3c19e2c" providerId="ADAL" clId="{9BEFBB74-C0ED-D640-96C8-5B66059E4614}" dt="2021-09-27T23:37:56.945" v="1700"/>
          <ac:grpSpMkLst>
            <pc:docMk/>
            <pc:sldMk cId="0" sldId="275"/>
            <ac:grpSpMk id="198" creationId="{0ADCEDF2-339B-5247-88B7-55B38C5618AA}"/>
          </ac:grpSpMkLst>
        </pc:grpChg>
        <pc:grpChg chg="add del">
          <ac:chgData name="Zhang Yifan" userId="c9b86b9a-8bad-4e1d-80e2-8f55c3c19e2c" providerId="ADAL" clId="{9BEFBB74-C0ED-D640-96C8-5B66059E4614}" dt="2021-09-27T23:38:07.666" v="1716"/>
          <ac:grpSpMkLst>
            <pc:docMk/>
            <pc:sldMk cId="0" sldId="275"/>
            <ac:grpSpMk id="201" creationId="{391D609E-4D73-4040-9D57-4518681B0517}"/>
          </ac:grpSpMkLst>
        </pc:grpChg>
        <pc:grpChg chg="add del">
          <ac:chgData name="Zhang Yifan" userId="c9b86b9a-8bad-4e1d-80e2-8f55c3c19e2c" providerId="ADAL" clId="{9BEFBB74-C0ED-D640-96C8-5B66059E4614}" dt="2021-09-27T23:38:07.666" v="1716"/>
          <ac:grpSpMkLst>
            <pc:docMk/>
            <pc:sldMk cId="0" sldId="275"/>
            <ac:grpSpMk id="211" creationId="{D33E0F16-E41F-AE45-8DB4-F303CA2BD8E0}"/>
          </ac:grpSpMkLst>
        </pc:grpChg>
        <pc:grpChg chg="add del">
          <ac:chgData name="Zhang Yifan" userId="c9b86b9a-8bad-4e1d-80e2-8f55c3c19e2c" providerId="ADAL" clId="{9BEFBB74-C0ED-D640-96C8-5B66059E4614}" dt="2021-09-27T23:38:07.666" v="1716"/>
          <ac:grpSpMkLst>
            <pc:docMk/>
            <pc:sldMk cId="0" sldId="275"/>
            <ac:grpSpMk id="214" creationId="{E734B6F6-1D97-6F40-A38C-F1EA6DB84A4F}"/>
          </ac:grpSpMkLst>
        </pc:grpChg>
        <pc:grpChg chg="add">
          <ac:chgData name="Zhang Yifan" userId="c9b86b9a-8bad-4e1d-80e2-8f55c3c19e2c" providerId="ADAL" clId="{9BEFBB74-C0ED-D640-96C8-5B66059E4614}" dt="2021-09-27T23:38:07.666" v="1716"/>
          <ac:grpSpMkLst>
            <pc:docMk/>
            <pc:sldMk cId="0" sldId="275"/>
            <ac:grpSpMk id="220" creationId="{51572F18-5504-0E44-884C-923F8850BD1A}"/>
          </ac:grpSpMkLst>
        </pc:grpChg>
        <pc:grpChg chg="add del">
          <ac:chgData name="Zhang Yifan" userId="c9b86b9a-8bad-4e1d-80e2-8f55c3c19e2c" providerId="ADAL" clId="{9BEFBB74-C0ED-D640-96C8-5B66059E4614}" dt="2021-09-27T23:38:14.053" v="1728"/>
          <ac:grpSpMkLst>
            <pc:docMk/>
            <pc:sldMk cId="0" sldId="275"/>
            <ac:grpSpMk id="229" creationId="{3C201DBA-25B8-2645-87F8-A27AD4A50970}"/>
          </ac:grpSpMkLst>
        </pc:grpChg>
        <pc:grpChg chg="add del">
          <ac:chgData name="Zhang Yifan" userId="c9b86b9a-8bad-4e1d-80e2-8f55c3c19e2c" providerId="ADAL" clId="{9BEFBB74-C0ED-D640-96C8-5B66059E4614}" dt="2021-09-27T23:38:15.867" v="1730"/>
          <ac:grpSpMkLst>
            <pc:docMk/>
            <pc:sldMk cId="0" sldId="275"/>
            <ac:grpSpMk id="232" creationId="{E8015F11-DD40-B245-9D31-9F16056936C3}"/>
          </ac:grpSpMkLst>
        </pc:grpChg>
        <pc:grpChg chg="add">
          <ac:chgData name="Zhang Yifan" userId="c9b86b9a-8bad-4e1d-80e2-8f55c3c19e2c" providerId="ADAL" clId="{9BEFBB74-C0ED-D640-96C8-5B66059E4614}" dt="2021-09-27T23:38:15.867" v="1730"/>
          <ac:grpSpMkLst>
            <pc:docMk/>
            <pc:sldMk cId="0" sldId="275"/>
            <ac:grpSpMk id="234" creationId="{A0B135BA-CC7F-CB4D-8A5D-63F2FAF107FC}"/>
          </ac:grpSpMkLst>
        </pc:grpChg>
        <pc:grpChg chg="add del">
          <ac:chgData name="Zhang Yifan" userId="c9b86b9a-8bad-4e1d-80e2-8f55c3c19e2c" providerId="ADAL" clId="{9BEFBB74-C0ED-D640-96C8-5B66059E4614}" dt="2021-09-27T23:38:30.134" v="1743"/>
          <ac:grpSpMkLst>
            <pc:docMk/>
            <pc:sldMk cId="0" sldId="275"/>
            <ac:grpSpMk id="238" creationId="{6F225331-610B-DC47-ACE2-6EBD3A70C3E0}"/>
          </ac:grpSpMkLst>
        </pc:grpChg>
        <pc:grpChg chg="add del">
          <ac:chgData name="Zhang Yifan" userId="c9b86b9a-8bad-4e1d-80e2-8f55c3c19e2c" providerId="ADAL" clId="{9BEFBB74-C0ED-D640-96C8-5B66059E4614}" dt="2021-09-27T23:38:31.858" v="1747"/>
          <ac:grpSpMkLst>
            <pc:docMk/>
            <pc:sldMk cId="0" sldId="275"/>
            <ac:grpSpMk id="247" creationId="{5F94DE5C-E665-1F4F-963F-CFDE81C8C049}"/>
          </ac:grpSpMkLst>
        </pc:grpChg>
        <pc:grpChg chg="add del">
          <ac:chgData name="Zhang Yifan" userId="c9b86b9a-8bad-4e1d-80e2-8f55c3c19e2c" providerId="ADAL" clId="{9BEFBB74-C0ED-D640-96C8-5B66059E4614}" dt="2021-09-27T23:38:38.598" v="1760"/>
          <ac:grpSpMkLst>
            <pc:docMk/>
            <pc:sldMk cId="0" sldId="275"/>
            <ac:grpSpMk id="251" creationId="{0BDC16B6-8B54-4C4A-933A-D38A39E8C459}"/>
          </ac:grpSpMkLst>
        </pc:grpChg>
        <pc:grpChg chg="add del">
          <ac:chgData name="Zhang Yifan" userId="c9b86b9a-8bad-4e1d-80e2-8f55c3c19e2c" providerId="ADAL" clId="{9BEFBB74-C0ED-D640-96C8-5B66059E4614}" dt="2021-09-27T23:38:34.527" v="1753"/>
          <ac:grpSpMkLst>
            <pc:docMk/>
            <pc:sldMk cId="0" sldId="275"/>
            <ac:grpSpMk id="256" creationId="{165D3D7C-0E18-2443-9DB1-1F9589AEA82B}"/>
          </ac:grpSpMkLst>
        </pc:grpChg>
        <pc:grpChg chg="add del">
          <ac:chgData name="Zhang Yifan" userId="c9b86b9a-8bad-4e1d-80e2-8f55c3c19e2c" providerId="ADAL" clId="{9BEFBB74-C0ED-D640-96C8-5B66059E4614}" dt="2021-09-27T23:38:55.138" v="1763"/>
          <ac:grpSpMkLst>
            <pc:docMk/>
            <pc:sldMk cId="0" sldId="275"/>
            <ac:grpSpMk id="263" creationId="{80AF6202-7AC7-EE4A-9482-76658363DB43}"/>
          </ac:grpSpMkLst>
        </pc:grpChg>
        <pc:grpChg chg="add del">
          <ac:chgData name="Zhang Yifan" userId="c9b86b9a-8bad-4e1d-80e2-8f55c3c19e2c" providerId="ADAL" clId="{9BEFBB74-C0ED-D640-96C8-5B66059E4614}" dt="2021-09-27T23:38:56.030" v="1765"/>
          <ac:grpSpMkLst>
            <pc:docMk/>
            <pc:sldMk cId="0" sldId="275"/>
            <ac:grpSpMk id="266" creationId="{BCD7E46E-6B7F-7442-8914-8BB1363F2E43}"/>
          </ac:grpSpMkLst>
        </pc:grpChg>
        <pc:grpChg chg="add del">
          <ac:chgData name="Zhang Yifan" userId="c9b86b9a-8bad-4e1d-80e2-8f55c3c19e2c" providerId="ADAL" clId="{9BEFBB74-C0ED-D640-96C8-5B66059E4614}" dt="2021-09-27T23:39:00.493" v="1768"/>
          <ac:grpSpMkLst>
            <pc:docMk/>
            <pc:sldMk cId="0" sldId="275"/>
            <ac:grpSpMk id="268" creationId="{A50AF14B-BCFE-F644-A4A7-CA0D26A19A9F}"/>
          </ac:grpSpMkLst>
        </pc:grpChg>
        <pc:grpChg chg="add del">
          <ac:chgData name="Zhang Yifan" userId="c9b86b9a-8bad-4e1d-80e2-8f55c3c19e2c" providerId="ADAL" clId="{9BEFBB74-C0ED-D640-96C8-5B66059E4614}" dt="2021-09-27T23:39:21.969" v="1799"/>
          <ac:grpSpMkLst>
            <pc:docMk/>
            <pc:sldMk cId="0" sldId="275"/>
            <ac:grpSpMk id="271" creationId="{17DF62E1-6284-CE42-8635-DEEF1B10B020}"/>
          </ac:grpSpMkLst>
        </pc:grpChg>
        <pc:grpChg chg="add del">
          <ac:chgData name="Zhang Yifan" userId="c9b86b9a-8bad-4e1d-80e2-8f55c3c19e2c" providerId="ADAL" clId="{9BEFBB74-C0ED-D640-96C8-5B66059E4614}" dt="2021-09-27T23:39:05.612" v="1774"/>
          <ac:grpSpMkLst>
            <pc:docMk/>
            <pc:sldMk cId="0" sldId="275"/>
            <ac:grpSpMk id="276" creationId="{A1C805F7-F5F3-2D49-94EF-BA384EDF6CD8}"/>
          </ac:grpSpMkLst>
        </pc:grpChg>
        <pc:grpChg chg="add del">
          <ac:chgData name="Zhang Yifan" userId="c9b86b9a-8bad-4e1d-80e2-8f55c3c19e2c" providerId="ADAL" clId="{9BEFBB74-C0ED-D640-96C8-5B66059E4614}" dt="2021-09-27T23:39:05.612" v="1774"/>
          <ac:grpSpMkLst>
            <pc:docMk/>
            <pc:sldMk cId="0" sldId="275"/>
            <ac:grpSpMk id="277" creationId="{C0F62F7F-8FAB-C845-A23A-CA1C3693D5B7}"/>
          </ac:grpSpMkLst>
        </pc:grpChg>
        <pc:grpChg chg="add del">
          <ac:chgData name="Zhang Yifan" userId="c9b86b9a-8bad-4e1d-80e2-8f55c3c19e2c" providerId="ADAL" clId="{9BEFBB74-C0ED-D640-96C8-5B66059E4614}" dt="2021-09-27T23:39:21.969" v="1799"/>
          <ac:grpSpMkLst>
            <pc:docMk/>
            <pc:sldMk cId="0" sldId="275"/>
            <ac:grpSpMk id="285" creationId="{8CDFA2BB-7A74-4646-8047-10D11BD85266}"/>
          </ac:grpSpMkLst>
        </pc:grpChg>
        <pc:grpChg chg="add del">
          <ac:chgData name="Zhang Yifan" userId="c9b86b9a-8bad-4e1d-80e2-8f55c3c19e2c" providerId="ADAL" clId="{9BEFBB74-C0ED-D640-96C8-5B66059E4614}" dt="2021-09-27T23:39:21.969" v="1799"/>
          <ac:grpSpMkLst>
            <pc:docMk/>
            <pc:sldMk cId="0" sldId="275"/>
            <ac:grpSpMk id="289" creationId="{BD56B636-12E6-0944-BD6A-89EE3C2B707E}"/>
          </ac:grpSpMkLst>
        </pc:grpChg>
        <pc:grpChg chg="add del">
          <ac:chgData name="Zhang Yifan" userId="c9b86b9a-8bad-4e1d-80e2-8f55c3c19e2c" providerId="ADAL" clId="{9BEFBB74-C0ED-D640-96C8-5B66059E4614}" dt="2021-09-27T23:39:24.489" v="1803"/>
          <ac:grpSpMkLst>
            <pc:docMk/>
            <pc:sldMk cId="0" sldId="275"/>
            <ac:grpSpMk id="300" creationId="{BC16667E-8816-DE40-A60E-A9F9C261045A}"/>
          </ac:grpSpMkLst>
        </pc:grpChg>
        <pc:grpChg chg="add">
          <ac:chgData name="Zhang Yifan" userId="c9b86b9a-8bad-4e1d-80e2-8f55c3c19e2c" providerId="ADAL" clId="{9BEFBB74-C0ED-D640-96C8-5B66059E4614}" dt="2021-09-27T23:39:24.489" v="1803"/>
          <ac:grpSpMkLst>
            <pc:docMk/>
            <pc:sldMk cId="0" sldId="275"/>
            <ac:grpSpMk id="304" creationId="{9F9EE619-FB31-7343-98C9-096CC60A71D9}"/>
          </ac:grpSpMkLst>
        </pc:grpChg>
        <pc:inkChg chg="add del topLvl">
          <ac:chgData name="Zhang Yifan" userId="c9b86b9a-8bad-4e1d-80e2-8f55c3c19e2c" providerId="ADAL" clId="{9BEFBB74-C0ED-D640-96C8-5B66059E4614}" dt="2021-09-27T23:37:19.227" v="1639"/>
          <ac:inkMkLst>
            <pc:docMk/>
            <pc:sldMk cId="0" sldId="275"/>
            <ac:inkMk id="2" creationId="{00F2EC33-ECDA-8A41-8977-F794A6B4B606}"/>
          </ac:inkMkLst>
        </pc:inkChg>
        <pc:inkChg chg="add del topLvl">
          <ac:chgData name="Zhang Yifan" userId="c9b86b9a-8bad-4e1d-80e2-8f55c3c19e2c" providerId="ADAL" clId="{9BEFBB74-C0ED-D640-96C8-5B66059E4614}" dt="2021-09-27T23:37:19.206" v="1633"/>
          <ac:inkMkLst>
            <pc:docMk/>
            <pc:sldMk cId="0" sldId="275"/>
            <ac:inkMk id="3" creationId="{9187C979-8322-FB45-B9B1-C27EE023BB14}"/>
          </ac:inkMkLst>
        </pc:inkChg>
        <pc:inkChg chg="add del topLvl">
          <ac:chgData name="Zhang Yifan" userId="c9b86b9a-8bad-4e1d-80e2-8f55c3c19e2c" providerId="ADAL" clId="{9BEFBB74-C0ED-D640-96C8-5B66059E4614}" dt="2021-09-27T23:37:19.217" v="1636"/>
          <ac:inkMkLst>
            <pc:docMk/>
            <pc:sldMk cId="0" sldId="275"/>
            <ac:inkMk id="4" creationId="{670B3856-DC08-284E-8DA0-C49CFEC1298F}"/>
          </ac:inkMkLst>
        </pc:inkChg>
        <pc:inkChg chg="add del topLvl">
          <ac:chgData name="Zhang Yifan" userId="c9b86b9a-8bad-4e1d-80e2-8f55c3c19e2c" providerId="ADAL" clId="{9BEFBB74-C0ED-D640-96C8-5B66059E4614}" dt="2021-09-27T23:37:19.208" v="1634"/>
          <ac:inkMkLst>
            <pc:docMk/>
            <pc:sldMk cId="0" sldId="275"/>
            <ac:inkMk id="5" creationId="{832D80E2-089D-544E-8D8D-C6D9ECF4E454}"/>
          </ac:inkMkLst>
        </pc:inkChg>
        <pc:inkChg chg="add del">
          <ac:chgData name="Zhang Yifan" userId="c9b86b9a-8bad-4e1d-80e2-8f55c3c19e2c" providerId="ADAL" clId="{9BEFBB74-C0ED-D640-96C8-5B66059E4614}" dt="2021-09-27T23:37:08.468" v="1626"/>
          <ac:inkMkLst>
            <pc:docMk/>
            <pc:sldMk cId="0" sldId="275"/>
            <ac:inkMk id="7" creationId="{B75395AE-21DA-4945-8C92-55E6F2B587D6}"/>
          </ac:inkMkLst>
        </pc:inkChg>
        <pc:inkChg chg="add del">
          <ac:chgData name="Zhang Yifan" userId="c9b86b9a-8bad-4e1d-80e2-8f55c3c19e2c" providerId="ADAL" clId="{9BEFBB74-C0ED-D640-96C8-5B66059E4614}" dt="2021-09-27T23:37:19.225" v="1638"/>
          <ac:inkMkLst>
            <pc:docMk/>
            <pc:sldMk cId="0" sldId="275"/>
            <ac:inkMk id="9" creationId="{61A189CC-A057-DB4D-AC4E-70528FF5E3D1}"/>
          </ac:inkMkLst>
        </pc:inkChg>
        <pc:inkChg chg="add del topLvl">
          <ac:chgData name="Zhang Yifan" userId="c9b86b9a-8bad-4e1d-80e2-8f55c3c19e2c" providerId="ADAL" clId="{9BEFBB74-C0ED-D640-96C8-5B66059E4614}" dt="2021-09-27T23:37:19.232" v="1640"/>
          <ac:inkMkLst>
            <pc:docMk/>
            <pc:sldMk cId="0" sldId="275"/>
            <ac:inkMk id="10" creationId="{4B6AB10D-DCC2-334E-9DBD-E14D80AE5B07}"/>
          </ac:inkMkLst>
        </pc:inkChg>
        <pc:inkChg chg="add del">
          <ac:chgData name="Zhang Yifan" userId="c9b86b9a-8bad-4e1d-80e2-8f55c3c19e2c" providerId="ADAL" clId="{9BEFBB74-C0ED-D640-96C8-5B66059E4614}" dt="2021-09-27T23:37:19.221" v="1637"/>
          <ac:inkMkLst>
            <pc:docMk/>
            <pc:sldMk cId="0" sldId="275"/>
            <ac:inkMk id="11" creationId="{292D1EBE-9E33-F94F-BE80-EAF00DFBCA28}"/>
          </ac:inkMkLst>
        </pc:inkChg>
        <pc:inkChg chg="add del topLvl">
          <ac:chgData name="Zhang Yifan" userId="c9b86b9a-8bad-4e1d-80e2-8f55c3c19e2c" providerId="ADAL" clId="{9BEFBB74-C0ED-D640-96C8-5B66059E4614}" dt="2021-09-27T23:37:19.234" v="1641"/>
          <ac:inkMkLst>
            <pc:docMk/>
            <pc:sldMk cId="0" sldId="275"/>
            <ac:inkMk id="12" creationId="{1EA4CF12-DC08-6E40-A6CF-74DCA1B84E6A}"/>
          </ac:inkMkLst>
        </pc:inkChg>
        <pc:inkChg chg="add del">
          <ac:chgData name="Zhang Yifan" userId="c9b86b9a-8bad-4e1d-80e2-8f55c3c19e2c" providerId="ADAL" clId="{9BEFBB74-C0ED-D640-96C8-5B66059E4614}" dt="2021-09-27T23:37:19.212" v="1635"/>
          <ac:inkMkLst>
            <pc:docMk/>
            <pc:sldMk cId="0" sldId="275"/>
            <ac:inkMk id="13" creationId="{765AB559-91CD-DA44-96B8-B944F42424B6}"/>
          </ac:inkMkLst>
        </pc:inkChg>
        <pc:inkChg chg="add topLvl">
          <ac:chgData name="Zhang Yifan" userId="c9b86b9a-8bad-4e1d-80e2-8f55c3c19e2c" providerId="ADAL" clId="{9BEFBB74-C0ED-D640-96C8-5B66059E4614}" dt="2021-09-27T23:37:32.484" v="1671"/>
          <ac:inkMkLst>
            <pc:docMk/>
            <pc:sldMk cId="0" sldId="275"/>
            <ac:inkMk id="15" creationId="{59486A91-130E-B34B-8F78-30EAEC603F0A}"/>
          </ac:inkMkLst>
        </pc:inkChg>
        <pc:inkChg chg="add topLvl">
          <ac:chgData name="Zhang Yifan" userId="c9b86b9a-8bad-4e1d-80e2-8f55c3c19e2c" providerId="ADAL" clId="{9BEFBB74-C0ED-D640-96C8-5B66059E4614}" dt="2021-09-27T23:37:32.484" v="1671"/>
          <ac:inkMkLst>
            <pc:docMk/>
            <pc:sldMk cId="0" sldId="275"/>
            <ac:inkMk id="16" creationId="{0F086114-C2EF-C640-9E50-F64F1A2D177D}"/>
          </ac:inkMkLst>
        </pc:inkChg>
        <pc:inkChg chg="add topLvl">
          <ac:chgData name="Zhang Yifan" userId="c9b86b9a-8bad-4e1d-80e2-8f55c3c19e2c" providerId="ADAL" clId="{9BEFBB74-C0ED-D640-96C8-5B66059E4614}" dt="2021-09-27T23:37:32.484" v="1671"/>
          <ac:inkMkLst>
            <pc:docMk/>
            <pc:sldMk cId="0" sldId="275"/>
            <ac:inkMk id="17" creationId="{D35530B0-E72A-6F44-BD98-F857E9BE9E6C}"/>
          </ac:inkMkLst>
        </pc:inkChg>
        <pc:inkChg chg="add topLvl">
          <ac:chgData name="Zhang Yifan" userId="c9b86b9a-8bad-4e1d-80e2-8f55c3c19e2c" providerId="ADAL" clId="{9BEFBB74-C0ED-D640-96C8-5B66059E4614}" dt="2021-09-27T23:37:32.484" v="1671"/>
          <ac:inkMkLst>
            <pc:docMk/>
            <pc:sldMk cId="0" sldId="275"/>
            <ac:inkMk id="18" creationId="{88300C43-862F-A343-91E6-85483CD423F6}"/>
          </ac:inkMkLst>
        </pc:inkChg>
        <pc:inkChg chg="add topLvl">
          <ac:chgData name="Zhang Yifan" userId="c9b86b9a-8bad-4e1d-80e2-8f55c3c19e2c" providerId="ADAL" clId="{9BEFBB74-C0ED-D640-96C8-5B66059E4614}" dt="2021-09-27T23:37:32.484" v="1671"/>
          <ac:inkMkLst>
            <pc:docMk/>
            <pc:sldMk cId="0" sldId="275"/>
            <ac:inkMk id="20" creationId="{E33D7E6A-7011-C249-B0A2-248A60A28224}"/>
          </ac:inkMkLst>
        </pc:inkChg>
        <pc:inkChg chg="add topLvl">
          <ac:chgData name="Zhang Yifan" userId="c9b86b9a-8bad-4e1d-80e2-8f55c3c19e2c" providerId="ADAL" clId="{9BEFBB74-C0ED-D640-96C8-5B66059E4614}" dt="2021-09-27T23:37:32.484" v="1671"/>
          <ac:inkMkLst>
            <pc:docMk/>
            <pc:sldMk cId="0" sldId="275"/>
            <ac:inkMk id="21" creationId="{DCAA8BDE-17C1-FF42-93F3-BB236E75EC0A}"/>
          </ac:inkMkLst>
        </pc:inkChg>
        <pc:inkChg chg="add topLvl">
          <ac:chgData name="Zhang Yifan" userId="c9b86b9a-8bad-4e1d-80e2-8f55c3c19e2c" providerId="ADAL" clId="{9BEFBB74-C0ED-D640-96C8-5B66059E4614}" dt="2021-09-27T23:37:32.484" v="1671"/>
          <ac:inkMkLst>
            <pc:docMk/>
            <pc:sldMk cId="0" sldId="275"/>
            <ac:inkMk id="22" creationId="{02DF0738-9B87-5F4E-A5BE-E6ADF81BCDBE}"/>
          </ac:inkMkLst>
        </pc:inkChg>
        <pc:inkChg chg="add topLvl">
          <ac:chgData name="Zhang Yifan" userId="c9b86b9a-8bad-4e1d-80e2-8f55c3c19e2c" providerId="ADAL" clId="{9BEFBB74-C0ED-D640-96C8-5B66059E4614}" dt="2021-09-27T23:37:32.484" v="1671"/>
          <ac:inkMkLst>
            <pc:docMk/>
            <pc:sldMk cId="0" sldId="275"/>
            <ac:inkMk id="23" creationId="{B8CFF027-7C5F-C647-8E6D-B088464D6BCD}"/>
          </ac:inkMkLst>
        </pc:inkChg>
        <pc:inkChg chg="add topLvl">
          <ac:chgData name="Zhang Yifan" userId="c9b86b9a-8bad-4e1d-80e2-8f55c3c19e2c" providerId="ADAL" clId="{9BEFBB74-C0ED-D640-96C8-5B66059E4614}" dt="2021-09-27T23:37:32.484" v="1671"/>
          <ac:inkMkLst>
            <pc:docMk/>
            <pc:sldMk cId="0" sldId="275"/>
            <ac:inkMk id="24" creationId="{BA4929DE-5AFA-B449-ABBA-F33A1C0957A1}"/>
          </ac:inkMkLst>
        </pc:inkChg>
        <pc:inkChg chg="add topLvl">
          <ac:chgData name="Zhang Yifan" userId="c9b86b9a-8bad-4e1d-80e2-8f55c3c19e2c" providerId="ADAL" clId="{9BEFBB74-C0ED-D640-96C8-5B66059E4614}" dt="2021-09-27T23:37:32.484" v="1671"/>
          <ac:inkMkLst>
            <pc:docMk/>
            <pc:sldMk cId="0" sldId="275"/>
            <ac:inkMk id="26" creationId="{075340D1-98CE-0843-B2A6-87E6EAD7AEF7}"/>
          </ac:inkMkLst>
        </pc:inkChg>
        <pc:inkChg chg="add topLvl">
          <ac:chgData name="Zhang Yifan" userId="c9b86b9a-8bad-4e1d-80e2-8f55c3c19e2c" providerId="ADAL" clId="{9BEFBB74-C0ED-D640-96C8-5B66059E4614}" dt="2021-09-27T23:37:32.484" v="1671"/>
          <ac:inkMkLst>
            <pc:docMk/>
            <pc:sldMk cId="0" sldId="275"/>
            <ac:inkMk id="27" creationId="{067AD309-8202-7947-BF18-572FF6FFB6CD}"/>
          </ac:inkMkLst>
        </pc:inkChg>
        <pc:inkChg chg="add topLvl">
          <ac:chgData name="Zhang Yifan" userId="c9b86b9a-8bad-4e1d-80e2-8f55c3c19e2c" providerId="ADAL" clId="{9BEFBB74-C0ED-D640-96C8-5B66059E4614}" dt="2021-09-27T23:37:32.484" v="1671"/>
          <ac:inkMkLst>
            <pc:docMk/>
            <pc:sldMk cId="0" sldId="275"/>
            <ac:inkMk id="28" creationId="{9A7F5793-786D-6F40-9F42-9F9C92F5C774}"/>
          </ac:inkMkLst>
        </pc:inkChg>
        <pc:inkChg chg="add topLvl">
          <ac:chgData name="Zhang Yifan" userId="c9b86b9a-8bad-4e1d-80e2-8f55c3c19e2c" providerId="ADAL" clId="{9BEFBB74-C0ED-D640-96C8-5B66059E4614}" dt="2021-09-27T23:37:32.484" v="1671"/>
          <ac:inkMkLst>
            <pc:docMk/>
            <pc:sldMk cId="0" sldId="275"/>
            <ac:inkMk id="29" creationId="{BA0A4040-A986-CF4E-9392-CC1A0B787E93}"/>
          </ac:inkMkLst>
        </pc:inkChg>
        <pc:inkChg chg="add topLvl">
          <ac:chgData name="Zhang Yifan" userId="c9b86b9a-8bad-4e1d-80e2-8f55c3c19e2c" providerId="ADAL" clId="{9BEFBB74-C0ED-D640-96C8-5B66059E4614}" dt="2021-09-27T23:37:32.484" v="1671"/>
          <ac:inkMkLst>
            <pc:docMk/>
            <pc:sldMk cId="0" sldId="275"/>
            <ac:inkMk id="30" creationId="{C0372517-C8ED-4B4C-8AC5-1C942F2DFC4E}"/>
          </ac:inkMkLst>
        </pc:inkChg>
        <pc:inkChg chg="add topLvl">
          <ac:chgData name="Zhang Yifan" userId="c9b86b9a-8bad-4e1d-80e2-8f55c3c19e2c" providerId="ADAL" clId="{9BEFBB74-C0ED-D640-96C8-5B66059E4614}" dt="2021-09-27T23:37:32.484" v="1671"/>
          <ac:inkMkLst>
            <pc:docMk/>
            <pc:sldMk cId="0" sldId="275"/>
            <ac:inkMk id="31" creationId="{04B55EC3-7445-A549-82DB-89976479A86C}"/>
          </ac:inkMkLst>
        </pc:inkChg>
        <pc:inkChg chg="add topLvl">
          <ac:chgData name="Zhang Yifan" userId="c9b86b9a-8bad-4e1d-80e2-8f55c3c19e2c" providerId="ADAL" clId="{9BEFBB74-C0ED-D640-96C8-5B66059E4614}" dt="2021-09-27T23:37:32.484" v="1671"/>
          <ac:inkMkLst>
            <pc:docMk/>
            <pc:sldMk cId="0" sldId="275"/>
            <ac:inkMk id="32" creationId="{AA0F3B70-9534-EA47-BA6D-63858C788276}"/>
          </ac:inkMkLst>
        </pc:inkChg>
        <pc:inkChg chg="add topLvl">
          <ac:chgData name="Zhang Yifan" userId="c9b86b9a-8bad-4e1d-80e2-8f55c3c19e2c" providerId="ADAL" clId="{9BEFBB74-C0ED-D640-96C8-5B66059E4614}" dt="2021-09-27T23:37:32.484" v="1671"/>
          <ac:inkMkLst>
            <pc:docMk/>
            <pc:sldMk cId="0" sldId="275"/>
            <ac:inkMk id="33" creationId="{7ECAA910-3149-0F47-A583-D8E738E2B432}"/>
          </ac:inkMkLst>
        </pc:inkChg>
        <pc:inkChg chg="add topLvl">
          <ac:chgData name="Zhang Yifan" userId="c9b86b9a-8bad-4e1d-80e2-8f55c3c19e2c" providerId="ADAL" clId="{9BEFBB74-C0ED-D640-96C8-5B66059E4614}" dt="2021-09-27T23:37:32.484" v="1671"/>
          <ac:inkMkLst>
            <pc:docMk/>
            <pc:sldMk cId="0" sldId="275"/>
            <ac:inkMk id="34" creationId="{1D5028A0-E8C0-CE4F-AC65-DFC33F154079}"/>
          </ac:inkMkLst>
        </pc:inkChg>
        <pc:inkChg chg="add">
          <ac:chgData name="Zhang Yifan" userId="c9b86b9a-8bad-4e1d-80e2-8f55c3c19e2c" providerId="ADAL" clId="{9BEFBB74-C0ED-D640-96C8-5B66059E4614}" dt="2021-09-27T23:37:29.204" v="1663"/>
          <ac:inkMkLst>
            <pc:docMk/>
            <pc:sldMk cId="0" sldId="275"/>
            <ac:inkMk id="36" creationId="{4B3F22D3-2228-6048-B380-22C5CF7840C3}"/>
          </ac:inkMkLst>
        </pc:inkChg>
        <pc:inkChg chg="add">
          <ac:chgData name="Zhang Yifan" userId="c9b86b9a-8bad-4e1d-80e2-8f55c3c19e2c" providerId="ADAL" clId="{9BEFBB74-C0ED-D640-96C8-5B66059E4614}" dt="2021-09-27T23:37:29.359" v="1664"/>
          <ac:inkMkLst>
            <pc:docMk/>
            <pc:sldMk cId="0" sldId="275"/>
            <ac:inkMk id="37" creationId="{C909F6FD-DE01-D947-9325-4B7ED4D74E28}"/>
          </ac:inkMkLst>
        </pc:inkChg>
        <pc:inkChg chg="add">
          <ac:chgData name="Zhang Yifan" userId="c9b86b9a-8bad-4e1d-80e2-8f55c3c19e2c" providerId="ADAL" clId="{9BEFBB74-C0ED-D640-96C8-5B66059E4614}" dt="2021-09-27T23:37:29.870" v="1665"/>
          <ac:inkMkLst>
            <pc:docMk/>
            <pc:sldMk cId="0" sldId="275"/>
            <ac:inkMk id="38" creationId="{50E5AFE2-17BE-7E40-95EE-037451884BC7}"/>
          </ac:inkMkLst>
        </pc:inkChg>
        <pc:inkChg chg="add">
          <ac:chgData name="Zhang Yifan" userId="c9b86b9a-8bad-4e1d-80e2-8f55c3c19e2c" providerId="ADAL" clId="{9BEFBB74-C0ED-D640-96C8-5B66059E4614}" dt="2021-09-27T23:37:30.073" v="1666"/>
          <ac:inkMkLst>
            <pc:docMk/>
            <pc:sldMk cId="0" sldId="275"/>
            <ac:inkMk id="39" creationId="{8196F6E7-E1C5-E94B-B651-ECBB5B42356A}"/>
          </ac:inkMkLst>
        </pc:inkChg>
        <pc:inkChg chg="add">
          <ac:chgData name="Zhang Yifan" userId="c9b86b9a-8bad-4e1d-80e2-8f55c3c19e2c" providerId="ADAL" clId="{9BEFBB74-C0ED-D640-96C8-5B66059E4614}" dt="2021-09-27T23:37:30.286" v="1667"/>
          <ac:inkMkLst>
            <pc:docMk/>
            <pc:sldMk cId="0" sldId="275"/>
            <ac:inkMk id="40" creationId="{AD11D5B6-5672-AF44-A91C-EF31038F8F09}"/>
          </ac:inkMkLst>
        </pc:inkChg>
        <pc:inkChg chg="add">
          <ac:chgData name="Zhang Yifan" userId="c9b86b9a-8bad-4e1d-80e2-8f55c3c19e2c" providerId="ADAL" clId="{9BEFBB74-C0ED-D640-96C8-5B66059E4614}" dt="2021-09-27T23:37:30.968" v="1668"/>
          <ac:inkMkLst>
            <pc:docMk/>
            <pc:sldMk cId="0" sldId="275"/>
            <ac:inkMk id="41" creationId="{09377BC2-FE7D-3D46-A579-DBF427614B02}"/>
          </ac:inkMkLst>
        </pc:inkChg>
        <pc:inkChg chg="add">
          <ac:chgData name="Zhang Yifan" userId="c9b86b9a-8bad-4e1d-80e2-8f55c3c19e2c" providerId="ADAL" clId="{9BEFBB74-C0ED-D640-96C8-5B66059E4614}" dt="2021-09-27T23:37:31.404" v="1669"/>
          <ac:inkMkLst>
            <pc:docMk/>
            <pc:sldMk cId="0" sldId="275"/>
            <ac:inkMk id="42" creationId="{3F511D85-66AD-244D-B862-F19B3D652FDD}"/>
          </ac:inkMkLst>
        </pc:inkChg>
        <pc:inkChg chg="add">
          <ac:chgData name="Zhang Yifan" userId="c9b86b9a-8bad-4e1d-80e2-8f55c3c19e2c" providerId="ADAL" clId="{9BEFBB74-C0ED-D640-96C8-5B66059E4614}" dt="2021-09-27T23:37:31.567" v="1670"/>
          <ac:inkMkLst>
            <pc:docMk/>
            <pc:sldMk cId="0" sldId="275"/>
            <ac:inkMk id="43" creationId="{ABA29144-74FD-3841-8336-B922D181CBAD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45" creationId="{26EEC97C-67D6-4B4A-9F9F-1C6D063DDF67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46" creationId="{409205CB-2C7D-2240-8C76-76CDE817F7C5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47" creationId="{CBD9EF3E-CA5D-5E48-86FF-1F64C12F383E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48" creationId="{22AA2A9A-4ECC-024D-927A-82A634CCFF9E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49" creationId="{F80664EB-01F8-154F-8A81-9BEADB3071D5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50" creationId="{F1CA1EFD-F2A6-8E41-AE7B-CC0E10FFE1C1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51" creationId="{8B9B7074-5E3D-304A-8233-6989E72819F6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52" creationId="{190B43B5-3B83-B444-A27F-3A3D11512516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54" creationId="{FCCC1426-7837-1240-9720-40F2F9C90D61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55" creationId="{92B81527-4EA8-3E42-8DE5-D758CE71DDFE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57" creationId="{3A01F8BF-3C35-CB46-9B50-7363DF0D8389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58" creationId="{BB62D9C4-5E77-6040-839D-A208672FBEA4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59" creationId="{2122014E-F5DD-1B47-B537-F482BAB77BD3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60" creationId="{B4782E10-FFDF-9244-8BDB-501BD5880174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61" creationId="{05F8CA30-9FE4-E94E-820D-37648B46BEE6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62" creationId="{8F529F24-8E13-0147-8D9A-E977E1A0E6E5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63" creationId="{C5E72331-8157-EA48-8135-6A826AE652BA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192" creationId="{489CCBE5-469D-2740-9BD0-3B4BFACCCDC2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193" creationId="{39476C01-02F8-F54D-967C-EB112B6F756D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194" creationId="{4C967984-E1FC-2E4B-AA35-B43D41B04A69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196" creationId="{79683C0C-6429-BA4B-8AD3-EC45E5E66888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197" creationId="{6A345D02-91B6-5349-8F8C-566B9E7ECD41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199" creationId="{EC2E119C-7465-7F4D-99D8-6DDC7D5CE56C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200" creationId="{5ED524A5-FB53-1E4E-9AC7-4E36F626C134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202" creationId="{3F8ECE94-FF40-C645-9D16-BBE717035FC1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203" creationId="{E5642460-1654-5D4F-8940-69DD0E164EC3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204" creationId="{1F37771A-396D-4540-87E2-B7FE8615A83B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205" creationId="{5AE894DD-DF8F-0E4B-A84B-F17E849FA0B6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206" creationId="{B9B20054-7AAB-2C43-8A5A-A403BA552DD0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207" creationId="{EF907350-0138-5A4B-8436-0911DB945C1D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208" creationId="{24FF7E45-CCBB-1E45-8E10-6B1C1A323628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209" creationId="{BAD94A9C-0483-5F4F-B7CB-BA448B2951A2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210" creationId="{C7D983DE-D468-1B4A-A852-204099D24561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212" creationId="{645122B9-8077-B442-A48F-BD4773FC1834}"/>
          </ac:inkMkLst>
        </pc:inkChg>
        <pc:inkChg chg="add topLvl">
          <ac:chgData name="Zhang Yifan" userId="c9b86b9a-8bad-4e1d-80e2-8f55c3c19e2c" providerId="ADAL" clId="{9BEFBB74-C0ED-D640-96C8-5B66059E4614}" dt="2021-09-27T23:38:07.666" v="1716"/>
          <ac:inkMkLst>
            <pc:docMk/>
            <pc:sldMk cId="0" sldId="275"/>
            <ac:inkMk id="213" creationId="{AC7A5EDE-428D-6143-9A6F-8F07C678C6D4}"/>
          </ac:inkMkLst>
        </pc:inkChg>
        <pc:inkChg chg="add">
          <ac:chgData name="Zhang Yifan" userId="c9b86b9a-8bad-4e1d-80e2-8f55c3c19e2c" providerId="ADAL" clId="{9BEFBB74-C0ED-D640-96C8-5B66059E4614}" dt="2021-09-27T23:38:06.419" v="1714"/>
          <ac:inkMkLst>
            <pc:docMk/>
            <pc:sldMk cId="0" sldId="275"/>
            <ac:inkMk id="215" creationId="{F59C1F4E-842B-B346-B37E-3D89B924CFF5}"/>
          </ac:inkMkLst>
        </pc:inkChg>
        <pc:inkChg chg="add">
          <ac:chgData name="Zhang Yifan" userId="c9b86b9a-8bad-4e1d-80e2-8f55c3c19e2c" providerId="ADAL" clId="{9BEFBB74-C0ED-D640-96C8-5B66059E4614}" dt="2021-09-27T23:38:06.998" v="1715"/>
          <ac:inkMkLst>
            <pc:docMk/>
            <pc:sldMk cId="0" sldId="275"/>
            <ac:inkMk id="216" creationId="{CCFFC821-C18F-BB49-9889-45980E45B2AD}"/>
          </ac:inkMkLst>
        </pc:inkChg>
        <pc:inkChg chg="add topLvl">
          <ac:chgData name="Zhang Yifan" userId="c9b86b9a-8bad-4e1d-80e2-8f55c3c19e2c" providerId="ADAL" clId="{9BEFBB74-C0ED-D640-96C8-5B66059E4614}" dt="2021-09-27T23:38:15.867" v="1730"/>
          <ac:inkMkLst>
            <pc:docMk/>
            <pc:sldMk cId="0" sldId="275"/>
            <ac:inkMk id="221" creationId="{0C55291F-03AD-9645-BF34-E8EB4FBB57BD}"/>
          </ac:inkMkLst>
        </pc:inkChg>
        <pc:inkChg chg="add topLvl">
          <ac:chgData name="Zhang Yifan" userId="c9b86b9a-8bad-4e1d-80e2-8f55c3c19e2c" providerId="ADAL" clId="{9BEFBB74-C0ED-D640-96C8-5B66059E4614}" dt="2021-09-27T23:38:15.867" v="1730"/>
          <ac:inkMkLst>
            <pc:docMk/>
            <pc:sldMk cId="0" sldId="275"/>
            <ac:inkMk id="222" creationId="{16468F8C-1E85-EC4D-A318-9467BDFF34AD}"/>
          </ac:inkMkLst>
        </pc:inkChg>
        <pc:inkChg chg="add topLvl">
          <ac:chgData name="Zhang Yifan" userId="c9b86b9a-8bad-4e1d-80e2-8f55c3c19e2c" providerId="ADAL" clId="{9BEFBB74-C0ED-D640-96C8-5B66059E4614}" dt="2021-09-27T23:38:15.867" v="1730"/>
          <ac:inkMkLst>
            <pc:docMk/>
            <pc:sldMk cId="0" sldId="275"/>
            <ac:inkMk id="223" creationId="{749AFC6A-FD7E-CF40-A7E4-A01603620D2A}"/>
          </ac:inkMkLst>
        </pc:inkChg>
        <pc:inkChg chg="add topLvl">
          <ac:chgData name="Zhang Yifan" userId="c9b86b9a-8bad-4e1d-80e2-8f55c3c19e2c" providerId="ADAL" clId="{9BEFBB74-C0ED-D640-96C8-5B66059E4614}" dt="2021-09-27T23:38:15.867" v="1730"/>
          <ac:inkMkLst>
            <pc:docMk/>
            <pc:sldMk cId="0" sldId="275"/>
            <ac:inkMk id="224" creationId="{1D8C203B-60D9-9547-BD56-2FED95ABAC5D}"/>
          </ac:inkMkLst>
        </pc:inkChg>
        <pc:inkChg chg="add topLvl">
          <ac:chgData name="Zhang Yifan" userId="c9b86b9a-8bad-4e1d-80e2-8f55c3c19e2c" providerId="ADAL" clId="{9BEFBB74-C0ED-D640-96C8-5B66059E4614}" dt="2021-09-27T23:38:15.867" v="1730"/>
          <ac:inkMkLst>
            <pc:docMk/>
            <pc:sldMk cId="0" sldId="275"/>
            <ac:inkMk id="225" creationId="{2B8CE2B8-2B1F-B843-8074-23D25E952A87}"/>
          </ac:inkMkLst>
        </pc:inkChg>
        <pc:inkChg chg="add topLvl">
          <ac:chgData name="Zhang Yifan" userId="c9b86b9a-8bad-4e1d-80e2-8f55c3c19e2c" providerId="ADAL" clId="{9BEFBB74-C0ED-D640-96C8-5B66059E4614}" dt="2021-09-27T23:38:15.867" v="1730"/>
          <ac:inkMkLst>
            <pc:docMk/>
            <pc:sldMk cId="0" sldId="275"/>
            <ac:inkMk id="226" creationId="{E9A33CD8-666A-CE4F-827A-B4C549FAFBCA}"/>
          </ac:inkMkLst>
        </pc:inkChg>
        <pc:inkChg chg="add topLvl">
          <ac:chgData name="Zhang Yifan" userId="c9b86b9a-8bad-4e1d-80e2-8f55c3c19e2c" providerId="ADAL" clId="{9BEFBB74-C0ED-D640-96C8-5B66059E4614}" dt="2021-09-27T23:38:15.867" v="1730"/>
          <ac:inkMkLst>
            <pc:docMk/>
            <pc:sldMk cId="0" sldId="275"/>
            <ac:inkMk id="227" creationId="{1977CCD6-72AE-8247-B346-4B7825372864}"/>
          </ac:inkMkLst>
        </pc:inkChg>
        <pc:inkChg chg="add topLvl">
          <ac:chgData name="Zhang Yifan" userId="c9b86b9a-8bad-4e1d-80e2-8f55c3c19e2c" providerId="ADAL" clId="{9BEFBB74-C0ED-D640-96C8-5B66059E4614}" dt="2021-09-27T23:38:15.867" v="1730"/>
          <ac:inkMkLst>
            <pc:docMk/>
            <pc:sldMk cId="0" sldId="275"/>
            <ac:inkMk id="228" creationId="{DF5B7188-A7A9-8446-898D-C0D6AAB55DF1}"/>
          </ac:inkMkLst>
        </pc:inkChg>
        <pc:inkChg chg="add topLvl">
          <ac:chgData name="Zhang Yifan" userId="c9b86b9a-8bad-4e1d-80e2-8f55c3c19e2c" providerId="ADAL" clId="{9BEFBB74-C0ED-D640-96C8-5B66059E4614}" dt="2021-09-27T23:38:15.867" v="1730"/>
          <ac:inkMkLst>
            <pc:docMk/>
            <pc:sldMk cId="0" sldId="275"/>
            <ac:inkMk id="230" creationId="{97626B3D-20F7-044A-BD56-93F80F01652D}"/>
          </ac:inkMkLst>
        </pc:inkChg>
        <pc:inkChg chg="add topLvl">
          <ac:chgData name="Zhang Yifan" userId="c9b86b9a-8bad-4e1d-80e2-8f55c3c19e2c" providerId="ADAL" clId="{9BEFBB74-C0ED-D640-96C8-5B66059E4614}" dt="2021-09-27T23:38:15.867" v="1730"/>
          <ac:inkMkLst>
            <pc:docMk/>
            <pc:sldMk cId="0" sldId="275"/>
            <ac:inkMk id="231" creationId="{4CFFC572-FA54-874D-A839-69016CC579BC}"/>
          </ac:inkMkLst>
        </pc:inkChg>
        <pc:inkChg chg="add">
          <ac:chgData name="Zhang Yifan" userId="c9b86b9a-8bad-4e1d-80e2-8f55c3c19e2c" providerId="ADAL" clId="{9BEFBB74-C0ED-D640-96C8-5B66059E4614}" dt="2021-09-27T23:38:15.247" v="1729"/>
          <ac:inkMkLst>
            <pc:docMk/>
            <pc:sldMk cId="0" sldId="275"/>
            <ac:inkMk id="233" creationId="{14BDD603-8D48-2641-8B23-9F236C3B5C43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35" creationId="{2D2CDD24-AF1C-794B-B241-340FFAE57F91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36" creationId="{001E284F-B4CB-5C4B-8F67-74D660E2C898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37" creationId="{251EA0CB-0D3C-594C-A3E7-724C36A87FA2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39" creationId="{19F1194D-5A05-B74B-8BC6-459F638456D5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40" creationId="{B9C719F1-C008-3945-B3FC-FF4E2051A201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41" creationId="{E4BD07C6-E912-A847-936C-1417A0CE0D7B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42" creationId="{A561DE90-C0DA-0C4B-978E-EA5BBF466281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43" creationId="{2AC65799-FA32-5044-A2C4-40E64DB367C9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44" creationId="{D7979D46-6DD9-A04A-AD89-F79A70AA5970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45" creationId="{E00DA242-21D0-BD40-BBDE-14D10E310340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46" creationId="{570C8DDB-ABFF-554B-8518-3665BB003598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48" creationId="{A1E8AD7F-0F53-C042-A815-AE5E5A4F46DD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49" creationId="{4585EB76-5773-D546-B474-221E0205A687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50" creationId="{34D0CFFD-BF4F-8649-A17F-F4BFD52D65C0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52" creationId="{055E8C9A-F840-DB48-BA13-2840379CABE5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53" creationId="{AB569297-38CE-1141-928A-D2D5A3D735C9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54" creationId="{B37C0224-7EAC-B349-A98C-AD70F076A0E8}"/>
          </ac:inkMkLst>
        </pc:inkChg>
        <pc:inkChg chg="add del topLvl">
          <ac:chgData name="Zhang Yifan" userId="c9b86b9a-8bad-4e1d-80e2-8f55c3c19e2c" providerId="ADAL" clId="{9BEFBB74-C0ED-D640-96C8-5B66059E4614}" dt="2021-09-27T23:38:34.527" v="1753"/>
          <ac:inkMkLst>
            <pc:docMk/>
            <pc:sldMk cId="0" sldId="275"/>
            <ac:inkMk id="255" creationId="{392BC08E-D31E-D84E-8FDE-96BB108B3939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57" creationId="{66AFB452-DA1A-9546-9C41-3326514D777F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58" creationId="{F33E25B4-A19C-9146-BF3E-71227F2B2253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59" creationId="{C598296F-21ED-074E-9573-27A814EEEC95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60" creationId="{670E35A7-D6EC-5C4B-89B1-B8855B02D07B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61" creationId="{0FBA9F21-073F-FE45-A960-F316A5A851DB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62" creationId="{840E99AE-4CCE-384D-BFFB-84F87ABB87EC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64" creationId="{F2155205-354F-B14F-B0E3-28333DC1D486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65" creationId="{9AE9A6B8-B0D6-0B44-910B-E46399BC82A5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67" creationId="{5D877830-7B6C-FF4E-A5E8-75EE9E5A7B8E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69" creationId="{24E79E3E-5284-9845-AD21-299FDC6C3225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70" creationId="{16900E87-D57E-BD45-827E-A590A86AFE3A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72" creationId="{D9410C5C-A7A9-C84E-BF44-8103CAD1E5BF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73" creationId="{38BE43FB-5419-654B-B089-E3123A86FBF6}"/>
          </ac:inkMkLst>
        </pc:inkChg>
        <pc:inkChg chg="add del topLvl">
          <ac:chgData name="Zhang Yifan" userId="c9b86b9a-8bad-4e1d-80e2-8f55c3c19e2c" providerId="ADAL" clId="{9BEFBB74-C0ED-D640-96C8-5B66059E4614}" dt="2021-09-27T23:39:06.479" v="1775"/>
          <ac:inkMkLst>
            <pc:docMk/>
            <pc:sldMk cId="0" sldId="275"/>
            <ac:inkMk id="274" creationId="{768B196B-0E9D-694D-8B42-41220601983F}"/>
          </ac:inkMkLst>
        </pc:inkChg>
        <pc:inkChg chg="add del topLvl">
          <ac:chgData name="Zhang Yifan" userId="c9b86b9a-8bad-4e1d-80e2-8f55c3c19e2c" providerId="ADAL" clId="{9BEFBB74-C0ED-D640-96C8-5B66059E4614}" dt="2021-09-27T23:39:05.612" v="1774"/>
          <ac:inkMkLst>
            <pc:docMk/>
            <pc:sldMk cId="0" sldId="275"/>
            <ac:inkMk id="275" creationId="{6B40305F-5FAA-7046-9015-5DA89BCE87F5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78" creationId="{88BE372E-64F9-ED4D-8CF0-7B7400CCB669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79" creationId="{48A1641B-D3B3-644E-ABA0-39A58C3ACEBC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80" creationId="{ABEC14E2-1808-E94A-BA47-74171557AE49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81" creationId="{AB9558F8-0A80-1449-9E6F-2475EC29D836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82" creationId="{07BB0BE2-19AB-3D42-AABC-A4BA61FB004B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83" creationId="{F65E4A1E-28ED-4845-BA60-ECD001409B3C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84" creationId="{ACF90D53-BD3F-3646-923D-2C6CAC614525}"/>
          </ac:inkMkLst>
        </pc:inkChg>
        <pc:inkChg chg="add del">
          <ac:chgData name="Zhang Yifan" userId="c9b86b9a-8bad-4e1d-80e2-8f55c3c19e2c" providerId="ADAL" clId="{9BEFBB74-C0ED-D640-96C8-5B66059E4614}" dt="2021-09-27T23:39:13.567" v="1785"/>
          <ac:inkMkLst>
            <pc:docMk/>
            <pc:sldMk cId="0" sldId="275"/>
            <ac:inkMk id="286" creationId="{BB9CC57D-8835-CE43-95BD-B6B17CAC5E4F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87" creationId="{8D7F332C-2232-E14A-B338-82F556AC1233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88" creationId="{C96D8509-A372-4A42-801F-9A50F4AB42C8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90" creationId="{DBCC5B58-83D9-3D46-8521-45C7C3F32FAD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91" creationId="{90505C1E-2DED-7C47-9BB9-4B126A2E7ED8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92" creationId="{106F6B2B-8799-F44F-8BBD-72D4111BBB23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93" creationId="{756EE3A8-A215-F84C-8B1B-5D2C8E6C3B34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94" creationId="{22A5C892-A6A5-934A-83FF-A0ABA2152E97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95" creationId="{D414F5F7-880A-E447-937E-567484300404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96" creationId="{0A3A6799-78D9-274A-AE13-E0D0E6C65EF2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97" creationId="{36EAC6E9-6EB0-EE4A-A08E-E95E3BD0708D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98" creationId="{DFB5BE69-94FF-5C45-9D12-AC985C79510F}"/>
          </ac:inkMkLst>
        </pc:inkChg>
        <pc:inkChg chg="add topLvl">
          <ac:chgData name="Zhang Yifan" userId="c9b86b9a-8bad-4e1d-80e2-8f55c3c19e2c" providerId="ADAL" clId="{9BEFBB74-C0ED-D640-96C8-5B66059E4614}" dt="2021-09-27T23:39:24.489" v="1803"/>
          <ac:inkMkLst>
            <pc:docMk/>
            <pc:sldMk cId="0" sldId="275"/>
            <ac:inkMk id="299" creationId="{94A4FC0D-6648-2444-9E1E-620D560F7CAB}"/>
          </ac:inkMkLst>
        </pc:inkChg>
        <pc:inkChg chg="add">
          <ac:chgData name="Zhang Yifan" userId="c9b86b9a-8bad-4e1d-80e2-8f55c3c19e2c" providerId="ADAL" clId="{9BEFBB74-C0ED-D640-96C8-5B66059E4614}" dt="2021-09-27T23:39:22.836" v="1800"/>
          <ac:inkMkLst>
            <pc:docMk/>
            <pc:sldMk cId="0" sldId="275"/>
            <ac:inkMk id="301" creationId="{1CCB4446-A69C-B143-882E-D35A7D9E0DEB}"/>
          </ac:inkMkLst>
        </pc:inkChg>
        <pc:inkChg chg="add">
          <ac:chgData name="Zhang Yifan" userId="c9b86b9a-8bad-4e1d-80e2-8f55c3c19e2c" providerId="ADAL" clId="{9BEFBB74-C0ED-D640-96C8-5B66059E4614}" dt="2021-09-27T23:39:23.053" v="1801"/>
          <ac:inkMkLst>
            <pc:docMk/>
            <pc:sldMk cId="0" sldId="275"/>
            <ac:inkMk id="302" creationId="{238C7688-FBDF-4342-977A-FE16903BBB28}"/>
          </ac:inkMkLst>
        </pc:inkChg>
        <pc:inkChg chg="add">
          <ac:chgData name="Zhang Yifan" userId="c9b86b9a-8bad-4e1d-80e2-8f55c3c19e2c" providerId="ADAL" clId="{9BEFBB74-C0ED-D640-96C8-5B66059E4614}" dt="2021-09-27T23:39:23.619" v="1802"/>
          <ac:inkMkLst>
            <pc:docMk/>
            <pc:sldMk cId="0" sldId="275"/>
            <ac:inkMk id="303" creationId="{616EB7A0-97F8-B84C-8509-8B35705348E0}"/>
          </ac:inkMkLst>
        </pc:inkChg>
      </pc:sldChg>
      <pc:sldChg chg="addSp delSp">
        <pc:chgData name="Zhang Yifan" userId="c9b86b9a-8bad-4e1d-80e2-8f55c3c19e2c" providerId="ADAL" clId="{9BEFBB74-C0ED-D640-96C8-5B66059E4614}" dt="2021-09-27T23:47:18.723" v="1989"/>
        <pc:sldMkLst>
          <pc:docMk/>
          <pc:sldMk cId="0" sldId="276"/>
        </pc:sldMkLst>
        <pc:grpChg chg="add del">
          <ac:chgData name="Zhang Yifan" userId="c9b86b9a-8bad-4e1d-80e2-8f55c3c19e2c" providerId="ADAL" clId="{9BEFBB74-C0ED-D640-96C8-5B66059E4614}" dt="2021-09-27T23:40:08.587" v="1813"/>
          <ac:grpSpMkLst>
            <pc:docMk/>
            <pc:sldMk cId="0" sldId="276"/>
            <ac:grpSpMk id="7" creationId="{FA1AAAE9-4969-C943-A713-F8F8E26CDD09}"/>
          </ac:grpSpMkLst>
        </pc:grpChg>
        <pc:grpChg chg="add del">
          <ac:chgData name="Zhang Yifan" userId="c9b86b9a-8bad-4e1d-80e2-8f55c3c19e2c" providerId="ADAL" clId="{9BEFBB74-C0ED-D640-96C8-5B66059E4614}" dt="2021-09-27T23:40:18.687" v="1832"/>
          <ac:grpSpMkLst>
            <pc:docMk/>
            <pc:sldMk cId="0" sldId="276"/>
            <ac:grpSpMk id="19" creationId="{80258FD3-9B28-E54C-BFC2-FC9D52850618}"/>
          </ac:grpSpMkLst>
        </pc:grpChg>
        <pc:grpChg chg="add del">
          <ac:chgData name="Zhang Yifan" userId="c9b86b9a-8bad-4e1d-80e2-8f55c3c19e2c" providerId="ADAL" clId="{9BEFBB74-C0ED-D640-96C8-5B66059E4614}" dt="2021-09-27T23:46:46.404" v="1975"/>
          <ac:grpSpMkLst>
            <pc:docMk/>
            <pc:sldMk cId="0" sldId="276"/>
            <ac:grpSpMk id="19" creationId="{A5E65679-09FA-E34B-BE52-99483651805A}"/>
          </ac:grpSpMkLst>
        </pc:grpChg>
        <pc:grpChg chg="add">
          <ac:chgData name="Zhang Yifan" userId="c9b86b9a-8bad-4e1d-80e2-8f55c3c19e2c" providerId="ADAL" clId="{9BEFBB74-C0ED-D640-96C8-5B66059E4614}" dt="2021-09-27T23:40:18.687" v="1832"/>
          <ac:grpSpMkLst>
            <pc:docMk/>
            <pc:sldMk cId="0" sldId="276"/>
            <ac:grpSpMk id="25" creationId="{CF463A51-DD3A-5041-AD15-7648E2935E22}"/>
          </ac:grpSpMkLst>
        </pc:grpChg>
        <pc:grpChg chg="add">
          <ac:chgData name="Zhang Yifan" userId="c9b86b9a-8bad-4e1d-80e2-8f55c3c19e2c" providerId="ADAL" clId="{9BEFBB74-C0ED-D640-96C8-5B66059E4614}" dt="2021-09-27T23:40:24.749" v="1847"/>
          <ac:grpSpMkLst>
            <pc:docMk/>
            <pc:sldMk cId="0" sldId="276"/>
            <ac:grpSpMk id="40" creationId="{DA106076-FA84-734F-8C4F-C61A01580CC6}"/>
          </ac:grpSpMkLst>
        </pc:grpChg>
        <pc:grpChg chg="add">
          <ac:chgData name="Zhang Yifan" userId="c9b86b9a-8bad-4e1d-80e2-8f55c3c19e2c" providerId="ADAL" clId="{9BEFBB74-C0ED-D640-96C8-5B66059E4614}" dt="2021-09-27T23:40:24.749" v="1847"/>
          <ac:grpSpMkLst>
            <pc:docMk/>
            <pc:sldMk cId="0" sldId="276"/>
            <ac:grpSpMk id="41" creationId="{EFFC678B-A4EB-F04C-A71F-B2CD9C83FD19}"/>
          </ac:grpSpMkLst>
        </pc:grpChg>
        <pc:grpChg chg="add del">
          <ac:chgData name="Zhang Yifan" userId="c9b86b9a-8bad-4e1d-80e2-8f55c3c19e2c" providerId="ADAL" clId="{9BEFBB74-C0ED-D640-96C8-5B66059E4614}" dt="2021-09-27T23:40:37.129" v="1858"/>
          <ac:grpSpMkLst>
            <pc:docMk/>
            <pc:sldMk cId="0" sldId="276"/>
            <ac:grpSpMk id="44" creationId="{C08823CD-0D98-F240-A2B5-84DA5056AEF5}"/>
          </ac:grpSpMkLst>
        </pc:grpChg>
        <pc:grpChg chg="add del">
          <ac:chgData name="Zhang Yifan" userId="c9b86b9a-8bad-4e1d-80e2-8f55c3c19e2c" providerId="ADAL" clId="{9BEFBB74-C0ED-D640-96C8-5B66059E4614}" dt="2021-09-27T23:40:54.987" v="1873"/>
          <ac:grpSpMkLst>
            <pc:docMk/>
            <pc:sldMk cId="0" sldId="276"/>
            <ac:grpSpMk id="52" creationId="{6F392D60-2AA2-784E-A972-F104B071D12E}"/>
          </ac:grpSpMkLst>
        </pc:grpChg>
        <pc:grpChg chg="add del">
          <ac:chgData name="Zhang Yifan" userId="c9b86b9a-8bad-4e1d-80e2-8f55c3c19e2c" providerId="ADAL" clId="{9BEFBB74-C0ED-D640-96C8-5B66059E4614}" dt="2021-09-27T23:40:54.987" v="1873"/>
          <ac:grpSpMkLst>
            <pc:docMk/>
            <pc:sldMk cId="0" sldId="276"/>
            <ac:grpSpMk id="56" creationId="{014A9369-84CA-8648-A790-FDF035C74342}"/>
          </ac:grpSpMkLst>
        </pc:grpChg>
        <pc:grpChg chg="add del">
          <ac:chgData name="Zhang Yifan" userId="c9b86b9a-8bad-4e1d-80e2-8f55c3c19e2c" providerId="ADAL" clId="{9BEFBB74-C0ED-D640-96C8-5B66059E4614}" dt="2021-09-27T23:46:58.965" v="1977"/>
          <ac:grpSpMkLst>
            <pc:docMk/>
            <pc:sldMk cId="0" sldId="276"/>
            <ac:grpSpMk id="72" creationId="{8B503C83-574C-2D44-806A-8831CDA11C59}"/>
          </ac:grpSpMkLst>
        </pc:grpChg>
        <pc:grpChg chg="add">
          <ac:chgData name="Zhang Yifan" userId="c9b86b9a-8bad-4e1d-80e2-8f55c3c19e2c" providerId="ADAL" clId="{9BEFBB74-C0ED-D640-96C8-5B66059E4614}" dt="2021-09-27T23:46:58.965" v="1977"/>
          <ac:grpSpMkLst>
            <pc:docMk/>
            <pc:sldMk cId="0" sldId="276"/>
            <ac:grpSpMk id="74" creationId="{A6DC0938-F572-F343-A99C-F20FEF225A01}"/>
          </ac:grpSpMkLst>
        </pc:grpChg>
        <pc:grpChg chg="add del">
          <ac:chgData name="Zhang Yifan" userId="c9b86b9a-8bad-4e1d-80e2-8f55c3c19e2c" providerId="ADAL" clId="{9BEFBB74-C0ED-D640-96C8-5B66059E4614}" dt="2021-09-27T23:47:06.720" v="1983"/>
          <ac:grpSpMkLst>
            <pc:docMk/>
            <pc:sldMk cId="0" sldId="276"/>
            <ac:grpSpMk id="77" creationId="{5D236F26-6D38-1A4F-B464-E1D524D57182}"/>
          </ac:grpSpMkLst>
        </pc:grpChg>
        <pc:grpChg chg="add del">
          <ac:chgData name="Zhang Yifan" userId="c9b86b9a-8bad-4e1d-80e2-8f55c3c19e2c" providerId="ADAL" clId="{9BEFBB74-C0ED-D640-96C8-5B66059E4614}" dt="2021-09-27T23:47:16.753" v="1986"/>
          <ac:grpSpMkLst>
            <pc:docMk/>
            <pc:sldMk cId="0" sldId="276"/>
            <ac:grpSpMk id="80" creationId="{18E86505-E8FE-784D-A806-CF283E6D2830}"/>
          </ac:grpSpMkLst>
        </pc:grpChg>
        <pc:grpChg chg="add del">
          <ac:chgData name="Zhang Yifan" userId="c9b86b9a-8bad-4e1d-80e2-8f55c3c19e2c" providerId="ADAL" clId="{9BEFBB74-C0ED-D640-96C8-5B66059E4614}" dt="2021-09-27T23:47:18.723" v="1989"/>
          <ac:grpSpMkLst>
            <pc:docMk/>
            <pc:sldMk cId="0" sldId="276"/>
            <ac:grpSpMk id="83" creationId="{118A756B-188F-174B-AEE7-A77B2A59050C}"/>
          </ac:grpSpMkLst>
        </pc:grpChg>
        <pc:grpChg chg="add">
          <ac:chgData name="Zhang Yifan" userId="c9b86b9a-8bad-4e1d-80e2-8f55c3c19e2c" providerId="ADAL" clId="{9BEFBB74-C0ED-D640-96C8-5B66059E4614}" dt="2021-09-27T23:47:18.723" v="1989"/>
          <ac:grpSpMkLst>
            <pc:docMk/>
            <pc:sldMk cId="0" sldId="276"/>
            <ac:grpSpMk id="86" creationId="{F73A0275-2FBA-7E42-9AC8-4B5B0869BDAD}"/>
          </ac:grpSpMkLst>
        </pc:grpChg>
        <pc:grpChg chg="add del">
          <ac:chgData name="Zhang Yifan" userId="c9b86b9a-8bad-4e1d-80e2-8f55c3c19e2c" providerId="ADAL" clId="{9BEFBB74-C0ED-D640-96C8-5B66059E4614}" dt="2021-09-27T23:40:57.078" v="1876"/>
          <ac:grpSpMkLst>
            <pc:docMk/>
            <pc:sldMk cId="0" sldId="276"/>
            <ac:grpSpMk id="195" creationId="{258DEF75-9A1B-644C-8B92-69BFDF173E82}"/>
          </ac:grpSpMkLst>
        </pc:grpChg>
        <pc:grpChg chg="add">
          <ac:chgData name="Zhang Yifan" userId="c9b86b9a-8bad-4e1d-80e2-8f55c3c19e2c" providerId="ADAL" clId="{9BEFBB74-C0ED-D640-96C8-5B66059E4614}" dt="2021-09-27T23:40:57.078" v="1876"/>
          <ac:grpSpMkLst>
            <pc:docMk/>
            <pc:sldMk cId="0" sldId="276"/>
            <ac:grpSpMk id="198" creationId="{A3733392-E712-174F-A512-EF7DBB4CCF54}"/>
          </ac:grpSpMkLst>
        </pc:grpChg>
        <pc:grpChg chg="add del">
          <ac:chgData name="Zhang Yifan" userId="c9b86b9a-8bad-4e1d-80e2-8f55c3c19e2c" providerId="ADAL" clId="{9BEFBB74-C0ED-D640-96C8-5B66059E4614}" dt="2021-09-27T23:41:04.473" v="1890"/>
          <ac:grpSpMkLst>
            <pc:docMk/>
            <pc:sldMk cId="0" sldId="276"/>
            <ac:grpSpMk id="201" creationId="{2B231BD9-D6F4-EC4D-A6C6-FBE9E8E8FED5}"/>
          </ac:grpSpMkLst>
        </pc:grpChg>
        <pc:grpChg chg="add del">
          <ac:chgData name="Zhang Yifan" userId="c9b86b9a-8bad-4e1d-80e2-8f55c3c19e2c" providerId="ADAL" clId="{9BEFBB74-C0ED-D640-96C8-5B66059E4614}" dt="2021-09-27T23:41:06.641" v="1893"/>
          <ac:grpSpMkLst>
            <pc:docMk/>
            <pc:sldMk cId="0" sldId="276"/>
            <ac:grpSpMk id="212" creationId="{605E6CE8-E0E6-8542-86CF-C58E150A5EA5}"/>
          </ac:grpSpMkLst>
        </pc:grpChg>
        <pc:grpChg chg="add">
          <ac:chgData name="Zhang Yifan" userId="c9b86b9a-8bad-4e1d-80e2-8f55c3c19e2c" providerId="ADAL" clId="{9BEFBB74-C0ED-D640-96C8-5B66059E4614}" dt="2021-09-27T23:41:06.641" v="1893"/>
          <ac:grpSpMkLst>
            <pc:docMk/>
            <pc:sldMk cId="0" sldId="276"/>
            <ac:grpSpMk id="215" creationId="{82529A44-0DF0-DD4E-AC72-3EEC4E12AD1B}"/>
          </ac:grpSpMkLst>
        </pc:grpChg>
        <pc:grpChg chg="add del">
          <ac:chgData name="Zhang Yifan" userId="c9b86b9a-8bad-4e1d-80e2-8f55c3c19e2c" providerId="ADAL" clId="{9BEFBB74-C0ED-D640-96C8-5B66059E4614}" dt="2021-09-27T23:41:38.552" v="1927"/>
          <ac:grpSpMkLst>
            <pc:docMk/>
            <pc:sldMk cId="0" sldId="276"/>
            <ac:grpSpMk id="219" creationId="{7DA9A484-BD13-994A-8B50-2E240A7E7371}"/>
          </ac:grpSpMkLst>
        </pc:grpChg>
        <pc:grpChg chg="add del">
          <ac:chgData name="Zhang Yifan" userId="c9b86b9a-8bad-4e1d-80e2-8f55c3c19e2c" providerId="ADAL" clId="{9BEFBB74-C0ED-D640-96C8-5B66059E4614}" dt="2021-09-27T23:41:21.651" v="1911"/>
          <ac:grpSpMkLst>
            <pc:docMk/>
            <pc:sldMk cId="0" sldId="276"/>
            <ac:grpSpMk id="229" creationId="{825947C7-C8A7-DA4B-9B5F-47B67F4AC1D4}"/>
          </ac:grpSpMkLst>
        </pc:grpChg>
        <pc:grpChg chg="add del">
          <ac:chgData name="Zhang Yifan" userId="c9b86b9a-8bad-4e1d-80e2-8f55c3c19e2c" providerId="ADAL" clId="{9BEFBB74-C0ED-D640-96C8-5B66059E4614}" dt="2021-09-27T23:41:44.248" v="1939"/>
          <ac:grpSpMkLst>
            <pc:docMk/>
            <pc:sldMk cId="0" sldId="276"/>
            <ac:grpSpMk id="241" creationId="{D8C56C77-1187-384F-B4E5-B90A4209C528}"/>
          </ac:grpSpMkLst>
        </pc:grpChg>
        <pc:grpChg chg="add del">
          <ac:chgData name="Zhang Yifan" userId="c9b86b9a-8bad-4e1d-80e2-8f55c3c19e2c" providerId="ADAL" clId="{9BEFBB74-C0ED-D640-96C8-5B66059E4614}" dt="2021-09-27T23:41:44.248" v="1939"/>
          <ac:grpSpMkLst>
            <pc:docMk/>
            <pc:sldMk cId="0" sldId="276"/>
            <ac:grpSpMk id="244" creationId="{64131477-E257-474A-BF01-A0165B5388D7}"/>
          </ac:grpSpMkLst>
        </pc:grpChg>
        <pc:grpChg chg="add del">
          <ac:chgData name="Zhang Yifan" userId="c9b86b9a-8bad-4e1d-80e2-8f55c3c19e2c" providerId="ADAL" clId="{9BEFBB74-C0ED-D640-96C8-5B66059E4614}" dt="2021-09-27T23:41:48.456" v="1944"/>
          <ac:grpSpMkLst>
            <pc:docMk/>
            <pc:sldMk cId="0" sldId="276"/>
            <ac:grpSpMk id="256" creationId="{B4F6657D-63BA-0949-9979-C230F9044F1F}"/>
          </ac:grpSpMkLst>
        </pc:grpChg>
        <pc:grpChg chg="add">
          <ac:chgData name="Zhang Yifan" userId="c9b86b9a-8bad-4e1d-80e2-8f55c3c19e2c" providerId="ADAL" clId="{9BEFBB74-C0ED-D640-96C8-5B66059E4614}" dt="2021-09-27T23:41:48.456" v="1944"/>
          <ac:grpSpMkLst>
            <pc:docMk/>
            <pc:sldMk cId="0" sldId="276"/>
            <ac:grpSpMk id="259" creationId="{B7321649-7014-B447-BDCA-2E4F0802BAC6}"/>
          </ac:grpSpMkLst>
        </pc:grpChg>
        <pc:inkChg chg="add del">
          <ac:chgData name="Zhang Yifan" userId="c9b86b9a-8bad-4e1d-80e2-8f55c3c19e2c" providerId="ADAL" clId="{9BEFBB74-C0ED-D640-96C8-5B66059E4614}" dt="2021-09-27T23:40:08.580" v="1812"/>
          <ac:inkMkLst>
            <pc:docMk/>
            <pc:sldMk cId="0" sldId="276"/>
            <ac:inkMk id="2" creationId="{CD68FAA0-E8FC-3341-8BDC-A2C89277233C}"/>
          </ac:inkMkLst>
        </pc:inkChg>
        <pc:inkChg chg="add del">
          <ac:chgData name="Zhang Yifan" userId="c9b86b9a-8bad-4e1d-80e2-8f55c3c19e2c" providerId="ADAL" clId="{9BEFBB74-C0ED-D640-96C8-5B66059E4614}" dt="2021-09-27T23:44:48.873" v="1953"/>
          <ac:inkMkLst>
            <pc:docMk/>
            <pc:sldMk cId="0" sldId="276"/>
            <ac:inkMk id="2" creationId="{D539A146-C455-2B47-A69E-7DBE1EB7DFE4}"/>
          </ac:inkMkLst>
        </pc:inkChg>
        <pc:inkChg chg="add">
          <ac:chgData name="Zhang Yifan" userId="c9b86b9a-8bad-4e1d-80e2-8f55c3c19e2c" providerId="ADAL" clId="{9BEFBB74-C0ED-D640-96C8-5B66059E4614}" dt="2021-09-27T23:44:54.572" v="1956"/>
          <ac:inkMkLst>
            <pc:docMk/>
            <pc:sldMk cId="0" sldId="276"/>
            <ac:inkMk id="3" creationId="{2CB9D300-46ED-3E41-93BE-C718571B1263}"/>
          </ac:inkMkLst>
        </pc:inkChg>
        <pc:inkChg chg="add del">
          <ac:chgData name="Zhang Yifan" userId="c9b86b9a-8bad-4e1d-80e2-8f55c3c19e2c" providerId="ADAL" clId="{9BEFBB74-C0ED-D640-96C8-5B66059E4614}" dt="2021-09-27T23:40:08.566" v="1810"/>
          <ac:inkMkLst>
            <pc:docMk/>
            <pc:sldMk cId="0" sldId="276"/>
            <ac:inkMk id="3" creationId="{86D5918F-AEAF-3044-8973-CCDD27BC408F}"/>
          </ac:inkMkLst>
        </pc:inkChg>
        <pc:inkChg chg="add del topLvl">
          <ac:chgData name="Zhang Yifan" userId="c9b86b9a-8bad-4e1d-80e2-8f55c3c19e2c" providerId="ADAL" clId="{9BEFBB74-C0ED-D640-96C8-5B66059E4614}" dt="2021-09-27T23:40:08.590" v="1814"/>
          <ac:inkMkLst>
            <pc:docMk/>
            <pc:sldMk cId="0" sldId="276"/>
            <ac:inkMk id="4" creationId="{084E56DF-9DDA-4749-9AB9-2A6953840F90}"/>
          </ac:inkMkLst>
        </pc:inkChg>
        <pc:inkChg chg="add del">
          <ac:chgData name="Zhang Yifan" userId="c9b86b9a-8bad-4e1d-80e2-8f55c3c19e2c" providerId="ADAL" clId="{9BEFBB74-C0ED-D640-96C8-5B66059E4614}" dt="2021-09-27T23:46:09.646" v="1958"/>
          <ac:inkMkLst>
            <pc:docMk/>
            <pc:sldMk cId="0" sldId="276"/>
            <ac:inkMk id="4" creationId="{BDB004D1-3217-8540-A5F1-35970F8F30CB}"/>
          </ac:inkMkLst>
        </pc:inkChg>
        <pc:inkChg chg="add del">
          <ac:chgData name="Zhang Yifan" userId="c9b86b9a-8bad-4e1d-80e2-8f55c3c19e2c" providerId="ADAL" clId="{9BEFBB74-C0ED-D640-96C8-5B66059E4614}" dt="2021-09-27T23:40:08.575" v="1811"/>
          <ac:inkMkLst>
            <pc:docMk/>
            <pc:sldMk cId="0" sldId="276"/>
            <ac:inkMk id="5" creationId="{3EA1C813-C540-1249-BA70-7515478C09C9}"/>
          </ac:inkMkLst>
        </pc:inkChg>
        <pc:inkChg chg="add del">
          <ac:chgData name="Zhang Yifan" userId="c9b86b9a-8bad-4e1d-80e2-8f55c3c19e2c" providerId="ADAL" clId="{9BEFBB74-C0ED-D640-96C8-5B66059E4614}" dt="2021-09-27T23:46:34.590" v="1960"/>
          <ac:inkMkLst>
            <pc:docMk/>
            <pc:sldMk cId="0" sldId="276"/>
            <ac:inkMk id="5" creationId="{B07B0937-C97E-0E4C-8426-45D639453CB9}"/>
          </ac:inkMkLst>
        </pc:inkChg>
        <pc:inkChg chg="add del topLvl">
          <ac:chgData name="Zhang Yifan" userId="c9b86b9a-8bad-4e1d-80e2-8f55c3c19e2c" providerId="ADAL" clId="{9BEFBB74-C0ED-D640-96C8-5B66059E4614}" dt="2021-09-27T23:40:08.587" v="1813"/>
          <ac:inkMkLst>
            <pc:docMk/>
            <pc:sldMk cId="0" sldId="276"/>
            <ac:inkMk id="6" creationId="{C02EAD17-B8FE-8C48-955A-08CA6A1607DB}"/>
          </ac:inkMkLst>
        </pc:inkChg>
        <pc:inkChg chg="add topLvl">
          <ac:chgData name="Zhang Yifan" userId="c9b86b9a-8bad-4e1d-80e2-8f55c3c19e2c" providerId="ADAL" clId="{9BEFBB74-C0ED-D640-96C8-5B66059E4614}" dt="2021-09-27T23:46:58.965" v="1977"/>
          <ac:inkMkLst>
            <pc:docMk/>
            <pc:sldMk cId="0" sldId="276"/>
            <ac:inkMk id="6" creationId="{C520C043-0253-B141-8B74-C76823E455F9}"/>
          </ac:inkMkLst>
        </pc:inkChg>
        <pc:inkChg chg="add topLvl">
          <ac:chgData name="Zhang Yifan" userId="c9b86b9a-8bad-4e1d-80e2-8f55c3c19e2c" providerId="ADAL" clId="{9BEFBB74-C0ED-D640-96C8-5B66059E4614}" dt="2021-09-27T23:46:58.965" v="1977"/>
          <ac:inkMkLst>
            <pc:docMk/>
            <pc:sldMk cId="0" sldId="276"/>
            <ac:inkMk id="7" creationId="{9B4703D8-EC49-C54D-8D4B-E28233A36A91}"/>
          </ac:inkMkLst>
        </pc:inkChg>
        <pc:inkChg chg="add topLvl">
          <ac:chgData name="Zhang Yifan" userId="c9b86b9a-8bad-4e1d-80e2-8f55c3c19e2c" providerId="ADAL" clId="{9BEFBB74-C0ED-D640-96C8-5B66059E4614}" dt="2021-09-27T23:40:18.687" v="1832"/>
          <ac:inkMkLst>
            <pc:docMk/>
            <pc:sldMk cId="0" sldId="276"/>
            <ac:inkMk id="8" creationId="{08D4950B-0686-5143-A6FB-2FA37D3CD7C3}"/>
          </ac:inkMkLst>
        </pc:inkChg>
        <pc:inkChg chg="add topLvl">
          <ac:chgData name="Zhang Yifan" userId="c9b86b9a-8bad-4e1d-80e2-8f55c3c19e2c" providerId="ADAL" clId="{9BEFBB74-C0ED-D640-96C8-5B66059E4614}" dt="2021-09-27T23:40:18.687" v="1832"/>
          <ac:inkMkLst>
            <pc:docMk/>
            <pc:sldMk cId="0" sldId="276"/>
            <ac:inkMk id="9" creationId="{C270413B-0BD8-044B-9932-1CBA296ACAF8}"/>
          </ac:inkMkLst>
        </pc:inkChg>
        <pc:inkChg chg="add topLvl">
          <ac:chgData name="Zhang Yifan" userId="c9b86b9a-8bad-4e1d-80e2-8f55c3c19e2c" providerId="ADAL" clId="{9BEFBB74-C0ED-D640-96C8-5B66059E4614}" dt="2021-09-27T23:40:18.687" v="1832"/>
          <ac:inkMkLst>
            <pc:docMk/>
            <pc:sldMk cId="0" sldId="276"/>
            <ac:inkMk id="10" creationId="{2FF6BF26-A4E7-8744-AC09-B782CB21A117}"/>
          </ac:inkMkLst>
        </pc:inkChg>
        <pc:inkChg chg="add topLvl">
          <ac:chgData name="Zhang Yifan" userId="c9b86b9a-8bad-4e1d-80e2-8f55c3c19e2c" providerId="ADAL" clId="{9BEFBB74-C0ED-D640-96C8-5B66059E4614}" dt="2021-09-27T23:40:18.687" v="1832"/>
          <ac:inkMkLst>
            <pc:docMk/>
            <pc:sldMk cId="0" sldId="276"/>
            <ac:inkMk id="11" creationId="{84E80084-FCC9-7640-8049-46B6E7C15A0B}"/>
          </ac:inkMkLst>
        </pc:inkChg>
        <pc:inkChg chg="add topLvl">
          <ac:chgData name="Zhang Yifan" userId="c9b86b9a-8bad-4e1d-80e2-8f55c3c19e2c" providerId="ADAL" clId="{9BEFBB74-C0ED-D640-96C8-5B66059E4614}" dt="2021-09-27T23:40:18.687" v="1832"/>
          <ac:inkMkLst>
            <pc:docMk/>
            <pc:sldMk cId="0" sldId="276"/>
            <ac:inkMk id="12" creationId="{A2A88C38-0FF5-7846-827F-FFCA98080CCF}"/>
          </ac:inkMkLst>
        </pc:inkChg>
        <pc:inkChg chg="add topLvl">
          <ac:chgData name="Zhang Yifan" userId="c9b86b9a-8bad-4e1d-80e2-8f55c3c19e2c" providerId="ADAL" clId="{9BEFBB74-C0ED-D640-96C8-5B66059E4614}" dt="2021-09-27T23:40:18.687" v="1832"/>
          <ac:inkMkLst>
            <pc:docMk/>
            <pc:sldMk cId="0" sldId="276"/>
            <ac:inkMk id="13" creationId="{9E8E8394-13E0-8B41-AAC1-45AFA82E4EC2}"/>
          </ac:inkMkLst>
        </pc:inkChg>
        <pc:inkChg chg="add topLvl">
          <ac:chgData name="Zhang Yifan" userId="c9b86b9a-8bad-4e1d-80e2-8f55c3c19e2c" providerId="ADAL" clId="{9BEFBB74-C0ED-D640-96C8-5B66059E4614}" dt="2021-09-27T23:40:18.687" v="1832"/>
          <ac:inkMkLst>
            <pc:docMk/>
            <pc:sldMk cId="0" sldId="276"/>
            <ac:inkMk id="14" creationId="{21E35352-9922-6F44-B1E0-DE439871953E}"/>
          </ac:inkMkLst>
        </pc:inkChg>
        <pc:inkChg chg="add topLvl">
          <ac:chgData name="Zhang Yifan" userId="c9b86b9a-8bad-4e1d-80e2-8f55c3c19e2c" providerId="ADAL" clId="{9BEFBB74-C0ED-D640-96C8-5B66059E4614}" dt="2021-09-27T23:40:18.687" v="1832"/>
          <ac:inkMkLst>
            <pc:docMk/>
            <pc:sldMk cId="0" sldId="276"/>
            <ac:inkMk id="15" creationId="{349490E9-B775-0F45-9C31-52BB2F8E969B}"/>
          </ac:inkMkLst>
        </pc:inkChg>
        <pc:inkChg chg="add topLvl">
          <ac:chgData name="Zhang Yifan" userId="c9b86b9a-8bad-4e1d-80e2-8f55c3c19e2c" providerId="ADAL" clId="{9BEFBB74-C0ED-D640-96C8-5B66059E4614}" dt="2021-09-27T23:40:18.687" v="1832"/>
          <ac:inkMkLst>
            <pc:docMk/>
            <pc:sldMk cId="0" sldId="276"/>
            <ac:inkMk id="16" creationId="{698D4BA8-D52F-6F46-9F06-6751860A193D}"/>
          </ac:inkMkLst>
        </pc:inkChg>
        <pc:inkChg chg="add topLvl">
          <ac:chgData name="Zhang Yifan" userId="c9b86b9a-8bad-4e1d-80e2-8f55c3c19e2c" providerId="ADAL" clId="{9BEFBB74-C0ED-D640-96C8-5B66059E4614}" dt="2021-09-27T23:40:18.687" v="1832"/>
          <ac:inkMkLst>
            <pc:docMk/>
            <pc:sldMk cId="0" sldId="276"/>
            <ac:inkMk id="17" creationId="{11D67EC4-6150-E143-98E9-212B3E74AAE6}"/>
          </ac:inkMkLst>
        </pc:inkChg>
        <pc:inkChg chg="add topLvl">
          <ac:chgData name="Zhang Yifan" userId="c9b86b9a-8bad-4e1d-80e2-8f55c3c19e2c" providerId="ADAL" clId="{9BEFBB74-C0ED-D640-96C8-5B66059E4614}" dt="2021-09-27T23:40:18.687" v="1832"/>
          <ac:inkMkLst>
            <pc:docMk/>
            <pc:sldMk cId="0" sldId="276"/>
            <ac:inkMk id="18" creationId="{54920957-1257-E245-BEEA-BF8A72143C42}"/>
          </ac:inkMkLst>
        </pc:inkChg>
        <pc:inkChg chg="add">
          <ac:chgData name="Zhang Yifan" userId="c9b86b9a-8bad-4e1d-80e2-8f55c3c19e2c" providerId="ADAL" clId="{9BEFBB74-C0ED-D640-96C8-5B66059E4614}" dt="2021-09-27T23:40:16.440" v="1827"/>
          <ac:inkMkLst>
            <pc:docMk/>
            <pc:sldMk cId="0" sldId="276"/>
            <ac:inkMk id="20" creationId="{2304CEE0-7C06-9544-8D02-AC829CF7CE84}"/>
          </ac:inkMkLst>
        </pc:inkChg>
        <pc:inkChg chg="add">
          <ac:chgData name="Zhang Yifan" userId="c9b86b9a-8bad-4e1d-80e2-8f55c3c19e2c" providerId="ADAL" clId="{9BEFBB74-C0ED-D640-96C8-5B66059E4614}" dt="2021-09-27T23:40:16.629" v="1828"/>
          <ac:inkMkLst>
            <pc:docMk/>
            <pc:sldMk cId="0" sldId="276"/>
            <ac:inkMk id="21" creationId="{3FF57FE8-2B52-B54F-90AC-96A2BD912A87}"/>
          </ac:inkMkLst>
        </pc:inkChg>
        <pc:inkChg chg="add">
          <ac:chgData name="Zhang Yifan" userId="c9b86b9a-8bad-4e1d-80e2-8f55c3c19e2c" providerId="ADAL" clId="{9BEFBB74-C0ED-D640-96C8-5B66059E4614}" dt="2021-09-27T23:40:16.845" v="1829"/>
          <ac:inkMkLst>
            <pc:docMk/>
            <pc:sldMk cId="0" sldId="276"/>
            <ac:inkMk id="22" creationId="{07A69CAA-6FB6-B547-B114-F849AC084EF3}"/>
          </ac:inkMkLst>
        </pc:inkChg>
        <pc:inkChg chg="add">
          <ac:chgData name="Zhang Yifan" userId="c9b86b9a-8bad-4e1d-80e2-8f55c3c19e2c" providerId="ADAL" clId="{9BEFBB74-C0ED-D640-96C8-5B66059E4614}" dt="2021-09-27T23:40:17.593" v="1830"/>
          <ac:inkMkLst>
            <pc:docMk/>
            <pc:sldMk cId="0" sldId="276"/>
            <ac:inkMk id="23" creationId="{2EFF035C-4EB0-1143-A075-8D8541D8E10E}"/>
          </ac:inkMkLst>
        </pc:inkChg>
        <pc:inkChg chg="add">
          <ac:chgData name="Zhang Yifan" userId="c9b86b9a-8bad-4e1d-80e2-8f55c3c19e2c" providerId="ADAL" clId="{9BEFBB74-C0ED-D640-96C8-5B66059E4614}" dt="2021-09-27T23:40:18.070" v="1831"/>
          <ac:inkMkLst>
            <pc:docMk/>
            <pc:sldMk cId="0" sldId="276"/>
            <ac:inkMk id="24" creationId="{C9A90D01-1F72-434D-BA8B-715306BB5781}"/>
          </ac:inkMkLst>
        </pc:inkChg>
        <pc:inkChg chg="add">
          <ac:chgData name="Zhang Yifan" userId="c9b86b9a-8bad-4e1d-80e2-8f55c3c19e2c" providerId="ADAL" clId="{9BEFBB74-C0ED-D640-96C8-5B66059E4614}" dt="2021-09-27T23:40:19.361" v="1833"/>
          <ac:inkMkLst>
            <pc:docMk/>
            <pc:sldMk cId="0" sldId="276"/>
            <ac:inkMk id="26" creationId="{F218093D-1B5F-024D-8914-871F4C4E6D9A}"/>
          </ac:inkMkLst>
        </pc:inkChg>
        <pc:inkChg chg="add">
          <ac:chgData name="Zhang Yifan" userId="c9b86b9a-8bad-4e1d-80e2-8f55c3c19e2c" providerId="ADAL" clId="{9BEFBB74-C0ED-D640-96C8-5B66059E4614}" dt="2021-09-27T23:40:19.795" v="1834"/>
          <ac:inkMkLst>
            <pc:docMk/>
            <pc:sldMk cId="0" sldId="276"/>
            <ac:inkMk id="27" creationId="{E7F0EA35-2A98-4243-A2B5-DDE0D456D2A9}"/>
          </ac:inkMkLst>
        </pc:inkChg>
        <pc:inkChg chg="add">
          <ac:chgData name="Zhang Yifan" userId="c9b86b9a-8bad-4e1d-80e2-8f55c3c19e2c" providerId="ADAL" clId="{9BEFBB74-C0ED-D640-96C8-5B66059E4614}" dt="2021-09-27T23:40:20.187" v="1835"/>
          <ac:inkMkLst>
            <pc:docMk/>
            <pc:sldMk cId="0" sldId="276"/>
            <ac:inkMk id="28" creationId="{B5B785E4-0767-EA47-94A7-8CEA03EA6848}"/>
          </ac:inkMkLst>
        </pc:inkChg>
        <pc:inkChg chg="add">
          <ac:chgData name="Zhang Yifan" userId="c9b86b9a-8bad-4e1d-80e2-8f55c3c19e2c" providerId="ADAL" clId="{9BEFBB74-C0ED-D640-96C8-5B66059E4614}" dt="2021-09-27T23:40:20.828" v="1836"/>
          <ac:inkMkLst>
            <pc:docMk/>
            <pc:sldMk cId="0" sldId="276"/>
            <ac:inkMk id="29" creationId="{75CA1CBB-FFC5-1144-BC08-1B2EA5A3AC64}"/>
          </ac:inkMkLst>
        </pc:inkChg>
        <pc:inkChg chg="add">
          <ac:chgData name="Zhang Yifan" userId="c9b86b9a-8bad-4e1d-80e2-8f55c3c19e2c" providerId="ADAL" clId="{9BEFBB74-C0ED-D640-96C8-5B66059E4614}" dt="2021-09-27T23:40:21.205" v="1837"/>
          <ac:inkMkLst>
            <pc:docMk/>
            <pc:sldMk cId="0" sldId="276"/>
            <ac:inkMk id="30" creationId="{9593C18E-D926-CC49-AC24-98D3A6CC74F9}"/>
          </ac:inkMkLst>
        </pc:inkChg>
        <pc:inkChg chg="add">
          <ac:chgData name="Zhang Yifan" userId="c9b86b9a-8bad-4e1d-80e2-8f55c3c19e2c" providerId="ADAL" clId="{9BEFBB74-C0ED-D640-96C8-5B66059E4614}" dt="2021-09-27T23:40:21.385" v="1838"/>
          <ac:inkMkLst>
            <pc:docMk/>
            <pc:sldMk cId="0" sldId="276"/>
            <ac:inkMk id="31" creationId="{D10069C6-C044-104E-8628-CFA5A2CC33D6}"/>
          </ac:inkMkLst>
        </pc:inkChg>
        <pc:inkChg chg="add">
          <ac:chgData name="Zhang Yifan" userId="c9b86b9a-8bad-4e1d-80e2-8f55c3c19e2c" providerId="ADAL" clId="{9BEFBB74-C0ED-D640-96C8-5B66059E4614}" dt="2021-09-27T23:40:21.534" v="1839"/>
          <ac:inkMkLst>
            <pc:docMk/>
            <pc:sldMk cId="0" sldId="276"/>
            <ac:inkMk id="32" creationId="{854922E9-94F5-2F40-9A9A-AD6B58BDC86F}"/>
          </ac:inkMkLst>
        </pc:inkChg>
        <pc:inkChg chg="add">
          <ac:chgData name="Zhang Yifan" userId="c9b86b9a-8bad-4e1d-80e2-8f55c3c19e2c" providerId="ADAL" clId="{9BEFBB74-C0ED-D640-96C8-5B66059E4614}" dt="2021-09-27T23:40:21.744" v="1840"/>
          <ac:inkMkLst>
            <pc:docMk/>
            <pc:sldMk cId="0" sldId="276"/>
            <ac:inkMk id="33" creationId="{EC713C9E-9FE7-DE43-916A-E8A5878D0154}"/>
          </ac:inkMkLst>
        </pc:inkChg>
        <pc:inkChg chg="add">
          <ac:chgData name="Zhang Yifan" userId="c9b86b9a-8bad-4e1d-80e2-8f55c3c19e2c" providerId="ADAL" clId="{9BEFBB74-C0ED-D640-96C8-5B66059E4614}" dt="2021-09-27T23:40:21.970" v="1841"/>
          <ac:inkMkLst>
            <pc:docMk/>
            <pc:sldMk cId="0" sldId="276"/>
            <ac:inkMk id="34" creationId="{6CB90B0C-12F8-DE4E-9F9C-8C67AD4224C6}"/>
          </ac:inkMkLst>
        </pc:inkChg>
        <pc:inkChg chg="add">
          <ac:chgData name="Zhang Yifan" userId="c9b86b9a-8bad-4e1d-80e2-8f55c3c19e2c" providerId="ADAL" clId="{9BEFBB74-C0ED-D640-96C8-5B66059E4614}" dt="2021-09-27T23:40:22.618" v="1842"/>
          <ac:inkMkLst>
            <pc:docMk/>
            <pc:sldMk cId="0" sldId="276"/>
            <ac:inkMk id="35" creationId="{08F149E6-A80A-3B4F-B381-ADCECE032C46}"/>
          </ac:inkMkLst>
        </pc:inkChg>
        <pc:inkChg chg="add">
          <ac:chgData name="Zhang Yifan" userId="c9b86b9a-8bad-4e1d-80e2-8f55c3c19e2c" providerId="ADAL" clId="{9BEFBB74-C0ED-D640-96C8-5B66059E4614}" dt="2021-09-27T23:40:22.928" v="1843"/>
          <ac:inkMkLst>
            <pc:docMk/>
            <pc:sldMk cId="0" sldId="276"/>
            <ac:inkMk id="36" creationId="{E289C72B-74C8-8A4A-9E5C-0FF6D560BE5F}"/>
          </ac:inkMkLst>
        </pc:inkChg>
        <pc:inkChg chg="add">
          <ac:chgData name="Zhang Yifan" userId="c9b86b9a-8bad-4e1d-80e2-8f55c3c19e2c" providerId="ADAL" clId="{9BEFBB74-C0ED-D640-96C8-5B66059E4614}" dt="2021-09-27T23:40:23.089" v="1844"/>
          <ac:inkMkLst>
            <pc:docMk/>
            <pc:sldMk cId="0" sldId="276"/>
            <ac:inkMk id="37" creationId="{6516355B-BD14-8848-92DD-AB035B7F8DFD}"/>
          </ac:inkMkLst>
        </pc:inkChg>
        <pc:inkChg chg="add">
          <ac:chgData name="Zhang Yifan" userId="c9b86b9a-8bad-4e1d-80e2-8f55c3c19e2c" providerId="ADAL" clId="{9BEFBB74-C0ED-D640-96C8-5B66059E4614}" dt="2021-09-27T23:40:23.592" v="1845"/>
          <ac:inkMkLst>
            <pc:docMk/>
            <pc:sldMk cId="0" sldId="276"/>
            <ac:inkMk id="38" creationId="{17EE756E-81CE-AE40-809F-47E82B862059}"/>
          </ac:inkMkLst>
        </pc:inkChg>
        <pc:inkChg chg="add">
          <ac:chgData name="Zhang Yifan" userId="c9b86b9a-8bad-4e1d-80e2-8f55c3c19e2c" providerId="ADAL" clId="{9BEFBB74-C0ED-D640-96C8-5B66059E4614}" dt="2021-09-27T23:40:24.047" v="1846"/>
          <ac:inkMkLst>
            <pc:docMk/>
            <pc:sldMk cId="0" sldId="276"/>
            <ac:inkMk id="39" creationId="{0DD729EA-3FA4-DF48-AD78-512C64596931}"/>
          </ac:inkMkLst>
        </pc:inkChg>
        <pc:inkChg chg="add topLvl">
          <ac:chgData name="Zhang Yifan" userId="c9b86b9a-8bad-4e1d-80e2-8f55c3c19e2c" providerId="ADAL" clId="{9BEFBB74-C0ED-D640-96C8-5B66059E4614}" dt="2021-09-27T23:40:57.078" v="1876"/>
          <ac:inkMkLst>
            <pc:docMk/>
            <pc:sldMk cId="0" sldId="276"/>
            <ac:inkMk id="42" creationId="{F7C89E1A-CDED-224A-BC45-EDAD1D21CA5B}"/>
          </ac:inkMkLst>
        </pc:inkChg>
        <pc:inkChg chg="add topLvl">
          <ac:chgData name="Zhang Yifan" userId="c9b86b9a-8bad-4e1d-80e2-8f55c3c19e2c" providerId="ADAL" clId="{9BEFBB74-C0ED-D640-96C8-5B66059E4614}" dt="2021-09-27T23:40:57.078" v="1876"/>
          <ac:inkMkLst>
            <pc:docMk/>
            <pc:sldMk cId="0" sldId="276"/>
            <ac:inkMk id="43" creationId="{A02D0080-3C52-4649-93A1-64642CF82C38}"/>
          </ac:inkMkLst>
        </pc:inkChg>
        <pc:inkChg chg="add topLvl">
          <ac:chgData name="Zhang Yifan" userId="c9b86b9a-8bad-4e1d-80e2-8f55c3c19e2c" providerId="ADAL" clId="{9BEFBB74-C0ED-D640-96C8-5B66059E4614}" dt="2021-09-27T23:46:58.965" v="1977"/>
          <ac:inkMkLst>
            <pc:docMk/>
            <pc:sldMk cId="0" sldId="276"/>
            <ac:inkMk id="44" creationId="{26D9BD3D-12E3-4E4D-A152-F9D08639E6F0}"/>
          </ac:inkMkLst>
        </pc:inkChg>
        <pc:inkChg chg="add topLvl">
          <ac:chgData name="Zhang Yifan" userId="c9b86b9a-8bad-4e1d-80e2-8f55c3c19e2c" providerId="ADAL" clId="{9BEFBB74-C0ED-D640-96C8-5B66059E4614}" dt="2021-09-27T23:40:57.078" v="1876"/>
          <ac:inkMkLst>
            <pc:docMk/>
            <pc:sldMk cId="0" sldId="276"/>
            <ac:inkMk id="45" creationId="{41A731ED-C668-C64D-A139-6602BDB6358B}"/>
          </ac:inkMkLst>
        </pc:inkChg>
        <pc:inkChg chg="add topLvl">
          <ac:chgData name="Zhang Yifan" userId="c9b86b9a-8bad-4e1d-80e2-8f55c3c19e2c" providerId="ADAL" clId="{9BEFBB74-C0ED-D640-96C8-5B66059E4614}" dt="2021-09-27T23:40:57.078" v="1876"/>
          <ac:inkMkLst>
            <pc:docMk/>
            <pc:sldMk cId="0" sldId="276"/>
            <ac:inkMk id="46" creationId="{48BD987C-C0CC-F94B-A7CF-473CB32B7D77}"/>
          </ac:inkMkLst>
        </pc:inkChg>
        <pc:inkChg chg="add topLvl">
          <ac:chgData name="Zhang Yifan" userId="c9b86b9a-8bad-4e1d-80e2-8f55c3c19e2c" providerId="ADAL" clId="{9BEFBB74-C0ED-D640-96C8-5B66059E4614}" dt="2021-09-27T23:40:57.078" v="1876"/>
          <ac:inkMkLst>
            <pc:docMk/>
            <pc:sldMk cId="0" sldId="276"/>
            <ac:inkMk id="47" creationId="{1F77832F-F8AB-1F4C-BB75-AE916AE4BF27}"/>
          </ac:inkMkLst>
        </pc:inkChg>
        <pc:inkChg chg="add topLvl">
          <ac:chgData name="Zhang Yifan" userId="c9b86b9a-8bad-4e1d-80e2-8f55c3c19e2c" providerId="ADAL" clId="{9BEFBB74-C0ED-D640-96C8-5B66059E4614}" dt="2021-09-27T23:40:57.078" v="1876"/>
          <ac:inkMkLst>
            <pc:docMk/>
            <pc:sldMk cId="0" sldId="276"/>
            <ac:inkMk id="48" creationId="{A3D2C32B-B15C-AE4E-91E3-2A21C44639A2}"/>
          </ac:inkMkLst>
        </pc:inkChg>
        <pc:inkChg chg="add topLvl">
          <ac:chgData name="Zhang Yifan" userId="c9b86b9a-8bad-4e1d-80e2-8f55c3c19e2c" providerId="ADAL" clId="{9BEFBB74-C0ED-D640-96C8-5B66059E4614}" dt="2021-09-27T23:40:57.078" v="1876"/>
          <ac:inkMkLst>
            <pc:docMk/>
            <pc:sldMk cId="0" sldId="276"/>
            <ac:inkMk id="49" creationId="{D43D511B-22D1-1847-815A-F5AA0CD2FE13}"/>
          </ac:inkMkLst>
        </pc:inkChg>
        <pc:inkChg chg="add topLvl">
          <ac:chgData name="Zhang Yifan" userId="c9b86b9a-8bad-4e1d-80e2-8f55c3c19e2c" providerId="ADAL" clId="{9BEFBB74-C0ED-D640-96C8-5B66059E4614}" dt="2021-09-27T23:40:57.078" v="1876"/>
          <ac:inkMkLst>
            <pc:docMk/>
            <pc:sldMk cId="0" sldId="276"/>
            <ac:inkMk id="50" creationId="{4E4E98B5-27F9-8A45-8BDC-01A78A3FF489}"/>
          </ac:inkMkLst>
        </pc:inkChg>
        <pc:inkChg chg="add topLvl">
          <ac:chgData name="Zhang Yifan" userId="c9b86b9a-8bad-4e1d-80e2-8f55c3c19e2c" providerId="ADAL" clId="{9BEFBB74-C0ED-D640-96C8-5B66059E4614}" dt="2021-09-27T23:40:57.078" v="1876"/>
          <ac:inkMkLst>
            <pc:docMk/>
            <pc:sldMk cId="0" sldId="276"/>
            <ac:inkMk id="51" creationId="{D6E899C6-3281-2B40-97CC-7D3FA2E5D5E4}"/>
          </ac:inkMkLst>
        </pc:inkChg>
        <pc:inkChg chg="add topLvl">
          <ac:chgData name="Zhang Yifan" userId="c9b86b9a-8bad-4e1d-80e2-8f55c3c19e2c" providerId="ADAL" clId="{9BEFBB74-C0ED-D640-96C8-5B66059E4614}" dt="2021-09-27T23:46:58.965" v="1977"/>
          <ac:inkMkLst>
            <pc:docMk/>
            <pc:sldMk cId="0" sldId="276"/>
            <ac:inkMk id="52" creationId="{32ACB24A-CFCE-F348-AAB1-2906ECD25588}"/>
          </ac:inkMkLst>
        </pc:inkChg>
        <pc:inkChg chg="add topLvl">
          <ac:chgData name="Zhang Yifan" userId="c9b86b9a-8bad-4e1d-80e2-8f55c3c19e2c" providerId="ADAL" clId="{9BEFBB74-C0ED-D640-96C8-5B66059E4614}" dt="2021-09-27T23:40:57.078" v="1876"/>
          <ac:inkMkLst>
            <pc:docMk/>
            <pc:sldMk cId="0" sldId="276"/>
            <ac:inkMk id="53" creationId="{F64BDE3C-4D90-C04D-ABAF-B67407F2B388}"/>
          </ac:inkMkLst>
        </pc:inkChg>
        <pc:inkChg chg="add topLvl">
          <ac:chgData name="Zhang Yifan" userId="c9b86b9a-8bad-4e1d-80e2-8f55c3c19e2c" providerId="ADAL" clId="{9BEFBB74-C0ED-D640-96C8-5B66059E4614}" dt="2021-09-27T23:40:57.078" v="1876"/>
          <ac:inkMkLst>
            <pc:docMk/>
            <pc:sldMk cId="0" sldId="276"/>
            <ac:inkMk id="54" creationId="{FF3E058C-3E66-D649-9215-1ED44DE75C74}"/>
          </ac:inkMkLst>
        </pc:inkChg>
        <pc:inkChg chg="add">
          <ac:chgData name="Zhang Yifan" userId="c9b86b9a-8bad-4e1d-80e2-8f55c3c19e2c" providerId="ADAL" clId="{9BEFBB74-C0ED-D640-96C8-5B66059E4614}" dt="2021-09-27T23:40:39.808" v="1861"/>
          <ac:inkMkLst>
            <pc:docMk/>
            <pc:sldMk cId="0" sldId="276"/>
            <ac:inkMk id="55" creationId="{1A408C66-A205-4049-92E9-443CEABC6D68}"/>
          </ac:inkMkLst>
        </pc:inkChg>
        <pc:inkChg chg="add topLvl">
          <ac:chgData name="Zhang Yifan" userId="c9b86b9a-8bad-4e1d-80e2-8f55c3c19e2c" providerId="ADAL" clId="{9BEFBB74-C0ED-D640-96C8-5B66059E4614}" dt="2021-09-27T23:46:58.965" v="1977"/>
          <ac:inkMkLst>
            <pc:docMk/>
            <pc:sldMk cId="0" sldId="276"/>
            <ac:inkMk id="56" creationId="{B0263D24-F90B-DF49-B11A-2BDFAAD9A044}"/>
          </ac:inkMkLst>
        </pc:inkChg>
        <pc:inkChg chg="add topLvl">
          <ac:chgData name="Zhang Yifan" userId="c9b86b9a-8bad-4e1d-80e2-8f55c3c19e2c" providerId="ADAL" clId="{9BEFBB74-C0ED-D640-96C8-5B66059E4614}" dt="2021-09-27T23:40:57.078" v="1876"/>
          <ac:inkMkLst>
            <pc:docMk/>
            <pc:sldMk cId="0" sldId="276"/>
            <ac:inkMk id="57" creationId="{E0B58434-BBDB-C248-BC25-F401B02F6ACA}"/>
          </ac:inkMkLst>
        </pc:inkChg>
        <pc:inkChg chg="add topLvl">
          <ac:chgData name="Zhang Yifan" userId="c9b86b9a-8bad-4e1d-80e2-8f55c3c19e2c" providerId="ADAL" clId="{9BEFBB74-C0ED-D640-96C8-5B66059E4614}" dt="2021-09-27T23:40:57.078" v="1876"/>
          <ac:inkMkLst>
            <pc:docMk/>
            <pc:sldMk cId="0" sldId="276"/>
            <ac:inkMk id="58" creationId="{BFEF0FF7-26AD-9E4A-8C27-2D92B2050ADB}"/>
          </ac:inkMkLst>
        </pc:inkChg>
        <pc:inkChg chg="add topLvl">
          <ac:chgData name="Zhang Yifan" userId="c9b86b9a-8bad-4e1d-80e2-8f55c3c19e2c" providerId="ADAL" clId="{9BEFBB74-C0ED-D640-96C8-5B66059E4614}" dt="2021-09-27T23:40:57.078" v="1876"/>
          <ac:inkMkLst>
            <pc:docMk/>
            <pc:sldMk cId="0" sldId="276"/>
            <ac:inkMk id="59" creationId="{1C65183F-3A39-FB44-8023-76FBB12BF72E}"/>
          </ac:inkMkLst>
        </pc:inkChg>
        <pc:inkChg chg="add del topLvl">
          <ac:chgData name="Zhang Yifan" userId="c9b86b9a-8bad-4e1d-80e2-8f55c3c19e2c" providerId="ADAL" clId="{9BEFBB74-C0ED-D640-96C8-5B66059E4614}" dt="2021-09-27T23:44:45.772" v="1952"/>
          <ac:inkMkLst>
            <pc:docMk/>
            <pc:sldMk cId="0" sldId="276"/>
            <ac:inkMk id="60" creationId="{88930E30-166D-DA46-9136-6D79153208FB}"/>
          </ac:inkMkLst>
        </pc:inkChg>
        <pc:inkChg chg="add topLvl">
          <ac:chgData name="Zhang Yifan" userId="c9b86b9a-8bad-4e1d-80e2-8f55c3c19e2c" providerId="ADAL" clId="{9BEFBB74-C0ED-D640-96C8-5B66059E4614}" dt="2021-09-27T23:40:57.078" v="1876"/>
          <ac:inkMkLst>
            <pc:docMk/>
            <pc:sldMk cId="0" sldId="276"/>
            <ac:inkMk id="61" creationId="{719DE8F4-F6A8-9740-BE75-7D0E6F715345}"/>
          </ac:inkMkLst>
        </pc:inkChg>
        <pc:inkChg chg="add topLvl">
          <ac:chgData name="Zhang Yifan" userId="c9b86b9a-8bad-4e1d-80e2-8f55c3c19e2c" providerId="ADAL" clId="{9BEFBB74-C0ED-D640-96C8-5B66059E4614}" dt="2021-09-27T23:40:57.078" v="1876"/>
          <ac:inkMkLst>
            <pc:docMk/>
            <pc:sldMk cId="0" sldId="276"/>
            <ac:inkMk id="62" creationId="{E89733F9-01F2-4C43-A93B-AC91B4108EFF}"/>
          </ac:inkMkLst>
        </pc:inkChg>
        <pc:inkChg chg="add topLvl">
          <ac:chgData name="Zhang Yifan" userId="c9b86b9a-8bad-4e1d-80e2-8f55c3c19e2c" providerId="ADAL" clId="{9BEFBB74-C0ED-D640-96C8-5B66059E4614}" dt="2021-09-27T23:40:57.078" v="1876"/>
          <ac:inkMkLst>
            <pc:docMk/>
            <pc:sldMk cId="0" sldId="276"/>
            <ac:inkMk id="63" creationId="{3FCA2BE5-EE81-2343-A06B-E5DFB2ED0E56}"/>
          </ac:inkMkLst>
        </pc:inkChg>
        <pc:inkChg chg="add topLvl">
          <ac:chgData name="Zhang Yifan" userId="c9b86b9a-8bad-4e1d-80e2-8f55c3c19e2c" providerId="ADAL" clId="{9BEFBB74-C0ED-D640-96C8-5B66059E4614}" dt="2021-09-27T23:46:58.965" v="1977"/>
          <ac:inkMkLst>
            <pc:docMk/>
            <pc:sldMk cId="0" sldId="276"/>
            <ac:inkMk id="64" creationId="{0D9B7C3B-D701-DB4D-9579-72B1F481AA08}"/>
          </ac:inkMkLst>
        </pc:inkChg>
        <pc:inkChg chg="add topLvl">
          <ac:chgData name="Zhang Yifan" userId="c9b86b9a-8bad-4e1d-80e2-8f55c3c19e2c" providerId="ADAL" clId="{9BEFBB74-C0ED-D640-96C8-5B66059E4614}" dt="2021-09-27T23:46:58.965" v="1977"/>
          <ac:inkMkLst>
            <pc:docMk/>
            <pc:sldMk cId="0" sldId="276"/>
            <ac:inkMk id="65" creationId="{D9D3555D-6C82-E441-9827-105F107F7149}"/>
          </ac:inkMkLst>
        </pc:inkChg>
        <pc:inkChg chg="add topLvl">
          <ac:chgData name="Zhang Yifan" userId="c9b86b9a-8bad-4e1d-80e2-8f55c3c19e2c" providerId="ADAL" clId="{9BEFBB74-C0ED-D640-96C8-5B66059E4614}" dt="2021-09-27T23:46:58.965" v="1977"/>
          <ac:inkMkLst>
            <pc:docMk/>
            <pc:sldMk cId="0" sldId="276"/>
            <ac:inkMk id="66" creationId="{86417956-736F-454A-80A9-D4694E5F0938}"/>
          </ac:inkMkLst>
        </pc:inkChg>
        <pc:inkChg chg="add topLvl">
          <ac:chgData name="Zhang Yifan" userId="c9b86b9a-8bad-4e1d-80e2-8f55c3c19e2c" providerId="ADAL" clId="{9BEFBB74-C0ED-D640-96C8-5B66059E4614}" dt="2021-09-27T23:46:58.965" v="1977"/>
          <ac:inkMkLst>
            <pc:docMk/>
            <pc:sldMk cId="0" sldId="276"/>
            <ac:inkMk id="67" creationId="{63E4BEBD-F782-E642-9CEE-AB3AF81958C9}"/>
          </ac:inkMkLst>
        </pc:inkChg>
        <pc:inkChg chg="add topLvl">
          <ac:chgData name="Zhang Yifan" userId="c9b86b9a-8bad-4e1d-80e2-8f55c3c19e2c" providerId="ADAL" clId="{9BEFBB74-C0ED-D640-96C8-5B66059E4614}" dt="2021-09-27T23:46:58.965" v="1977"/>
          <ac:inkMkLst>
            <pc:docMk/>
            <pc:sldMk cId="0" sldId="276"/>
            <ac:inkMk id="68" creationId="{6438D333-FC3C-4A4A-BF4B-007C0E43284E}"/>
          </ac:inkMkLst>
        </pc:inkChg>
        <pc:inkChg chg="add topLvl">
          <ac:chgData name="Zhang Yifan" userId="c9b86b9a-8bad-4e1d-80e2-8f55c3c19e2c" providerId="ADAL" clId="{9BEFBB74-C0ED-D640-96C8-5B66059E4614}" dt="2021-09-27T23:46:58.965" v="1977"/>
          <ac:inkMkLst>
            <pc:docMk/>
            <pc:sldMk cId="0" sldId="276"/>
            <ac:inkMk id="69" creationId="{F51C81D4-5B02-1E4F-AF26-EBA08C0432A9}"/>
          </ac:inkMkLst>
        </pc:inkChg>
        <pc:inkChg chg="add topLvl">
          <ac:chgData name="Zhang Yifan" userId="c9b86b9a-8bad-4e1d-80e2-8f55c3c19e2c" providerId="ADAL" clId="{9BEFBB74-C0ED-D640-96C8-5B66059E4614}" dt="2021-09-27T23:46:58.965" v="1977"/>
          <ac:inkMkLst>
            <pc:docMk/>
            <pc:sldMk cId="0" sldId="276"/>
            <ac:inkMk id="70" creationId="{FF40DAA1-E27F-8A4A-A585-8034E18D5C2D}"/>
          </ac:inkMkLst>
        </pc:inkChg>
        <pc:inkChg chg="add topLvl">
          <ac:chgData name="Zhang Yifan" userId="c9b86b9a-8bad-4e1d-80e2-8f55c3c19e2c" providerId="ADAL" clId="{9BEFBB74-C0ED-D640-96C8-5B66059E4614}" dt="2021-09-27T23:46:58.965" v="1977"/>
          <ac:inkMkLst>
            <pc:docMk/>
            <pc:sldMk cId="0" sldId="276"/>
            <ac:inkMk id="71" creationId="{7AE7BA4E-B5C6-5449-8EDF-F59900F6B6CF}"/>
          </ac:inkMkLst>
        </pc:inkChg>
        <pc:inkChg chg="add">
          <ac:chgData name="Zhang Yifan" userId="c9b86b9a-8bad-4e1d-80e2-8f55c3c19e2c" providerId="ADAL" clId="{9BEFBB74-C0ED-D640-96C8-5B66059E4614}" dt="2021-09-27T23:46:58.352" v="1976"/>
          <ac:inkMkLst>
            <pc:docMk/>
            <pc:sldMk cId="0" sldId="276"/>
            <ac:inkMk id="73" creationId="{950A17BD-EC71-E24A-9088-5B257EE625D2}"/>
          </ac:inkMkLst>
        </pc:inkChg>
        <pc:inkChg chg="add topLvl">
          <ac:chgData name="Zhang Yifan" userId="c9b86b9a-8bad-4e1d-80e2-8f55c3c19e2c" providerId="ADAL" clId="{9BEFBB74-C0ED-D640-96C8-5B66059E4614}" dt="2021-09-27T23:47:18.723" v="1989"/>
          <ac:inkMkLst>
            <pc:docMk/>
            <pc:sldMk cId="0" sldId="276"/>
            <ac:inkMk id="75" creationId="{88B388B7-D6E4-594D-8086-FC61C9CA5E36}"/>
          </ac:inkMkLst>
        </pc:inkChg>
        <pc:inkChg chg="add topLvl">
          <ac:chgData name="Zhang Yifan" userId="c9b86b9a-8bad-4e1d-80e2-8f55c3c19e2c" providerId="ADAL" clId="{9BEFBB74-C0ED-D640-96C8-5B66059E4614}" dt="2021-09-27T23:47:18.723" v="1989"/>
          <ac:inkMkLst>
            <pc:docMk/>
            <pc:sldMk cId="0" sldId="276"/>
            <ac:inkMk id="76" creationId="{6E800B14-BB1F-2A4B-B78B-057BFF361107}"/>
          </ac:inkMkLst>
        </pc:inkChg>
        <pc:inkChg chg="add topLvl">
          <ac:chgData name="Zhang Yifan" userId="c9b86b9a-8bad-4e1d-80e2-8f55c3c19e2c" providerId="ADAL" clId="{9BEFBB74-C0ED-D640-96C8-5B66059E4614}" dt="2021-09-27T23:47:18.723" v="1989"/>
          <ac:inkMkLst>
            <pc:docMk/>
            <pc:sldMk cId="0" sldId="276"/>
            <ac:inkMk id="78" creationId="{599E0F63-CAF9-C542-8E00-EE8EAE76A7DF}"/>
          </ac:inkMkLst>
        </pc:inkChg>
        <pc:inkChg chg="add topLvl">
          <ac:chgData name="Zhang Yifan" userId="c9b86b9a-8bad-4e1d-80e2-8f55c3c19e2c" providerId="ADAL" clId="{9BEFBB74-C0ED-D640-96C8-5B66059E4614}" dt="2021-09-27T23:47:18.723" v="1989"/>
          <ac:inkMkLst>
            <pc:docMk/>
            <pc:sldMk cId="0" sldId="276"/>
            <ac:inkMk id="79" creationId="{05696C18-632D-E14C-892F-1B37EFABCE9A}"/>
          </ac:inkMkLst>
        </pc:inkChg>
        <pc:inkChg chg="add topLvl">
          <ac:chgData name="Zhang Yifan" userId="c9b86b9a-8bad-4e1d-80e2-8f55c3c19e2c" providerId="ADAL" clId="{9BEFBB74-C0ED-D640-96C8-5B66059E4614}" dt="2021-09-27T23:47:18.723" v="1989"/>
          <ac:inkMkLst>
            <pc:docMk/>
            <pc:sldMk cId="0" sldId="276"/>
            <ac:inkMk id="81" creationId="{658F4B9F-FCFB-F247-B8CD-B00D5546817B}"/>
          </ac:inkMkLst>
        </pc:inkChg>
        <pc:inkChg chg="add topLvl">
          <ac:chgData name="Zhang Yifan" userId="c9b86b9a-8bad-4e1d-80e2-8f55c3c19e2c" providerId="ADAL" clId="{9BEFBB74-C0ED-D640-96C8-5B66059E4614}" dt="2021-09-27T23:47:18.723" v="1989"/>
          <ac:inkMkLst>
            <pc:docMk/>
            <pc:sldMk cId="0" sldId="276"/>
            <ac:inkMk id="82" creationId="{9183DAAE-9A73-4E49-A599-B1F8D9D63A91}"/>
          </ac:inkMkLst>
        </pc:inkChg>
        <pc:inkChg chg="add">
          <ac:chgData name="Zhang Yifan" userId="c9b86b9a-8bad-4e1d-80e2-8f55c3c19e2c" providerId="ADAL" clId="{9BEFBB74-C0ED-D640-96C8-5B66059E4614}" dt="2021-09-27T23:47:17.477" v="1987"/>
          <ac:inkMkLst>
            <pc:docMk/>
            <pc:sldMk cId="0" sldId="276"/>
            <ac:inkMk id="84" creationId="{B60DD142-3197-4945-A677-9AFE3A8E0DB2}"/>
          </ac:inkMkLst>
        </pc:inkChg>
        <pc:inkChg chg="add">
          <ac:chgData name="Zhang Yifan" userId="c9b86b9a-8bad-4e1d-80e2-8f55c3c19e2c" providerId="ADAL" clId="{9BEFBB74-C0ED-D640-96C8-5B66059E4614}" dt="2021-09-27T23:47:18.051" v="1988"/>
          <ac:inkMkLst>
            <pc:docMk/>
            <pc:sldMk cId="0" sldId="276"/>
            <ac:inkMk id="85" creationId="{437023DD-E47D-0849-9939-41E50505E222}"/>
          </ac:inkMkLst>
        </pc:inkChg>
        <pc:inkChg chg="add topLvl">
          <ac:chgData name="Zhang Yifan" userId="c9b86b9a-8bad-4e1d-80e2-8f55c3c19e2c" providerId="ADAL" clId="{9BEFBB74-C0ED-D640-96C8-5B66059E4614}" dt="2021-09-27T23:40:57.078" v="1876"/>
          <ac:inkMkLst>
            <pc:docMk/>
            <pc:sldMk cId="0" sldId="276"/>
            <ac:inkMk id="192" creationId="{861364FD-6448-5445-9174-536EEA38D584}"/>
          </ac:inkMkLst>
        </pc:inkChg>
        <pc:inkChg chg="add topLvl">
          <ac:chgData name="Zhang Yifan" userId="c9b86b9a-8bad-4e1d-80e2-8f55c3c19e2c" providerId="ADAL" clId="{9BEFBB74-C0ED-D640-96C8-5B66059E4614}" dt="2021-09-27T23:40:57.078" v="1876"/>
          <ac:inkMkLst>
            <pc:docMk/>
            <pc:sldMk cId="0" sldId="276"/>
            <ac:inkMk id="193" creationId="{3B016AD2-B9D7-2244-A017-BB2AB75024B5}"/>
          </ac:inkMkLst>
        </pc:inkChg>
        <pc:inkChg chg="add topLvl">
          <ac:chgData name="Zhang Yifan" userId="c9b86b9a-8bad-4e1d-80e2-8f55c3c19e2c" providerId="ADAL" clId="{9BEFBB74-C0ED-D640-96C8-5B66059E4614}" dt="2021-09-27T23:40:57.078" v="1876"/>
          <ac:inkMkLst>
            <pc:docMk/>
            <pc:sldMk cId="0" sldId="276"/>
            <ac:inkMk id="194" creationId="{1F77D4DA-C554-9843-A611-C4A1FBC4B5B8}"/>
          </ac:inkMkLst>
        </pc:inkChg>
        <pc:inkChg chg="add">
          <ac:chgData name="Zhang Yifan" userId="c9b86b9a-8bad-4e1d-80e2-8f55c3c19e2c" providerId="ADAL" clId="{9BEFBB74-C0ED-D640-96C8-5B66059E4614}" dt="2021-09-27T23:40:55.875" v="1874"/>
          <ac:inkMkLst>
            <pc:docMk/>
            <pc:sldMk cId="0" sldId="276"/>
            <ac:inkMk id="196" creationId="{61F28338-9892-C546-BBFC-271CDA857852}"/>
          </ac:inkMkLst>
        </pc:inkChg>
        <pc:inkChg chg="add del">
          <ac:chgData name="Zhang Yifan" userId="c9b86b9a-8bad-4e1d-80e2-8f55c3c19e2c" providerId="ADAL" clId="{9BEFBB74-C0ED-D640-96C8-5B66059E4614}" dt="2021-09-27T23:44:49.865" v="1954"/>
          <ac:inkMkLst>
            <pc:docMk/>
            <pc:sldMk cId="0" sldId="276"/>
            <ac:inkMk id="197" creationId="{74E47651-353C-BD4C-9204-9052B61C2F30}"/>
          </ac:inkMkLst>
        </pc:inkChg>
        <pc:inkChg chg="add topLvl">
          <ac:chgData name="Zhang Yifan" userId="c9b86b9a-8bad-4e1d-80e2-8f55c3c19e2c" providerId="ADAL" clId="{9BEFBB74-C0ED-D640-96C8-5B66059E4614}" dt="2021-09-27T23:41:06.641" v="1893"/>
          <ac:inkMkLst>
            <pc:docMk/>
            <pc:sldMk cId="0" sldId="276"/>
            <ac:inkMk id="199" creationId="{E57142A7-F427-544D-A2F2-3F5F16EA8307}"/>
          </ac:inkMkLst>
        </pc:inkChg>
        <pc:inkChg chg="add topLvl">
          <ac:chgData name="Zhang Yifan" userId="c9b86b9a-8bad-4e1d-80e2-8f55c3c19e2c" providerId="ADAL" clId="{9BEFBB74-C0ED-D640-96C8-5B66059E4614}" dt="2021-09-27T23:41:06.641" v="1893"/>
          <ac:inkMkLst>
            <pc:docMk/>
            <pc:sldMk cId="0" sldId="276"/>
            <ac:inkMk id="200" creationId="{ED2F147B-0B8D-A44E-B4AC-503C1CB01119}"/>
          </ac:inkMkLst>
        </pc:inkChg>
        <pc:inkChg chg="add topLvl">
          <ac:chgData name="Zhang Yifan" userId="c9b86b9a-8bad-4e1d-80e2-8f55c3c19e2c" providerId="ADAL" clId="{9BEFBB74-C0ED-D640-96C8-5B66059E4614}" dt="2021-09-27T23:41:06.641" v="1893"/>
          <ac:inkMkLst>
            <pc:docMk/>
            <pc:sldMk cId="0" sldId="276"/>
            <ac:inkMk id="202" creationId="{39725E67-90A7-EC45-BE81-037249E0C7D1}"/>
          </ac:inkMkLst>
        </pc:inkChg>
        <pc:inkChg chg="add topLvl">
          <ac:chgData name="Zhang Yifan" userId="c9b86b9a-8bad-4e1d-80e2-8f55c3c19e2c" providerId="ADAL" clId="{9BEFBB74-C0ED-D640-96C8-5B66059E4614}" dt="2021-09-27T23:41:06.641" v="1893"/>
          <ac:inkMkLst>
            <pc:docMk/>
            <pc:sldMk cId="0" sldId="276"/>
            <ac:inkMk id="203" creationId="{A3589315-BC35-8149-B399-7F8ED53A08FB}"/>
          </ac:inkMkLst>
        </pc:inkChg>
        <pc:inkChg chg="add topLvl">
          <ac:chgData name="Zhang Yifan" userId="c9b86b9a-8bad-4e1d-80e2-8f55c3c19e2c" providerId="ADAL" clId="{9BEFBB74-C0ED-D640-96C8-5B66059E4614}" dt="2021-09-27T23:41:06.641" v="1893"/>
          <ac:inkMkLst>
            <pc:docMk/>
            <pc:sldMk cId="0" sldId="276"/>
            <ac:inkMk id="204" creationId="{43BC306E-F004-8C4D-A769-1B53EAB49F89}"/>
          </ac:inkMkLst>
        </pc:inkChg>
        <pc:inkChg chg="add topLvl">
          <ac:chgData name="Zhang Yifan" userId="c9b86b9a-8bad-4e1d-80e2-8f55c3c19e2c" providerId="ADAL" clId="{9BEFBB74-C0ED-D640-96C8-5B66059E4614}" dt="2021-09-27T23:41:06.641" v="1893"/>
          <ac:inkMkLst>
            <pc:docMk/>
            <pc:sldMk cId="0" sldId="276"/>
            <ac:inkMk id="205" creationId="{76CF5264-C06F-7A4D-887B-6A22A040D39B}"/>
          </ac:inkMkLst>
        </pc:inkChg>
        <pc:inkChg chg="add topLvl">
          <ac:chgData name="Zhang Yifan" userId="c9b86b9a-8bad-4e1d-80e2-8f55c3c19e2c" providerId="ADAL" clId="{9BEFBB74-C0ED-D640-96C8-5B66059E4614}" dt="2021-09-27T23:41:06.641" v="1893"/>
          <ac:inkMkLst>
            <pc:docMk/>
            <pc:sldMk cId="0" sldId="276"/>
            <ac:inkMk id="206" creationId="{167099A3-FD28-4E4E-95F1-D61F8418774B}"/>
          </ac:inkMkLst>
        </pc:inkChg>
        <pc:inkChg chg="add topLvl">
          <ac:chgData name="Zhang Yifan" userId="c9b86b9a-8bad-4e1d-80e2-8f55c3c19e2c" providerId="ADAL" clId="{9BEFBB74-C0ED-D640-96C8-5B66059E4614}" dt="2021-09-27T23:41:06.641" v="1893"/>
          <ac:inkMkLst>
            <pc:docMk/>
            <pc:sldMk cId="0" sldId="276"/>
            <ac:inkMk id="207" creationId="{196EA718-4BA1-934D-AF85-CFDE8FE483A2}"/>
          </ac:inkMkLst>
        </pc:inkChg>
        <pc:inkChg chg="add topLvl">
          <ac:chgData name="Zhang Yifan" userId="c9b86b9a-8bad-4e1d-80e2-8f55c3c19e2c" providerId="ADAL" clId="{9BEFBB74-C0ED-D640-96C8-5B66059E4614}" dt="2021-09-27T23:41:06.641" v="1893"/>
          <ac:inkMkLst>
            <pc:docMk/>
            <pc:sldMk cId="0" sldId="276"/>
            <ac:inkMk id="208" creationId="{B7635954-9432-7E41-A08E-A9020F18E5EB}"/>
          </ac:inkMkLst>
        </pc:inkChg>
        <pc:inkChg chg="add topLvl">
          <ac:chgData name="Zhang Yifan" userId="c9b86b9a-8bad-4e1d-80e2-8f55c3c19e2c" providerId="ADAL" clId="{9BEFBB74-C0ED-D640-96C8-5B66059E4614}" dt="2021-09-27T23:41:06.641" v="1893"/>
          <ac:inkMkLst>
            <pc:docMk/>
            <pc:sldMk cId="0" sldId="276"/>
            <ac:inkMk id="209" creationId="{70FCCD8C-AB33-BA41-8DEF-E67ED6078922}"/>
          </ac:inkMkLst>
        </pc:inkChg>
        <pc:inkChg chg="add topLvl">
          <ac:chgData name="Zhang Yifan" userId="c9b86b9a-8bad-4e1d-80e2-8f55c3c19e2c" providerId="ADAL" clId="{9BEFBB74-C0ED-D640-96C8-5B66059E4614}" dt="2021-09-27T23:41:06.641" v="1893"/>
          <ac:inkMkLst>
            <pc:docMk/>
            <pc:sldMk cId="0" sldId="276"/>
            <ac:inkMk id="210" creationId="{797873EA-4884-824C-A270-D749900866EC}"/>
          </ac:inkMkLst>
        </pc:inkChg>
        <pc:inkChg chg="add topLvl">
          <ac:chgData name="Zhang Yifan" userId="c9b86b9a-8bad-4e1d-80e2-8f55c3c19e2c" providerId="ADAL" clId="{9BEFBB74-C0ED-D640-96C8-5B66059E4614}" dt="2021-09-27T23:41:06.641" v="1893"/>
          <ac:inkMkLst>
            <pc:docMk/>
            <pc:sldMk cId="0" sldId="276"/>
            <ac:inkMk id="211" creationId="{80359D57-D5E6-274A-AE87-802B5BE92929}"/>
          </ac:inkMkLst>
        </pc:inkChg>
        <pc:inkChg chg="add del">
          <ac:chgData name="Zhang Yifan" userId="c9b86b9a-8bad-4e1d-80e2-8f55c3c19e2c" providerId="ADAL" clId="{9BEFBB74-C0ED-D640-96C8-5B66059E4614}" dt="2021-09-27T23:44:52.139" v="1955"/>
          <ac:inkMkLst>
            <pc:docMk/>
            <pc:sldMk cId="0" sldId="276"/>
            <ac:inkMk id="213" creationId="{50FEE577-21F4-3447-92AE-797A6F20152F}"/>
          </ac:inkMkLst>
        </pc:inkChg>
        <pc:inkChg chg="add">
          <ac:chgData name="Zhang Yifan" userId="c9b86b9a-8bad-4e1d-80e2-8f55c3c19e2c" providerId="ADAL" clId="{9BEFBB74-C0ED-D640-96C8-5B66059E4614}" dt="2021-09-27T23:41:06.024" v="1892"/>
          <ac:inkMkLst>
            <pc:docMk/>
            <pc:sldMk cId="0" sldId="276"/>
            <ac:inkMk id="214" creationId="{BB466ABF-6C3D-B346-B1C3-623ABE80111E}"/>
          </ac:inkMkLst>
        </pc:inkChg>
        <pc:inkChg chg="add del">
          <ac:chgData name="Zhang Yifan" userId="c9b86b9a-8bad-4e1d-80e2-8f55c3c19e2c" providerId="ADAL" clId="{9BEFBB74-C0ED-D640-96C8-5B66059E4614}" dt="2021-09-27T23:41:11.800" v="1895"/>
          <ac:inkMkLst>
            <pc:docMk/>
            <pc:sldMk cId="0" sldId="276"/>
            <ac:inkMk id="216" creationId="{7C672F51-F335-A04B-83E8-D30CF0C9F71E}"/>
          </ac:inkMkLst>
        </pc:inkChg>
        <pc:inkChg chg="add topLvl">
          <ac:chgData name="Zhang Yifan" userId="c9b86b9a-8bad-4e1d-80e2-8f55c3c19e2c" providerId="ADAL" clId="{9BEFBB74-C0ED-D640-96C8-5B66059E4614}" dt="2021-09-27T23:41:48.456" v="1944"/>
          <ac:inkMkLst>
            <pc:docMk/>
            <pc:sldMk cId="0" sldId="276"/>
            <ac:inkMk id="217" creationId="{B75BD7B2-F0F5-7D4F-A45B-D1C7847306E4}"/>
          </ac:inkMkLst>
        </pc:inkChg>
        <pc:inkChg chg="add topLvl">
          <ac:chgData name="Zhang Yifan" userId="c9b86b9a-8bad-4e1d-80e2-8f55c3c19e2c" providerId="ADAL" clId="{9BEFBB74-C0ED-D640-96C8-5B66059E4614}" dt="2021-09-27T23:41:48.456" v="1944"/>
          <ac:inkMkLst>
            <pc:docMk/>
            <pc:sldMk cId="0" sldId="276"/>
            <ac:inkMk id="218" creationId="{ED62BD60-F4C7-164B-8A4C-BE96CB74D776}"/>
          </ac:inkMkLst>
        </pc:inkChg>
        <pc:inkChg chg="add topLvl">
          <ac:chgData name="Zhang Yifan" userId="c9b86b9a-8bad-4e1d-80e2-8f55c3c19e2c" providerId="ADAL" clId="{9BEFBB74-C0ED-D640-96C8-5B66059E4614}" dt="2021-09-27T23:41:48.456" v="1944"/>
          <ac:inkMkLst>
            <pc:docMk/>
            <pc:sldMk cId="0" sldId="276"/>
            <ac:inkMk id="220" creationId="{7435973A-280A-E242-A6D2-4B5D46EF1A49}"/>
          </ac:inkMkLst>
        </pc:inkChg>
        <pc:inkChg chg="add del">
          <ac:chgData name="Zhang Yifan" userId="c9b86b9a-8bad-4e1d-80e2-8f55c3c19e2c" providerId="ADAL" clId="{9BEFBB74-C0ED-D640-96C8-5B66059E4614}" dt="2021-09-27T23:41:21.638" v="1907"/>
          <ac:inkMkLst>
            <pc:docMk/>
            <pc:sldMk cId="0" sldId="276"/>
            <ac:inkMk id="221" creationId="{3E234DF4-3ADB-634F-8736-DA6FC266D214}"/>
          </ac:inkMkLst>
        </pc:inkChg>
        <pc:inkChg chg="add del topLvl">
          <ac:chgData name="Zhang Yifan" userId="c9b86b9a-8bad-4e1d-80e2-8f55c3c19e2c" providerId="ADAL" clId="{9BEFBB74-C0ED-D640-96C8-5B66059E4614}" dt="2021-09-27T23:41:21.651" v="1911"/>
          <ac:inkMkLst>
            <pc:docMk/>
            <pc:sldMk cId="0" sldId="276"/>
            <ac:inkMk id="222" creationId="{38FC488C-FC6D-354A-B52D-3C0A5183D4D0}"/>
          </ac:inkMkLst>
        </pc:inkChg>
        <pc:inkChg chg="add del">
          <ac:chgData name="Zhang Yifan" userId="c9b86b9a-8bad-4e1d-80e2-8f55c3c19e2c" providerId="ADAL" clId="{9BEFBB74-C0ED-D640-96C8-5B66059E4614}" dt="2021-09-27T23:41:21.645" v="1909"/>
          <ac:inkMkLst>
            <pc:docMk/>
            <pc:sldMk cId="0" sldId="276"/>
            <ac:inkMk id="223" creationId="{E50631E4-062D-3F4D-9B30-CE6BE4154A9C}"/>
          </ac:inkMkLst>
        </pc:inkChg>
        <pc:inkChg chg="add del">
          <ac:chgData name="Zhang Yifan" userId="c9b86b9a-8bad-4e1d-80e2-8f55c3c19e2c" providerId="ADAL" clId="{9BEFBB74-C0ED-D640-96C8-5B66059E4614}" dt="2021-09-27T23:41:21.647" v="1910"/>
          <ac:inkMkLst>
            <pc:docMk/>
            <pc:sldMk cId="0" sldId="276"/>
            <ac:inkMk id="226" creationId="{5C16EA02-824B-5F4C-9B34-F603EB4968D0}"/>
          </ac:inkMkLst>
        </pc:inkChg>
        <pc:inkChg chg="add del topLvl">
          <ac:chgData name="Zhang Yifan" userId="c9b86b9a-8bad-4e1d-80e2-8f55c3c19e2c" providerId="ADAL" clId="{9BEFBB74-C0ED-D640-96C8-5B66059E4614}" dt="2021-09-27T23:41:21.652" v="1912"/>
          <ac:inkMkLst>
            <pc:docMk/>
            <pc:sldMk cId="0" sldId="276"/>
            <ac:inkMk id="227" creationId="{A8A2C395-06D1-B94D-BEEA-ED284C8BFBAA}"/>
          </ac:inkMkLst>
        </pc:inkChg>
        <pc:inkChg chg="add del">
          <ac:chgData name="Zhang Yifan" userId="c9b86b9a-8bad-4e1d-80e2-8f55c3c19e2c" providerId="ADAL" clId="{9BEFBB74-C0ED-D640-96C8-5B66059E4614}" dt="2021-09-27T23:41:21.642" v="1908"/>
          <ac:inkMkLst>
            <pc:docMk/>
            <pc:sldMk cId="0" sldId="276"/>
            <ac:inkMk id="228" creationId="{3E144E74-8F99-DC45-B156-5C1141613C5B}"/>
          </ac:inkMkLst>
        </pc:inkChg>
        <pc:inkChg chg="add topLvl">
          <ac:chgData name="Zhang Yifan" userId="c9b86b9a-8bad-4e1d-80e2-8f55c3c19e2c" providerId="ADAL" clId="{9BEFBB74-C0ED-D640-96C8-5B66059E4614}" dt="2021-09-27T23:41:48.456" v="1944"/>
          <ac:inkMkLst>
            <pc:docMk/>
            <pc:sldMk cId="0" sldId="276"/>
            <ac:inkMk id="230" creationId="{5656BD32-9BBD-AE4E-9570-C4D2CCBE450E}"/>
          </ac:inkMkLst>
        </pc:inkChg>
        <pc:inkChg chg="add topLvl">
          <ac:chgData name="Zhang Yifan" userId="c9b86b9a-8bad-4e1d-80e2-8f55c3c19e2c" providerId="ADAL" clId="{9BEFBB74-C0ED-D640-96C8-5B66059E4614}" dt="2021-09-27T23:41:48.456" v="1944"/>
          <ac:inkMkLst>
            <pc:docMk/>
            <pc:sldMk cId="0" sldId="276"/>
            <ac:inkMk id="231" creationId="{3716081E-1134-9849-A5F2-71A6F9E46BD5}"/>
          </ac:inkMkLst>
        </pc:inkChg>
        <pc:inkChg chg="add topLvl">
          <ac:chgData name="Zhang Yifan" userId="c9b86b9a-8bad-4e1d-80e2-8f55c3c19e2c" providerId="ADAL" clId="{9BEFBB74-C0ED-D640-96C8-5B66059E4614}" dt="2021-09-27T23:41:48.456" v="1944"/>
          <ac:inkMkLst>
            <pc:docMk/>
            <pc:sldMk cId="0" sldId="276"/>
            <ac:inkMk id="232" creationId="{D497615B-0196-E046-952F-DC770BBA44CF}"/>
          </ac:inkMkLst>
        </pc:inkChg>
        <pc:inkChg chg="add topLvl">
          <ac:chgData name="Zhang Yifan" userId="c9b86b9a-8bad-4e1d-80e2-8f55c3c19e2c" providerId="ADAL" clId="{9BEFBB74-C0ED-D640-96C8-5B66059E4614}" dt="2021-09-27T23:41:48.456" v="1944"/>
          <ac:inkMkLst>
            <pc:docMk/>
            <pc:sldMk cId="0" sldId="276"/>
            <ac:inkMk id="233" creationId="{08D23DED-2242-A84A-8850-2E5094B852A4}"/>
          </ac:inkMkLst>
        </pc:inkChg>
        <pc:inkChg chg="add topLvl">
          <ac:chgData name="Zhang Yifan" userId="c9b86b9a-8bad-4e1d-80e2-8f55c3c19e2c" providerId="ADAL" clId="{9BEFBB74-C0ED-D640-96C8-5B66059E4614}" dt="2021-09-27T23:41:48.456" v="1944"/>
          <ac:inkMkLst>
            <pc:docMk/>
            <pc:sldMk cId="0" sldId="276"/>
            <ac:inkMk id="234" creationId="{A108A83E-08A9-7442-9279-E4C0513C9FE2}"/>
          </ac:inkMkLst>
        </pc:inkChg>
        <pc:inkChg chg="add topLvl">
          <ac:chgData name="Zhang Yifan" userId="c9b86b9a-8bad-4e1d-80e2-8f55c3c19e2c" providerId="ADAL" clId="{9BEFBB74-C0ED-D640-96C8-5B66059E4614}" dt="2021-09-27T23:41:48.456" v="1944"/>
          <ac:inkMkLst>
            <pc:docMk/>
            <pc:sldMk cId="0" sldId="276"/>
            <ac:inkMk id="235" creationId="{ECA8772B-7AF7-0649-81CC-3254020725EF}"/>
          </ac:inkMkLst>
        </pc:inkChg>
        <pc:inkChg chg="add topLvl">
          <ac:chgData name="Zhang Yifan" userId="c9b86b9a-8bad-4e1d-80e2-8f55c3c19e2c" providerId="ADAL" clId="{9BEFBB74-C0ED-D640-96C8-5B66059E4614}" dt="2021-09-27T23:41:48.456" v="1944"/>
          <ac:inkMkLst>
            <pc:docMk/>
            <pc:sldMk cId="0" sldId="276"/>
            <ac:inkMk id="236" creationId="{FFB766CE-1A38-3144-88D8-67DA3B6DE272}"/>
          </ac:inkMkLst>
        </pc:inkChg>
        <pc:inkChg chg="add topLvl">
          <ac:chgData name="Zhang Yifan" userId="c9b86b9a-8bad-4e1d-80e2-8f55c3c19e2c" providerId="ADAL" clId="{9BEFBB74-C0ED-D640-96C8-5B66059E4614}" dt="2021-09-27T23:41:48.456" v="1944"/>
          <ac:inkMkLst>
            <pc:docMk/>
            <pc:sldMk cId="0" sldId="276"/>
            <ac:inkMk id="237" creationId="{D042CE92-694A-B94C-9CAD-52591A609C74}"/>
          </ac:inkMkLst>
        </pc:inkChg>
        <pc:inkChg chg="add topLvl">
          <ac:chgData name="Zhang Yifan" userId="c9b86b9a-8bad-4e1d-80e2-8f55c3c19e2c" providerId="ADAL" clId="{9BEFBB74-C0ED-D640-96C8-5B66059E4614}" dt="2021-09-27T23:41:48.456" v="1944"/>
          <ac:inkMkLst>
            <pc:docMk/>
            <pc:sldMk cId="0" sldId="276"/>
            <ac:inkMk id="238" creationId="{1D49971C-2E5E-1E4A-9E15-8FDD547FDEC6}"/>
          </ac:inkMkLst>
        </pc:inkChg>
        <pc:inkChg chg="add topLvl">
          <ac:chgData name="Zhang Yifan" userId="c9b86b9a-8bad-4e1d-80e2-8f55c3c19e2c" providerId="ADAL" clId="{9BEFBB74-C0ED-D640-96C8-5B66059E4614}" dt="2021-09-27T23:41:48.456" v="1944"/>
          <ac:inkMkLst>
            <pc:docMk/>
            <pc:sldMk cId="0" sldId="276"/>
            <ac:inkMk id="239" creationId="{6A4FE586-B671-A24C-98AA-66F539ACEF89}"/>
          </ac:inkMkLst>
        </pc:inkChg>
        <pc:inkChg chg="add topLvl">
          <ac:chgData name="Zhang Yifan" userId="c9b86b9a-8bad-4e1d-80e2-8f55c3c19e2c" providerId="ADAL" clId="{9BEFBB74-C0ED-D640-96C8-5B66059E4614}" dt="2021-09-27T23:41:48.456" v="1944"/>
          <ac:inkMkLst>
            <pc:docMk/>
            <pc:sldMk cId="0" sldId="276"/>
            <ac:inkMk id="240" creationId="{4811C603-89AA-9243-8E36-41C669B90405}"/>
          </ac:inkMkLst>
        </pc:inkChg>
        <pc:inkChg chg="add topLvl">
          <ac:chgData name="Zhang Yifan" userId="c9b86b9a-8bad-4e1d-80e2-8f55c3c19e2c" providerId="ADAL" clId="{9BEFBB74-C0ED-D640-96C8-5B66059E4614}" dt="2021-09-27T23:41:48.456" v="1944"/>
          <ac:inkMkLst>
            <pc:docMk/>
            <pc:sldMk cId="0" sldId="276"/>
            <ac:inkMk id="242" creationId="{F199C656-4CCD-1F4D-92B3-A0E09A422573}"/>
          </ac:inkMkLst>
        </pc:inkChg>
        <pc:inkChg chg="add topLvl">
          <ac:chgData name="Zhang Yifan" userId="c9b86b9a-8bad-4e1d-80e2-8f55c3c19e2c" providerId="ADAL" clId="{9BEFBB74-C0ED-D640-96C8-5B66059E4614}" dt="2021-09-27T23:41:48.456" v="1944"/>
          <ac:inkMkLst>
            <pc:docMk/>
            <pc:sldMk cId="0" sldId="276"/>
            <ac:inkMk id="243" creationId="{A80E2C4C-B851-F743-BCB2-A9B342102A91}"/>
          </ac:inkMkLst>
        </pc:inkChg>
        <pc:inkChg chg="add del">
          <ac:chgData name="Zhang Yifan" userId="c9b86b9a-8bad-4e1d-80e2-8f55c3c19e2c" providerId="ADAL" clId="{9BEFBB74-C0ED-D640-96C8-5B66059E4614}" dt="2021-09-27T23:41:45.207" v="1940"/>
          <ac:inkMkLst>
            <pc:docMk/>
            <pc:sldMk cId="0" sldId="276"/>
            <ac:inkMk id="245" creationId="{AA1FE9FA-C18F-4648-887B-91794CCA6DEB}"/>
          </ac:inkMkLst>
        </pc:inkChg>
        <pc:inkChg chg="add del">
          <ac:chgData name="Zhang Yifan" userId="c9b86b9a-8bad-4e1d-80e2-8f55c3c19e2c" providerId="ADAL" clId="{9BEFBB74-C0ED-D640-96C8-5B66059E4614}" dt="2021-09-27T23:41:45.219" v="1941"/>
          <ac:inkMkLst>
            <pc:docMk/>
            <pc:sldMk cId="0" sldId="276"/>
            <ac:inkMk id="246" creationId="{2C11C8EA-22B8-0C43-94D4-2252CB85102F}"/>
          </ac:inkMkLst>
        </pc:inkChg>
        <pc:inkChg chg="add topLvl">
          <ac:chgData name="Zhang Yifan" userId="c9b86b9a-8bad-4e1d-80e2-8f55c3c19e2c" providerId="ADAL" clId="{9BEFBB74-C0ED-D640-96C8-5B66059E4614}" dt="2021-09-27T23:41:48.456" v="1944"/>
          <ac:inkMkLst>
            <pc:docMk/>
            <pc:sldMk cId="0" sldId="276"/>
            <ac:inkMk id="247" creationId="{2269C74A-072B-284A-996B-F20D3D1E4873}"/>
          </ac:inkMkLst>
        </pc:inkChg>
        <pc:inkChg chg="add topLvl">
          <ac:chgData name="Zhang Yifan" userId="c9b86b9a-8bad-4e1d-80e2-8f55c3c19e2c" providerId="ADAL" clId="{9BEFBB74-C0ED-D640-96C8-5B66059E4614}" dt="2021-09-27T23:41:48.456" v="1944"/>
          <ac:inkMkLst>
            <pc:docMk/>
            <pc:sldMk cId="0" sldId="276"/>
            <ac:inkMk id="248" creationId="{104A0722-EB65-A948-82B9-10BD657A9FC9}"/>
          </ac:inkMkLst>
        </pc:inkChg>
        <pc:inkChg chg="add topLvl">
          <ac:chgData name="Zhang Yifan" userId="c9b86b9a-8bad-4e1d-80e2-8f55c3c19e2c" providerId="ADAL" clId="{9BEFBB74-C0ED-D640-96C8-5B66059E4614}" dt="2021-09-27T23:41:48.456" v="1944"/>
          <ac:inkMkLst>
            <pc:docMk/>
            <pc:sldMk cId="0" sldId="276"/>
            <ac:inkMk id="249" creationId="{C2DF0BDF-AFA6-9A48-96B0-5D62729A58DE}"/>
          </ac:inkMkLst>
        </pc:inkChg>
        <pc:inkChg chg="add topLvl">
          <ac:chgData name="Zhang Yifan" userId="c9b86b9a-8bad-4e1d-80e2-8f55c3c19e2c" providerId="ADAL" clId="{9BEFBB74-C0ED-D640-96C8-5B66059E4614}" dt="2021-09-27T23:41:48.456" v="1944"/>
          <ac:inkMkLst>
            <pc:docMk/>
            <pc:sldMk cId="0" sldId="276"/>
            <ac:inkMk id="250" creationId="{F8B47C6A-F02C-884C-A060-239A83BBEBA7}"/>
          </ac:inkMkLst>
        </pc:inkChg>
        <pc:inkChg chg="add topLvl">
          <ac:chgData name="Zhang Yifan" userId="c9b86b9a-8bad-4e1d-80e2-8f55c3c19e2c" providerId="ADAL" clId="{9BEFBB74-C0ED-D640-96C8-5B66059E4614}" dt="2021-09-27T23:41:48.456" v="1944"/>
          <ac:inkMkLst>
            <pc:docMk/>
            <pc:sldMk cId="0" sldId="276"/>
            <ac:inkMk id="251" creationId="{4A5005D5-4357-6448-B161-78CEC02F2C60}"/>
          </ac:inkMkLst>
        </pc:inkChg>
        <pc:inkChg chg="add topLvl">
          <ac:chgData name="Zhang Yifan" userId="c9b86b9a-8bad-4e1d-80e2-8f55c3c19e2c" providerId="ADAL" clId="{9BEFBB74-C0ED-D640-96C8-5B66059E4614}" dt="2021-09-27T23:41:48.456" v="1944"/>
          <ac:inkMkLst>
            <pc:docMk/>
            <pc:sldMk cId="0" sldId="276"/>
            <ac:inkMk id="252" creationId="{7B4D72D0-1611-AA41-A3CB-CD438A9BFE17}"/>
          </ac:inkMkLst>
        </pc:inkChg>
        <pc:inkChg chg="add topLvl">
          <ac:chgData name="Zhang Yifan" userId="c9b86b9a-8bad-4e1d-80e2-8f55c3c19e2c" providerId="ADAL" clId="{9BEFBB74-C0ED-D640-96C8-5B66059E4614}" dt="2021-09-27T23:41:48.456" v="1944"/>
          <ac:inkMkLst>
            <pc:docMk/>
            <pc:sldMk cId="0" sldId="276"/>
            <ac:inkMk id="253" creationId="{5179841A-4724-6148-A511-EB6097D7A9B3}"/>
          </ac:inkMkLst>
        </pc:inkChg>
        <pc:inkChg chg="add topLvl">
          <ac:chgData name="Zhang Yifan" userId="c9b86b9a-8bad-4e1d-80e2-8f55c3c19e2c" providerId="ADAL" clId="{9BEFBB74-C0ED-D640-96C8-5B66059E4614}" dt="2021-09-27T23:41:48.456" v="1944"/>
          <ac:inkMkLst>
            <pc:docMk/>
            <pc:sldMk cId="0" sldId="276"/>
            <ac:inkMk id="254" creationId="{5A1CE136-EC68-A249-83E4-E169DD149C7F}"/>
          </ac:inkMkLst>
        </pc:inkChg>
        <pc:inkChg chg="add topLvl">
          <ac:chgData name="Zhang Yifan" userId="c9b86b9a-8bad-4e1d-80e2-8f55c3c19e2c" providerId="ADAL" clId="{9BEFBB74-C0ED-D640-96C8-5B66059E4614}" dt="2021-09-27T23:41:48.456" v="1944"/>
          <ac:inkMkLst>
            <pc:docMk/>
            <pc:sldMk cId="0" sldId="276"/>
            <ac:inkMk id="255" creationId="{E664AC59-3616-604B-BF54-76C5ACC7B9C2}"/>
          </ac:inkMkLst>
        </pc:inkChg>
        <pc:inkChg chg="add">
          <ac:chgData name="Zhang Yifan" userId="c9b86b9a-8bad-4e1d-80e2-8f55c3c19e2c" providerId="ADAL" clId="{9BEFBB74-C0ED-D640-96C8-5B66059E4614}" dt="2021-09-27T23:41:46.676" v="1942"/>
          <ac:inkMkLst>
            <pc:docMk/>
            <pc:sldMk cId="0" sldId="276"/>
            <ac:inkMk id="257" creationId="{4022776D-E2D8-C049-BBB5-EDC952A36421}"/>
          </ac:inkMkLst>
        </pc:inkChg>
        <pc:inkChg chg="add">
          <ac:chgData name="Zhang Yifan" userId="c9b86b9a-8bad-4e1d-80e2-8f55c3c19e2c" providerId="ADAL" clId="{9BEFBB74-C0ED-D640-96C8-5B66059E4614}" dt="2021-09-27T23:41:47.343" v="1943"/>
          <ac:inkMkLst>
            <pc:docMk/>
            <pc:sldMk cId="0" sldId="276"/>
            <ac:inkMk id="258" creationId="{4CC1AD91-5CE9-8D46-8C24-E7EAA3BBDB6D}"/>
          </ac:inkMkLst>
        </pc:inkChg>
      </pc:sldChg>
      <pc:sldChg chg="addSp delSp">
        <pc:chgData name="Zhang Yifan" userId="c9b86b9a-8bad-4e1d-80e2-8f55c3c19e2c" providerId="ADAL" clId="{9BEFBB74-C0ED-D640-96C8-5B66059E4614}" dt="2021-09-28T00:23:53.673" v="2119"/>
        <pc:sldMkLst>
          <pc:docMk/>
          <pc:sldMk cId="0" sldId="278"/>
        </pc:sldMkLst>
        <pc:grpChg chg="add del">
          <ac:chgData name="Zhang Yifan" userId="c9b86b9a-8bad-4e1d-80e2-8f55c3c19e2c" providerId="ADAL" clId="{9BEFBB74-C0ED-D640-96C8-5B66059E4614}" dt="2021-09-28T00:23:00.995" v="2047"/>
          <ac:grpSpMkLst>
            <pc:docMk/>
            <pc:sldMk cId="0" sldId="278"/>
            <ac:grpSpMk id="11" creationId="{E10E615A-E2F7-704A-9306-DC4DD340555B}"/>
          </ac:grpSpMkLst>
        </pc:grpChg>
        <pc:grpChg chg="add del">
          <ac:chgData name="Zhang Yifan" userId="c9b86b9a-8bad-4e1d-80e2-8f55c3c19e2c" providerId="ADAL" clId="{9BEFBB74-C0ED-D640-96C8-5B66059E4614}" dt="2021-09-28T00:23:01.865" v="2049"/>
          <ac:grpSpMkLst>
            <pc:docMk/>
            <pc:sldMk cId="0" sldId="278"/>
            <ac:grpSpMk id="13" creationId="{5607D65C-9C02-D947-A928-20450A8F80C5}"/>
          </ac:grpSpMkLst>
        </pc:grpChg>
        <pc:grpChg chg="add del">
          <ac:chgData name="Zhang Yifan" userId="c9b86b9a-8bad-4e1d-80e2-8f55c3c19e2c" providerId="ADAL" clId="{9BEFBB74-C0ED-D640-96C8-5B66059E4614}" dt="2021-09-28T00:23:03.588" v="2051"/>
          <ac:grpSpMkLst>
            <pc:docMk/>
            <pc:sldMk cId="0" sldId="278"/>
            <ac:grpSpMk id="15" creationId="{DBEF890A-A3DA-834D-978F-FD326F88A08B}"/>
          </ac:grpSpMkLst>
        </pc:grpChg>
        <pc:grpChg chg="add">
          <ac:chgData name="Zhang Yifan" userId="c9b86b9a-8bad-4e1d-80e2-8f55c3c19e2c" providerId="ADAL" clId="{9BEFBB74-C0ED-D640-96C8-5B66059E4614}" dt="2021-09-28T00:23:03.588" v="2051"/>
          <ac:grpSpMkLst>
            <pc:docMk/>
            <pc:sldMk cId="0" sldId="278"/>
            <ac:grpSpMk id="17" creationId="{CAE97EF1-F541-094C-98B4-E84BBCE2B001}"/>
          </ac:grpSpMkLst>
        </pc:grpChg>
        <pc:grpChg chg="add del">
          <ac:chgData name="Zhang Yifan" userId="c9b86b9a-8bad-4e1d-80e2-8f55c3c19e2c" providerId="ADAL" clId="{9BEFBB74-C0ED-D640-96C8-5B66059E4614}" dt="2021-09-28T00:23:10.046" v="2056"/>
          <ac:grpSpMkLst>
            <pc:docMk/>
            <pc:sldMk cId="0" sldId="278"/>
            <ac:grpSpMk id="21" creationId="{55E016F0-2D92-FF41-8713-C22E7C26281A}"/>
          </ac:grpSpMkLst>
        </pc:grpChg>
        <pc:grpChg chg="add">
          <ac:chgData name="Zhang Yifan" userId="c9b86b9a-8bad-4e1d-80e2-8f55c3c19e2c" providerId="ADAL" clId="{9BEFBB74-C0ED-D640-96C8-5B66059E4614}" dt="2021-09-28T00:23:16.103" v="2066"/>
          <ac:grpSpMkLst>
            <pc:docMk/>
            <pc:sldMk cId="0" sldId="278"/>
            <ac:grpSpMk id="29" creationId="{529AA5CD-8802-EC4A-9E8C-6DA58F823599}"/>
          </ac:grpSpMkLst>
        </pc:grpChg>
        <pc:grpChg chg="add">
          <ac:chgData name="Zhang Yifan" userId="c9b86b9a-8bad-4e1d-80e2-8f55c3c19e2c" providerId="ADAL" clId="{9BEFBB74-C0ED-D640-96C8-5B66059E4614}" dt="2021-09-28T00:23:18.546" v="2069"/>
          <ac:grpSpMkLst>
            <pc:docMk/>
            <pc:sldMk cId="0" sldId="278"/>
            <ac:grpSpMk id="32" creationId="{20EAECDC-73AA-354C-B150-0CE531AB8A47}"/>
          </ac:grpSpMkLst>
        </pc:grpChg>
        <pc:grpChg chg="add">
          <ac:chgData name="Zhang Yifan" userId="c9b86b9a-8bad-4e1d-80e2-8f55c3c19e2c" providerId="ADAL" clId="{9BEFBB74-C0ED-D640-96C8-5B66059E4614}" dt="2021-09-28T00:23:19.807" v="2072"/>
          <ac:grpSpMkLst>
            <pc:docMk/>
            <pc:sldMk cId="0" sldId="278"/>
            <ac:grpSpMk id="35" creationId="{EF7B1F81-9371-E34C-9B0B-8E7FF20499F8}"/>
          </ac:grpSpMkLst>
        </pc:grpChg>
        <pc:grpChg chg="add del">
          <ac:chgData name="Zhang Yifan" userId="c9b86b9a-8bad-4e1d-80e2-8f55c3c19e2c" providerId="ADAL" clId="{9BEFBB74-C0ED-D640-96C8-5B66059E4614}" dt="2021-09-28T00:23:33.519" v="2093"/>
          <ac:grpSpMkLst>
            <pc:docMk/>
            <pc:sldMk cId="0" sldId="278"/>
            <ac:grpSpMk id="44" creationId="{B948B4EF-1F45-B242-AFA1-D720F3BBDE36}"/>
          </ac:grpSpMkLst>
        </pc:grpChg>
        <pc:grpChg chg="add del">
          <ac:chgData name="Zhang Yifan" userId="c9b86b9a-8bad-4e1d-80e2-8f55c3c19e2c" providerId="ADAL" clId="{9BEFBB74-C0ED-D640-96C8-5B66059E4614}" dt="2021-09-28T00:23:30.054" v="2089"/>
          <ac:grpSpMkLst>
            <pc:docMk/>
            <pc:sldMk cId="0" sldId="278"/>
            <ac:grpSpMk id="51" creationId="{614813B2-82FC-4A43-A9AD-4FC91C34E4BF}"/>
          </ac:grpSpMkLst>
        </pc:grpChg>
        <pc:grpChg chg="add del">
          <ac:chgData name="Zhang Yifan" userId="c9b86b9a-8bad-4e1d-80e2-8f55c3c19e2c" providerId="ADAL" clId="{9BEFBB74-C0ED-D640-96C8-5B66059E4614}" dt="2021-09-28T00:23:33.519" v="2093"/>
          <ac:grpSpMkLst>
            <pc:docMk/>
            <pc:sldMk cId="0" sldId="278"/>
            <ac:grpSpMk id="53" creationId="{BE49C0DC-5F08-164F-9B88-645D683EBFBB}"/>
          </ac:grpSpMkLst>
        </pc:grpChg>
        <pc:grpChg chg="add del">
          <ac:chgData name="Zhang Yifan" userId="c9b86b9a-8bad-4e1d-80e2-8f55c3c19e2c" providerId="ADAL" clId="{9BEFBB74-C0ED-D640-96C8-5B66059E4614}" dt="2021-09-28T00:23:34.375" v="2095"/>
          <ac:grpSpMkLst>
            <pc:docMk/>
            <pc:sldMk cId="0" sldId="278"/>
            <ac:grpSpMk id="55" creationId="{F95B476F-D063-AB4C-9A96-E8E05F66247A}"/>
          </ac:grpSpMkLst>
        </pc:grpChg>
        <pc:grpChg chg="add del">
          <ac:chgData name="Zhang Yifan" userId="c9b86b9a-8bad-4e1d-80e2-8f55c3c19e2c" providerId="ADAL" clId="{9BEFBB74-C0ED-D640-96C8-5B66059E4614}" dt="2021-09-28T00:23:35.498" v="2097"/>
          <ac:grpSpMkLst>
            <pc:docMk/>
            <pc:sldMk cId="0" sldId="278"/>
            <ac:grpSpMk id="57" creationId="{FC36551C-2A83-B345-B441-3346DF3C211F}"/>
          </ac:grpSpMkLst>
        </pc:grpChg>
        <pc:grpChg chg="add del">
          <ac:chgData name="Zhang Yifan" userId="c9b86b9a-8bad-4e1d-80e2-8f55c3c19e2c" providerId="ADAL" clId="{9BEFBB74-C0ED-D640-96C8-5B66059E4614}" dt="2021-09-28T00:23:53.673" v="2119"/>
          <ac:grpSpMkLst>
            <pc:docMk/>
            <pc:sldMk cId="0" sldId="278"/>
            <ac:grpSpMk id="59" creationId="{75FE4C7F-88C6-F040-B2D0-A92EDA6C24B0}"/>
          </ac:grpSpMkLst>
        </pc:grpChg>
        <pc:grpChg chg="add del">
          <ac:chgData name="Zhang Yifan" userId="c9b86b9a-8bad-4e1d-80e2-8f55c3c19e2c" providerId="ADAL" clId="{9BEFBB74-C0ED-D640-96C8-5B66059E4614}" dt="2021-09-28T00:23:50.009" v="2117"/>
          <ac:grpSpMkLst>
            <pc:docMk/>
            <pc:sldMk cId="0" sldId="278"/>
            <ac:grpSpMk id="62" creationId="{FC4496B5-7AFD-4C45-9D3A-32D12F34FBAF}"/>
          </ac:grpSpMkLst>
        </pc:grpChg>
        <pc:grpChg chg="add del">
          <ac:chgData name="Zhang Yifan" userId="c9b86b9a-8bad-4e1d-80e2-8f55c3c19e2c" providerId="ADAL" clId="{9BEFBB74-C0ED-D640-96C8-5B66059E4614}" dt="2021-09-28T00:23:50.009" v="2117"/>
          <ac:grpSpMkLst>
            <pc:docMk/>
            <pc:sldMk cId="0" sldId="278"/>
            <ac:grpSpMk id="193" creationId="{D8CCF006-74FE-0045-9E2B-433C65E8BCB1}"/>
          </ac:grpSpMkLst>
        </pc:grpChg>
        <pc:grpChg chg="add del">
          <ac:chgData name="Zhang Yifan" userId="c9b86b9a-8bad-4e1d-80e2-8f55c3c19e2c" providerId="ADAL" clId="{9BEFBB74-C0ED-D640-96C8-5B66059E4614}" dt="2021-09-28T00:23:50.009" v="2117"/>
          <ac:grpSpMkLst>
            <pc:docMk/>
            <pc:sldMk cId="0" sldId="278"/>
            <ac:grpSpMk id="196" creationId="{F94B4D98-0174-C44D-ACA0-6B36EA2A40E4}"/>
          </ac:grpSpMkLst>
        </pc:grpChg>
        <pc:grpChg chg="add">
          <ac:chgData name="Zhang Yifan" userId="c9b86b9a-8bad-4e1d-80e2-8f55c3c19e2c" providerId="ADAL" clId="{9BEFBB74-C0ED-D640-96C8-5B66059E4614}" dt="2021-09-28T00:23:46.412" v="2114"/>
          <ac:grpSpMkLst>
            <pc:docMk/>
            <pc:sldMk cId="0" sldId="278"/>
            <ac:grpSpMk id="204" creationId="{CC211CA0-4210-A143-A28B-AC244E43618F}"/>
          </ac:grpSpMkLst>
        </pc:grpChg>
        <pc:grpChg chg="add del">
          <ac:chgData name="Zhang Yifan" userId="c9b86b9a-8bad-4e1d-80e2-8f55c3c19e2c" providerId="ADAL" clId="{9BEFBB74-C0ED-D640-96C8-5B66059E4614}" dt="2021-09-28T00:23:50.009" v="2117"/>
          <ac:grpSpMkLst>
            <pc:docMk/>
            <pc:sldMk cId="0" sldId="278"/>
            <ac:grpSpMk id="206" creationId="{3081ACCB-FA14-7F41-AEAE-A519D71A503D}"/>
          </ac:grpSpMkLst>
        </pc:grpChg>
        <pc:grpChg chg="add">
          <ac:chgData name="Zhang Yifan" userId="c9b86b9a-8bad-4e1d-80e2-8f55c3c19e2c" providerId="ADAL" clId="{9BEFBB74-C0ED-D640-96C8-5B66059E4614}" dt="2021-09-28T00:23:53.673" v="2119"/>
          <ac:grpSpMkLst>
            <pc:docMk/>
            <pc:sldMk cId="0" sldId="278"/>
            <ac:grpSpMk id="208" creationId="{A36B0737-1EEF-3B4B-A068-20AF10AD4717}"/>
          </ac:grpSpMkLst>
        </pc:grpChg>
        <pc:inkChg chg="add topLvl">
          <ac:chgData name="Zhang Yifan" userId="c9b86b9a-8bad-4e1d-80e2-8f55c3c19e2c" providerId="ADAL" clId="{9BEFBB74-C0ED-D640-96C8-5B66059E4614}" dt="2021-09-28T00:23:03.588" v="2051"/>
          <ac:inkMkLst>
            <pc:docMk/>
            <pc:sldMk cId="0" sldId="278"/>
            <ac:inkMk id="2" creationId="{C8C09AE8-05AF-3C41-B8D1-4DE4160520F7}"/>
          </ac:inkMkLst>
        </pc:inkChg>
        <pc:inkChg chg="add topLvl">
          <ac:chgData name="Zhang Yifan" userId="c9b86b9a-8bad-4e1d-80e2-8f55c3c19e2c" providerId="ADAL" clId="{9BEFBB74-C0ED-D640-96C8-5B66059E4614}" dt="2021-09-28T00:23:03.588" v="2051"/>
          <ac:inkMkLst>
            <pc:docMk/>
            <pc:sldMk cId="0" sldId="278"/>
            <ac:inkMk id="3" creationId="{40BDC811-CA75-834A-860A-D2F7FCD2624E}"/>
          </ac:inkMkLst>
        </pc:inkChg>
        <pc:inkChg chg="add topLvl">
          <ac:chgData name="Zhang Yifan" userId="c9b86b9a-8bad-4e1d-80e2-8f55c3c19e2c" providerId="ADAL" clId="{9BEFBB74-C0ED-D640-96C8-5B66059E4614}" dt="2021-09-28T00:23:03.588" v="2051"/>
          <ac:inkMkLst>
            <pc:docMk/>
            <pc:sldMk cId="0" sldId="278"/>
            <ac:inkMk id="7" creationId="{7555D247-EB95-2243-80F5-DF33DC907629}"/>
          </ac:inkMkLst>
        </pc:inkChg>
        <pc:inkChg chg="add topLvl">
          <ac:chgData name="Zhang Yifan" userId="c9b86b9a-8bad-4e1d-80e2-8f55c3c19e2c" providerId="ADAL" clId="{9BEFBB74-C0ED-D640-96C8-5B66059E4614}" dt="2021-09-28T00:23:03.588" v="2051"/>
          <ac:inkMkLst>
            <pc:docMk/>
            <pc:sldMk cId="0" sldId="278"/>
            <ac:inkMk id="8" creationId="{3FD97B76-8879-824B-8E84-0DEDF7576528}"/>
          </ac:inkMkLst>
        </pc:inkChg>
        <pc:inkChg chg="add topLvl">
          <ac:chgData name="Zhang Yifan" userId="c9b86b9a-8bad-4e1d-80e2-8f55c3c19e2c" providerId="ADAL" clId="{9BEFBB74-C0ED-D640-96C8-5B66059E4614}" dt="2021-09-28T00:23:03.588" v="2051"/>
          <ac:inkMkLst>
            <pc:docMk/>
            <pc:sldMk cId="0" sldId="278"/>
            <ac:inkMk id="9" creationId="{655276DB-657D-3A41-888E-CFE2D54BA864}"/>
          </ac:inkMkLst>
        </pc:inkChg>
        <pc:inkChg chg="add topLvl">
          <ac:chgData name="Zhang Yifan" userId="c9b86b9a-8bad-4e1d-80e2-8f55c3c19e2c" providerId="ADAL" clId="{9BEFBB74-C0ED-D640-96C8-5B66059E4614}" dt="2021-09-28T00:23:03.588" v="2051"/>
          <ac:inkMkLst>
            <pc:docMk/>
            <pc:sldMk cId="0" sldId="278"/>
            <ac:inkMk id="10" creationId="{E5BF35C7-C968-E642-B994-23B4F4503629}"/>
          </ac:inkMkLst>
        </pc:inkChg>
        <pc:inkChg chg="add topLvl">
          <ac:chgData name="Zhang Yifan" userId="c9b86b9a-8bad-4e1d-80e2-8f55c3c19e2c" providerId="ADAL" clId="{9BEFBB74-C0ED-D640-96C8-5B66059E4614}" dt="2021-09-28T00:23:03.588" v="2051"/>
          <ac:inkMkLst>
            <pc:docMk/>
            <pc:sldMk cId="0" sldId="278"/>
            <ac:inkMk id="12" creationId="{0A80D74B-6716-A24E-8F78-30E3A65CA447}"/>
          </ac:inkMkLst>
        </pc:inkChg>
        <pc:inkChg chg="add topLvl">
          <ac:chgData name="Zhang Yifan" userId="c9b86b9a-8bad-4e1d-80e2-8f55c3c19e2c" providerId="ADAL" clId="{9BEFBB74-C0ED-D640-96C8-5B66059E4614}" dt="2021-09-28T00:23:03.588" v="2051"/>
          <ac:inkMkLst>
            <pc:docMk/>
            <pc:sldMk cId="0" sldId="278"/>
            <ac:inkMk id="14" creationId="{6B4DC0AF-1224-B843-86B6-2D3B5B15479B}"/>
          </ac:inkMkLst>
        </pc:inkChg>
        <pc:inkChg chg="add">
          <ac:chgData name="Zhang Yifan" userId="c9b86b9a-8bad-4e1d-80e2-8f55c3c19e2c" providerId="ADAL" clId="{9BEFBB74-C0ED-D640-96C8-5B66059E4614}" dt="2021-09-28T00:23:02.962" v="2050"/>
          <ac:inkMkLst>
            <pc:docMk/>
            <pc:sldMk cId="0" sldId="278"/>
            <ac:inkMk id="16" creationId="{38B2935D-C8E6-8F40-9C55-A51FD6721CC8}"/>
          </ac:inkMkLst>
        </pc:inkChg>
        <pc:inkChg chg="add del topLvl">
          <ac:chgData name="Zhang Yifan" userId="c9b86b9a-8bad-4e1d-80e2-8f55c3c19e2c" providerId="ADAL" clId="{9BEFBB74-C0ED-D640-96C8-5B66059E4614}" dt="2021-09-28T00:23:10.773" v="2058"/>
          <ac:inkMkLst>
            <pc:docMk/>
            <pc:sldMk cId="0" sldId="278"/>
            <ac:inkMk id="18" creationId="{3F176BF3-C2D3-1D4C-852F-8F9C1EE764F5}"/>
          </ac:inkMkLst>
        </pc:inkChg>
        <pc:inkChg chg="add del topLvl">
          <ac:chgData name="Zhang Yifan" userId="c9b86b9a-8bad-4e1d-80e2-8f55c3c19e2c" providerId="ADAL" clId="{9BEFBB74-C0ED-D640-96C8-5B66059E4614}" dt="2021-09-28T00:23:10.413" v="2057"/>
          <ac:inkMkLst>
            <pc:docMk/>
            <pc:sldMk cId="0" sldId="278"/>
            <ac:inkMk id="19" creationId="{6534133A-5E64-8546-99A8-7C17E4B5446A}"/>
          </ac:inkMkLst>
        </pc:inkChg>
        <pc:inkChg chg="add del topLvl">
          <ac:chgData name="Zhang Yifan" userId="c9b86b9a-8bad-4e1d-80e2-8f55c3c19e2c" providerId="ADAL" clId="{9BEFBB74-C0ED-D640-96C8-5B66059E4614}" dt="2021-09-28T00:23:10.046" v="2056"/>
          <ac:inkMkLst>
            <pc:docMk/>
            <pc:sldMk cId="0" sldId="278"/>
            <ac:inkMk id="20" creationId="{35C8CDE5-8EFE-F141-B939-770797E46527}"/>
          </ac:inkMkLst>
        </pc:inkChg>
        <pc:inkChg chg="add">
          <ac:chgData name="Zhang Yifan" userId="c9b86b9a-8bad-4e1d-80e2-8f55c3c19e2c" providerId="ADAL" clId="{9BEFBB74-C0ED-D640-96C8-5B66059E4614}" dt="2021-09-28T00:23:13.444" v="2059"/>
          <ac:inkMkLst>
            <pc:docMk/>
            <pc:sldMk cId="0" sldId="278"/>
            <ac:inkMk id="22" creationId="{E6D05731-9734-C84D-A687-59CDCD52476F}"/>
          </ac:inkMkLst>
        </pc:inkChg>
        <pc:inkChg chg="add">
          <ac:chgData name="Zhang Yifan" userId="c9b86b9a-8bad-4e1d-80e2-8f55c3c19e2c" providerId="ADAL" clId="{9BEFBB74-C0ED-D640-96C8-5B66059E4614}" dt="2021-09-28T00:23:13.834" v="2060"/>
          <ac:inkMkLst>
            <pc:docMk/>
            <pc:sldMk cId="0" sldId="278"/>
            <ac:inkMk id="23" creationId="{B373FE68-AF96-0043-BC61-D79EA146541A}"/>
          </ac:inkMkLst>
        </pc:inkChg>
        <pc:inkChg chg="add">
          <ac:chgData name="Zhang Yifan" userId="c9b86b9a-8bad-4e1d-80e2-8f55c3c19e2c" providerId="ADAL" clId="{9BEFBB74-C0ED-D640-96C8-5B66059E4614}" dt="2021-09-28T00:23:14.002" v="2061"/>
          <ac:inkMkLst>
            <pc:docMk/>
            <pc:sldMk cId="0" sldId="278"/>
            <ac:inkMk id="24" creationId="{78679AFB-DE15-7C43-9AB3-21EDE3DC5AE7}"/>
          </ac:inkMkLst>
        </pc:inkChg>
        <pc:inkChg chg="add">
          <ac:chgData name="Zhang Yifan" userId="c9b86b9a-8bad-4e1d-80e2-8f55c3c19e2c" providerId="ADAL" clId="{9BEFBB74-C0ED-D640-96C8-5B66059E4614}" dt="2021-09-28T00:23:14.236" v="2062"/>
          <ac:inkMkLst>
            <pc:docMk/>
            <pc:sldMk cId="0" sldId="278"/>
            <ac:inkMk id="25" creationId="{79D50C63-BC1B-E140-8EA1-E7D024B82892}"/>
          </ac:inkMkLst>
        </pc:inkChg>
        <pc:inkChg chg="add">
          <ac:chgData name="Zhang Yifan" userId="c9b86b9a-8bad-4e1d-80e2-8f55c3c19e2c" providerId="ADAL" clId="{9BEFBB74-C0ED-D640-96C8-5B66059E4614}" dt="2021-09-28T00:23:14.624" v="2063"/>
          <ac:inkMkLst>
            <pc:docMk/>
            <pc:sldMk cId="0" sldId="278"/>
            <ac:inkMk id="26" creationId="{3139E9CF-E65F-F642-9DC0-1C55F578B300}"/>
          </ac:inkMkLst>
        </pc:inkChg>
        <pc:inkChg chg="add">
          <ac:chgData name="Zhang Yifan" userId="c9b86b9a-8bad-4e1d-80e2-8f55c3c19e2c" providerId="ADAL" clId="{9BEFBB74-C0ED-D640-96C8-5B66059E4614}" dt="2021-09-28T00:23:14.927" v="2064"/>
          <ac:inkMkLst>
            <pc:docMk/>
            <pc:sldMk cId="0" sldId="278"/>
            <ac:inkMk id="27" creationId="{CDAE4DC6-B3D4-B34D-A6A7-6639FFA332CB}"/>
          </ac:inkMkLst>
        </pc:inkChg>
        <pc:inkChg chg="add">
          <ac:chgData name="Zhang Yifan" userId="c9b86b9a-8bad-4e1d-80e2-8f55c3c19e2c" providerId="ADAL" clId="{9BEFBB74-C0ED-D640-96C8-5B66059E4614}" dt="2021-09-28T00:23:15.085" v="2065"/>
          <ac:inkMkLst>
            <pc:docMk/>
            <pc:sldMk cId="0" sldId="278"/>
            <ac:inkMk id="28" creationId="{8A7D1339-B087-6647-80A9-A915EAF75462}"/>
          </ac:inkMkLst>
        </pc:inkChg>
        <pc:inkChg chg="add">
          <ac:chgData name="Zhang Yifan" userId="c9b86b9a-8bad-4e1d-80e2-8f55c3c19e2c" providerId="ADAL" clId="{9BEFBB74-C0ED-D640-96C8-5B66059E4614}" dt="2021-09-28T00:23:17.523" v="2067"/>
          <ac:inkMkLst>
            <pc:docMk/>
            <pc:sldMk cId="0" sldId="278"/>
            <ac:inkMk id="30" creationId="{BFA7A09A-C4D6-DF4A-B479-8FCF95A164F3}"/>
          </ac:inkMkLst>
        </pc:inkChg>
        <pc:inkChg chg="add">
          <ac:chgData name="Zhang Yifan" userId="c9b86b9a-8bad-4e1d-80e2-8f55c3c19e2c" providerId="ADAL" clId="{9BEFBB74-C0ED-D640-96C8-5B66059E4614}" dt="2021-09-28T00:23:17.925" v="2068"/>
          <ac:inkMkLst>
            <pc:docMk/>
            <pc:sldMk cId="0" sldId="278"/>
            <ac:inkMk id="31" creationId="{8CF769F6-97A8-A147-9C45-A0217DE517A5}"/>
          </ac:inkMkLst>
        </pc:inkChg>
        <pc:inkChg chg="add">
          <ac:chgData name="Zhang Yifan" userId="c9b86b9a-8bad-4e1d-80e2-8f55c3c19e2c" providerId="ADAL" clId="{9BEFBB74-C0ED-D640-96C8-5B66059E4614}" dt="2021-09-28T00:23:18.729" v="2070"/>
          <ac:inkMkLst>
            <pc:docMk/>
            <pc:sldMk cId="0" sldId="278"/>
            <ac:inkMk id="33" creationId="{7C98FC61-8301-914B-825B-D24A059DE498}"/>
          </ac:inkMkLst>
        </pc:inkChg>
        <pc:inkChg chg="add">
          <ac:chgData name="Zhang Yifan" userId="c9b86b9a-8bad-4e1d-80e2-8f55c3c19e2c" providerId="ADAL" clId="{9BEFBB74-C0ED-D640-96C8-5B66059E4614}" dt="2021-09-28T00:23:19.139" v="2071"/>
          <ac:inkMkLst>
            <pc:docMk/>
            <pc:sldMk cId="0" sldId="278"/>
            <ac:inkMk id="34" creationId="{E619CF98-DF61-AE4B-BDA9-8C9FF16E442E}"/>
          </ac:inkMkLst>
        </pc:inkChg>
        <pc:inkChg chg="add topLvl">
          <ac:chgData name="Zhang Yifan" userId="c9b86b9a-8bad-4e1d-80e2-8f55c3c19e2c" providerId="ADAL" clId="{9BEFBB74-C0ED-D640-96C8-5B66059E4614}" dt="2021-09-28T00:23:53.673" v="2119"/>
          <ac:inkMkLst>
            <pc:docMk/>
            <pc:sldMk cId="0" sldId="278"/>
            <ac:inkMk id="36" creationId="{BAAF6463-7A7F-1649-9C0F-34D3FCDCA010}"/>
          </ac:inkMkLst>
        </pc:inkChg>
        <pc:inkChg chg="add topLvl">
          <ac:chgData name="Zhang Yifan" userId="c9b86b9a-8bad-4e1d-80e2-8f55c3c19e2c" providerId="ADAL" clId="{9BEFBB74-C0ED-D640-96C8-5B66059E4614}" dt="2021-09-28T00:23:53.673" v="2119"/>
          <ac:inkMkLst>
            <pc:docMk/>
            <pc:sldMk cId="0" sldId="278"/>
            <ac:inkMk id="37" creationId="{0BBE5989-5C3D-744B-A476-D35F1B37DF01}"/>
          </ac:inkMkLst>
        </pc:inkChg>
        <pc:inkChg chg="add topLvl">
          <ac:chgData name="Zhang Yifan" userId="c9b86b9a-8bad-4e1d-80e2-8f55c3c19e2c" providerId="ADAL" clId="{9BEFBB74-C0ED-D640-96C8-5B66059E4614}" dt="2021-09-28T00:23:53.673" v="2119"/>
          <ac:inkMkLst>
            <pc:docMk/>
            <pc:sldMk cId="0" sldId="278"/>
            <ac:inkMk id="38" creationId="{007C9A10-3055-FF49-BE95-7DFDB2894452}"/>
          </ac:inkMkLst>
        </pc:inkChg>
        <pc:inkChg chg="add topLvl">
          <ac:chgData name="Zhang Yifan" userId="c9b86b9a-8bad-4e1d-80e2-8f55c3c19e2c" providerId="ADAL" clId="{9BEFBB74-C0ED-D640-96C8-5B66059E4614}" dt="2021-09-28T00:23:53.673" v="2119"/>
          <ac:inkMkLst>
            <pc:docMk/>
            <pc:sldMk cId="0" sldId="278"/>
            <ac:inkMk id="39" creationId="{060B39F0-3B96-2947-8428-8ECF83182E52}"/>
          </ac:inkMkLst>
        </pc:inkChg>
        <pc:inkChg chg="add topLvl">
          <ac:chgData name="Zhang Yifan" userId="c9b86b9a-8bad-4e1d-80e2-8f55c3c19e2c" providerId="ADAL" clId="{9BEFBB74-C0ED-D640-96C8-5B66059E4614}" dt="2021-09-28T00:23:53.673" v="2119"/>
          <ac:inkMkLst>
            <pc:docMk/>
            <pc:sldMk cId="0" sldId="278"/>
            <ac:inkMk id="40" creationId="{E1584E16-6A50-6149-90DA-2912459EE987}"/>
          </ac:inkMkLst>
        </pc:inkChg>
        <pc:inkChg chg="add topLvl">
          <ac:chgData name="Zhang Yifan" userId="c9b86b9a-8bad-4e1d-80e2-8f55c3c19e2c" providerId="ADAL" clId="{9BEFBB74-C0ED-D640-96C8-5B66059E4614}" dt="2021-09-28T00:23:53.673" v="2119"/>
          <ac:inkMkLst>
            <pc:docMk/>
            <pc:sldMk cId="0" sldId="278"/>
            <ac:inkMk id="41" creationId="{979B3153-F0BA-014B-8008-280F735404E1}"/>
          </ac:inkMkLst>
        </pc:inkChg>
        <pc:inkChg chg="add topLvl">
          <ac:chgData name="Zhang Yifan" userId="c9b86b9a-8bad-4e1d-80e2-8f55c3c19e2c" providerId="ADAL" clId="{9BEFBB74-C0ED-D640-96C8-5B66059E4614}" dt="2021-09-28T00:23:53.673" v="2119"/>
          <ac:inkMkLst>
            <pc:docMk/>
            <pc:sldMk cId="0" sldId="278"/>
            <ac:inkMk id="42" creationId="{A3EE45AA-7A07-AC49-B50A-6BD661B37DE2}"/>
          </ac:inkMkLst>
        </pc:inkChg>
        <pc:inkChg chg="add topLvl">
          <ac:chgData name="Zhang Yifan" userId="c9b86b9a-8bad-4e1d-80e2-8f55c3c19e2c" providerId="ADAL" clId="{9BEFBB74-C0ED-D640-96C8-5B66059E4614}" dt="2021-09-28T00:23:53.673" v="2119"/>
          <ac:inkMkLst>
            <pc:docMk/>
            <pc:sldMk cId="0" sldId="278"/>
            <ac:inkMk id="43" creationId="{419E8D5C-59F3-564B-A5F9-B357F9E2B86D}"/>
          </ac:inkMkLst>
        </pc:inkChg>
        <pc:inkChg chg="add topLvl">
          <ac:chgData name="Zhang Yifan" userId="c9b86b9a-8bad-4e1d-80e2-8f55c3c19e2c" providerId="ADAL" clId="{9BEFBB74-C0ED-D640-96C8-5B66059E4614}" dt="2021-09-28T00:23:53.673" v="2119"/>
          <ac:inkMkLst>
            <pc:docMk/>
            <pc:sldMk cId="0" sldId="278"/>
            <ac:inkMk id="45" creationId="{1C4B257B-925C-6C4D-8B79-4169D60060CC}"/>
          </ac:inkMkLst>
        </pc:inkChg>
        <pc:inkChg chg="add topLvl">
          <ac:chgData name="Zhang Yifan" userId="c9b86b9a-8bad-4e1d-80e2-8f55c3c19e2c" providerId="ADAL" clId="{9BEFBB74-C0ED-D640-96C8-5B66059E4614}" dt="2021-09-28T00:23:53.673" v="2119"/>
          <ac:inkMkLst>
            <pc:docMk/>
            <pc:sldMk cId="0" sldId="278"/>
            <ac:inkMk id="46" creationId="{27F9836E-E9F0-784A-B7EB-A99B0D68C998}"/>
          </ac:inkMkLst>
        </pc:inkChg>
        <pc:inkChg chg="add topLvl">
          <ac:chgData name="Zhang Yifan" userId="c9b86b9a-8bad-4e1d-80e2-8f55c3c19e2c" providerId="ADAL" clId="{9BEFBB74-C0ED-D640-96C8-5B66059E4614}" dt="2021-09-28T00:23:53.673" v="2119"/>
          <ac:inkMkLst>
            <pc:docMk/>
            <pc:sldMk cId="0" sldId="278"/>
            <ac:inkMk id="47" creationId="{AD8D66CD-5DCE-134E-B4AA-4ABE14A67CD7}"/>
          </ac:inkMkLst>
        </pc:inkChg>
        <pc:inkChg chg="add topLvl">
          <ac:chgData name="Zhang Yifan" userId="c9b86b9a-8bad-4e1d-80e2-8f55c3c19e2c" providerId="ADAL" clId="{9BEFBB74-C0ED-D640-96C8-5B66059E4614}" dt="2021-09-28T00:23:53.673" v="2119"/>
          <ac:inkMkLst>
            <pc:docMk/>
            <pc:sldMk cId="0" sldId="278"/>
            <ac:inkMk id="48" creationId="{FCEE20F7-9B40-674D-8382-AF3FC40E99EE}"/>
          </ac:inkMkLst>
        </pc:inkChg>
        <pc:inkChg chg="add topLvl">
          <ac:chgData name="Zhang Yifan" userId="c9b86b9a-8bad-4e1d-80e2-8f55c3c19e2c" providerId="ADAL" clId="{9BEFBB74-C0ED-D640-96C8-5B66059E4614}" dt="2021-09-28T00:23:53.673" v="2119"/>
          <ac:inkMkLst>
            <pc:docMk/>
            <pc:sldMk cId="0" sldId="278"/>
            <ac:inkMk id="49" creationId="{8F0F8B41-8F7C-E747-A26C-D01F2B2211FF}"/>
          </ac:inkMkLst>
        </pc:inkChg>
        <pc:inkChg chg="add del topLvl">
          <ac:chgData name="Zhang Yifan" userId="c9b86b9a-8bad-4e1d-80e2-8f55c3c19e2c" providerId="ADAL" clId="{9BEFBB74-C0ED-D640-96C8-5B66059E4614}" dt="2021-09-28T00:23:30.054" v="2089"/>
          <ac:inkMkLst>
            <pc:docMk/>
            <pc:sldMk cId="0" sldId="278"/>
            <ac:inkMk id="50" creationId="{B5333C92-9320-8D4E-8852-F1C2C09DAA95}"/>
          </ac:inkMkLst>
        </pc:inkChg>
        <pc:inkChg chg="add topLvl">
          <ac:chgData name="Zhang Yifan" userId="c9b86b9a-8bad-4e1d-80e2-8f55c3c19e2c" providerId="ADAL" clId="{9BEFBB74-C0ED-D640-96C8-5B66059E4614}" dt="2021-09-28T00:23:53.673" v="2119"/>
          <ac:inkMkLst>
            <pc:docMk/>
            <pc:sldMk cId="0" sldId="278"/>
            <ac:inkMk id="52" creationId="{5CE8BEF7-E92E-924D-9954-F7E02CE88659}"/>
          </ac:inkMkLst>
        </pc:inkChg>
        <pc:inkChg chg="add topLvl">
          <ac:chgData name="Zhang Yifan" userId="c9b86b9a-8bad-4e1d-80e2-8f55c3c19e2c" providerId="ADAL" clId="{9BEFBB74-C0ED-D640-96C8-5B66059E4614}" dt="2021-09-28T00:23:53.673" v="2119"/>
          <ac:inkMkLst>
            <pc:docMk/>
            <pc:sldMk cId="0" sldId="278"/>
            <ac:inkMk id="54" creationId="{0580CC40-20E0-BA4A-8E81-14A73DA74EB2}"/>
          </ac:inkMkLst>
        </pc:inkChg>
        <pc:inkChg chg="add topLvl">
          <ac:chgData name="Zhang Yifan" userId="c9b86b9a-8bad-4e1d-80e2-8f55c3c19e2c" providerId="ADAL" clId="{9BEFBB74-C0ED-D640-96C8-5B66059E4614}" dt="2021-09-28T00:23:53.673" v="2119"/>
          <ac:inkMkLst>
            <pc:docMk/>
            <pc:sldMk cId="0" sldId="278"/>
            <ac:inkMk id="56" creationId="{5188A2F7-293F-E342-B5AC-8B7F32C65462}"/>
          </ac:inkMkLst>
        </pc:inkChg>
        <pc:inkChg chg="add topLvl">
          <ac:chgData name="Zhang Yifan" userId="c9b86b9a-8bad-4e1d-80e2-8f55c3c19e2c" providerId="ADAL" clId="{9BEFBB74-C0ED-D640-96C8-5B66059E4614}" dt="2021-09-28T00:23:53.673" v="2119"/>
          <ac:inkMkLst>
            <pc:docMk/>
            <pc:sldMk cId="0" sldId="278"/>
            <ac:inkMk id="58" creationId="{240A44B4-48FD-294D-9269-3A3ACC9C4251}"/>
          </ac:inkMkLst>
        </pc:inkChg>
        <pc:inkChg chg="add topLvl">
          <ac:chgData name="Zhang Yifan" userId="c9b86b9a-8bad-4e1d-80e2-8f55c3c19e2c" providerId="ADAL" clId="{9BEFBB74-C0ED-D640-96C8-5B66059E4614}" dt="2021-09-28T00:23:50.009" v="2117"/>
          <ac:inkMkLst>
            <pc:docMk/>
            <pc:sldMk cId="0" sldId="278"/>
            <ac:inkMk id="60" creationId="{6678C1C3-3611-3B49-A2A3-3D36AD699AB7}"/>
          </ac:inkMkLst>
        </pc:inkChg>
        <pc:inkChg chg="add topLvl">
          <ac:chgData name="Zhang Yifan" userId="c9b86b9a-8bad-4e1d-80e2-8f55c3c19e2c" providerId="ADAL" clId="{9BEFBB74-C0ED-D640-96C8-5B66059E4614}" dt="2021-09-28T00:23:50.009" v="2117"/>
          <ac:inkMkLst>
            <pc:docMk/>
            <pc:sldMk cId="0" sldId="278"/>
            <ac:inkMk id="61" creationId="{0FC506B6-51B3-D744-BEF7-90BA25229C1C}"/>
          </ac:inkMkLst>
        </pc:inkChg>
        <pc:inkChg chg="add topLvl">
          <ac:chgData name="Zhang Yifan" userId="c9b86b9a-8bad-4e1d-80e2-8f55c3c19e2c" providerId="ADAL" clId="{9BEFBB74-C0ED-D640-96C8-5B66059E4614}" dt="2021-09-28T00:23:50.009" v="2117"/>
          <ac:inkMkLst>
            <pc:docMk/>
            <pc:sldMk cId="0" sldId="278"/>
            <ac:inkMk id="63" creationId="{48D37C9A-40F3-884A-945D-DF591A027823}"/>
          </ac:inkMkLst>
        </pc:inkChg>
        <pc:inkChg chg="add topLvl">
          <ac:chgData name="Zhang Yifan" userId="c9b86b9a-8bad-4e1d-80e2-8f55c3c19e2c" providerId="ADAL" clId="{9BEFBB74-C0ED-D640-96C8-5B66059E4614}" dt="2021-09-28T00:23:50.009" v="2117"/>
          <ac:inkMkLst>
            <pc:docMk/>
            <pc:sldMk cId="0" sldId="278"/>
            <ac:inkMk id="192" creationId="{E2A23BDD-46B3-524A-959E-C3AC73E7B8D7}"/>
          </ac:inkMkLst>
        </pc:inkChg>
        <pc:inkChg chg="add topLvl">
          <ac:chgData name="Zhang Yifan" userId="c9b86b9a-8bad-4e1d-80e2-8f55c3c19e2c" providerId="ADAL" clId="{9BEFBB74-C0ED-D640-96C8-5B66059E4614}" dt="2021-09-28T00:23:50.009" v="2117"/>
          <ac:inkMkLst>
            <pc:docMk/>
            <pc:sldMk cId="0" sldId="278"/>
            <ac:inkMk id="194" creationId="{53DA6BDD-B5A1-0F44-9DAC-A1BB704B806E}"/>
          </ac:inkMkLst>
        </pc:inkChg>
        <pc:inkChg chg="add topLvl">
          <ac:chgData name="Zhang Yifan" userId="c9b86b9a-8bad-4e1d-80e2-8f55c3c19e2c" providerId="ADAL" clId="{9BEFBB74-C0ED-D640-96C8-5B66059E4614}" dt="2021-09-28T00:23:50.009" v="2117"/>
          <ac:inkMkLst>
            <pc:docMk/>
            <pc:sldMk cId="0" sldId="278"/>
            <ac:inkMk id="195" creationId="{A17C6677-88D3-BE46-A5FB-036C3DC6A2B3}"/>
          </ac:inkMkLst>
        </pc:inkChg>
        <pc:inkChg chg="add">
          <ac:chgData name="Zhang Yifan" userId="c9b86b9a-8bad-4e1d-80e2-8f55c3c19e2c" providerId="ADAL" clId="{9BEFBB74-C0ED-D640-96C8-5B66059E4614}" dt="2021-09-28T00:23:44.236" v="2107"/>
          <ac:inkMkLst>
            <pc:docMk/>
            <pc:sldMk cId="0" sldId="278"/>
            <ac:inkMk id="197" creationId="{9AC34984-D686-544D-808A-AF191FE6A7EE}"/>
          </ac:inkMkLst>
        </pc:inkChg>
        <pc:inkChg chg="add">
          <ac:chgData name="Zhang Yifan" userId="c9b86b9a-8bad-4e1d-80e2-8f55c3c19e2c" providerId="ADAL" clId="{9BEFBB74-C0ED-D640-96C8-5B66059E4614}" dt="2021-09-28T00:23:44.657" v="2108"/>
          <ac:inkMkLst>
            <pc:docMk/>
            <pc:sldMk cId="0" sldId="278"/>
            <ac:inkMk id="198" creationId="{0EE2ED73-8F67-9942-89BE-E9F321E6BC0F}"/>
          </ac:inkMkLst>
        </pc:inkChg>
        <pc:inkChg chg="add">
          <ac:chgData name="Zhang Yifan" userId="c9b86b9a-8bad-4e1d-80e2-8f55c3c19e2c" providerId="ADAL" clId="{9BEFBB74-C0ED-D640-96C8-5B66059E4614}" dt="2021-09-28T00:23:44.864" v="2109"/>
          <ac:inkMkLst>
            <pc:docMk/>
            <pc:sldMk cId="0" sldId="278"/>
            <ac:inkMk id="199" creationId="{C3FAA616-9F42-674D-9E64-0883ADE78B49}"/>
          </ac:inkMkLst>
        </pc:inkChg>
        <pc:inkChg chg="add">
          <ac:chgData name="Zhang Yifan" userId="c9b86b9a-8bad-4e1d-80e2-8f55c3c19e2c" providerId="ADAL" clId="{9BEFBB74-C0ED-D640-96C8-5B66059E4614}" dt="2021-09-28T00:23:45.090" v="2110"/>
          <ac:inkMkLst>
            <pc:docMk/>
            <pc:sldMk cId="0" sldId="278"/>
            <ac:inkMk id="200" creationId="{6B156F88-92DB-404D-A835-E6A72B8106B9}"/>
          </ac:inkMkLst>
        </pc:inkChg>
        <pc:inkChg chg="add">
          <ac:chgData name="Zhang Yifan" userId="c9b86b9a-8bad-4e1d-80e2-8f55c3c19e2c" providerId="ADAL" clId="{9BEFBB74-C0ED-D640-96C8-5B66059E4614}" dt="2021-09-28T00:23:45.395" v="2111"/>
          <ac:inkMkLst>
            <pc:docMk/>
            <pc:sldMk cId="0" sldId="278"/>
            <ac:inkMk id="201" creationId="{5E78517D-5F01-C648-AD6A-A195F0A9BE7C}"/>
          </ac:inkMkLst>
        </pc:inkChg>
        <pc:inkChg chg="add">
          <ac:chgData name="Zhang Yifan" userId="c9b86b9a-8bad-4e1d-80e2-8f55c3c19e2c" providerId="ADAL" clId="{9BEFBB74-C0ED-D640-96C8-5B66059E4614}" dt="2021-09-28T00:23:45.673" v="2112"/>
          <ac:inkMkLst>
            <pc:docMk/>
            <pc:sldMk cId="0" sldId="278"/>
            <ac:inkMk id="202" creationId="{06BCBC83-D46A-EC43-9A4F-25FCE14DDEC3}"/>
          </ac:inkMkLst>
        </pc:inkChg>
        <pc:inkChg chg="add">
          <ac:chgData name="Zhang Yifan" userId="c9b86b9a-8bad-4e1d-80e2-8f55c3c19e2c" providerId="ADAL" clId="{9BEFBB74-C0ED-D640-96C8-5B66059E4614}" dt="2021-09-28T00:23:45.809" v="2113"/>
          <ac:inkMkLst>
            <pc:docMk/>
            <pc:sldMk cId="0" sldId="278"/>
            <ac:inkMk id="203" creationId="{31A08AA2-5F61-D24B-A66F-F4C2BAF21A74}"/>
          </ac:inkMkLst>
        </pc:inkChg>
        <pc:inkChg chg="add del topLvl">
          <ac:chgData name="Zhang Yifan" userId="c9b86b9a-8bad-4e1d-80e2-8f55c3c19e2c" providerId="ADAL" clId="{9BEFBB74-C0ED-D640-96C8-5B66059E4614}" dt="2021-09-28T00:23:50.009" v="2117"/>
          <ac:inkMkLst>
            <pc:docMk/>
            <pc:sldMk cId="0" sldId="278"/>
            <ac:inkMk id="205" creationId="{9A1E9FA8-6D51-DC48-A84A-36527BA10579}"/>
          </ac:inkMkLst>
        </pc:inkChg>
        <pc:inkChg chg="add">
          <ac:chgData name="Zhang Yifan" userId="c9b86b9a-8bad-4e1d-80e2-8f55c3c19e2c" providerId="ADAL" clId="{9BEFBB74-C0ED-D640-96C8-5B66059E4614}" dt="2021-09-28T00:23:53.030" v="2118"/>
          <ac:inkMkLst>
            <pc:docMk/>
            <pc:sldMk cId="0" sldId="278"/>
            <ac:inkMk id="207" creationId="{BC02DA89-89E1-844F-AF7F-7ECFC52B7727}"/>
          </ac:inkMkLst>
        </pc:inkChg>
      </pc:sldChg>
      <pc:sldChg chg="addSp delSp modSp">
        <pc:chgData name="Zhang Yifan" userId="c9b86b9a-8bad-4e1d-80e2-8f55c3c19e2c" providerId="ADAL" clId="{9BEFBB74-C0ED-D640-96C8-5B66059E4614}" dt="2021-09-27T18:56:28.603" v="538"/>
        <pc:sldMkLst>
          <pc:docMk/>
          <pc:sldMk cId="234555709" sldId="281"/>
        </pc:sldMkLst>
        <pc:grpChg chg="add del">
          <ac:chgData name="Zhang Yifan" userId="c9b86b9a-8bad-4e1d-80e2-8f55c3c19e2c" providerId="ADAL" clId="{9BEFBB74-C0ED-D640-96C8-5B66059E4614}" dt="2021-09-27T18:48:31.116" v="9"/>
          <ac:grpSpMkLst>
            <pc:docMk/>
            <pc:sldMk cId="234555709" sldId="281"/>
            <ac:grpSpMk id="8" creationId="{E66C54A8-45EB-3241-BC0C-56F8DDEA1E45}"/>
          </ac:grpSpMkLst>
        </pc:grpChg>
        <pc:grpChg chg="add del">
          <ac:chgData name="Zhang Yifan" userId="c9b86b9a-8bad-4e1d-80e2-8f55c3c19e2c" providerId="ADAL" clId="{9BEFBB74-C0ED-D640-96C8-5B66059E4614}" dt="2021-09-27T18:48:44.516" v="17"/>
          <ac:grpSpMkLst>
            <pc:docMk/>
            <pc:sldMk cId="234555709" sldId="281"/>
            <ac:grpSpMk id="14" creationId="{DFF0C319-517E-084E-AF0C-43AEC43EC22C}"/>
          </ac:grpSpMkLst>
        </pc:grpChg>
        <pc:grpChg chg="add del">
          <ac:chgData name="Zhang Yifan" userId="c9b86b9a-8bad-4e1d-80e2-8f55c3c19e2c" providerId="ADAL" clId="{9BEFBB74-C0ED-D640-96C8-5B66059E4614}" dt="2021-09-27T18:48:57.149" v="53"/>
          <ac:grpSpMkLst>
            <pc:docMk/>
            <pc:sldMk cId="234555709" sldId="281"/>
            <ac:grpSpMk id="31" creationId="{B0E75671-1D2B-DD4F-949C-0DE94240290F}"/>
          </ac:grpSpMkLst>
        </pc:grpChg>
        <pc:grpChg chg="add">
          <ac:chgData name="Zhang Yifan" userId="c9b86b9a-8bad-4e1d-80e2-8f55c3c19e2c" providerId="ADAL" clId="{9BEFBB74-C0ED-D640-96C8-5B66059E4614}" dt="2021-09-27T18:49:03.252" v="61"/>
          <ac:grpSpMkLst>
            <pc:docMk/>
            <pc:sldMk cId="234555709" sldId="281"/>
            <ac:grpSpMk id="38" creationId="{D6D8D126-CAD3-4C4E-B3F9-5C291E53B3C6}"/>
          </ac:grpSpMkLst>
        </pc:grpChg>
        <pc:grpChg chg="add del">
          <ac:chgData name="Zhang Yifan" userId="c9b86b9a-8bad-4e1d-80e2-8f55c3c19e2c" providerId="ADAL" clId="{9BEFBB74-C0ED-D640-96C8-5B66059E4614}" dt="2021-09-27T18:49:21.762" v="81"/>
          <ac:grpSpMkLst>
            <pc:docMk/>
            <pc:sldMk cId="234555709" sldId="281"/>
            <ac:grpSpMk id="43" creationId="{7EB0A42F-12F2-4740-8A50-131E4186E564}"/>
          </ac:grpSpMkLst>
        </pc:grpChg>
        <pc:grpChg chg="add">
          <ac:chgData name="Zhang Yifan" userId="c9b86b9a-8bad-4e1d-80e2-8f55c3c19e2c" providerId="ADAL" clId="{9BEFBB74-C0ED-D640-96C8-5B66059E4614}" dt="2021-09-27T18:49:21.762" v="81"/>
          <ac:grpSpMkLst>
            <pc:docMk/>
            <pc:sldMk cId="234555709" sldId="281"/>
            <ac:grpSpMk id="57" creationId="{20578520-092C-154E-96C5-9A3241BD71A2}"/>
          </ac:grpSpMkLst>
        </pc:grpChg>
        <pc:grpChg chg="add del">
          <ac:chgData name="Zhang Yifan" userId="c9b86b9a-8bad-4e1d-80e2-8f55c3c19e2c" providerId="ADAL" clId="{9BEFBB74-C0ED-D640-96C8-5B66059E4614}" dt="2021-09-27T18:49:35.922" v="96"/>
          <ac:grpSpMkLst>
            <pc:docMk/>
            <pc:sldMk cId="234555709" sldId="281"/>
            <ac:grpSpMk id="65" creationId="{077BE6DF-6228-3E48-90D8-038B7BE04ADE}"/>
          </ac:grpSpMkLst>
        </pc:grpChg>
        <pc:grpChg chg="add">
          <ac:chgData name="Zhang Yifan" userId="c9b86b9a-8bad-4e1d-80e2-8f55c3c19e2c" providerId="ADAL" clId="{9BEFBB74-C0ED-D640-96C8-5B66059E4614}" dt="2021-09-27T18:49:35.922" v="96"/>
          <ac:grpSpMkLst>
            <pc:docMk/>
            <pc:sldMk cId="234555709" sldId="281"/>
            <ac:grpSpMk id="72" creationId="{4F868A09-8819-074C-9A3E-4F6302186747}"/>
          </ac:grpSpMkLst>
        </pc:grpChg>
        <pc:grpChg chg="add del">
          <ac:chgData name="Zhang Yifan" userId="c9b86b9a-8bad-4e1d-80e2-8f55c3c19e2c" providerId="ADAL" clId="{9BEFBB74-C0ED-D640-96C8-5B66059E4614}" dt="2021-09-27T18:49:41.688" v="110"/>
          <ac:grpSpMkLst>
            <pc:docMk/>
            <pc:sldMk cId="234555709" sldId="281"/>
            <ac:grpSpMk id="85" creationId="{20E5D513-F08B-0A4A-BB21-018B7523C1EA}"/>
          </ac:grpSpMkLst>
        </pc:grpChg>
        <pc:grpChg chg="add">
          <ac:chgData name="Zhang Yifan" userId="c9b86b9a-8bad-4e1d-80e2-8f55c3c19e2c" providerId="ADAL" clId="{9BEFBB74-C0ED-D640-96C8-5B66059E4614}" dt="2021-09-27T18:49:47.093" v="120"/>
          <ac:grpSpMkLst>
            <pc:docMk/>
            <pc:sldMk cId="234555709" sldId="281"/>
            <ac:grpSpMk id="93" creationId="{68AAEC18-223A-0241-BAEA-EF29B7CBE691}"/>
          </ac:grpSpMkLst>
        </pc:grpChg>
        <pc:grpChg chg="add">
          <ac:chgData name="Zhang Yifan" userId="c9b86b9a-8bad-4e1d-80e2-8f55c3c19e2c" providerId="ADAL" clId="{9BEFBB74-C0ED-D640-96C8-5B66059E4614}" dt="2021-09-27T18:49:51.491" v="123"/>
          <ac:grpSpMkLst>
            <pc:docMk/>
            <pc:sldMk cId="234555709" sldId="281"/>
            <ac:grpSpMk id="96" creationId="{BF9E3CE1-3BA1-8142-A7D5-69D19027BD1C}"/>
          </ac:grpSpMkLst>
        </pc:grpChg>
        <pc:grpChg chg="add">
          <ac:chgData name="Zhang Yifan" userId="c9b86b9a-8bad-4e1d-80e2-8f55c3c19e2c" providerId="ADAL" clId="{9BEFBB74-C0ED-D640-96C8-5B66059E4614}" dt="2021-09-27T18:49:53.796" v="126"/>
          <ac:grpSpMkLst>
            <pc:docMk/>
            <pc:sldMk cId="234555709" sldId="281"/>
            <ac:grpSpMk id="99" creationId="{3FFDB8AA-469F-DD45-957E-1C8E804E6482}"/>
          </ac:grpSpMkLst>
        </pc:grpChg>
        <pc:grpChg chg="add">
          <ac:chgData name="Zhang Yifan" userId="c9b86b9a-8bad-4e1d-80e2-8f55c3c19e2c" providerId="ADAL" clId="{9BEFBB74-C0ED-D640-96C8-5B66059E4614}" dt="2021-09-27T18:49:58.072" v="129"/>
          <ac:grpSpMkLst>
            <pc:docMk/>
            <pc:sldMk cId="234555709" sldId="281"/>
            <ac:grpSpMk id="102" creationId="{DDA66089-3276-AD4E-90A5-5B2046D69432}"/>
          </ac:grpSpMkLst>
        </pc:grpChg>
        <pc:grpChg chg="add del">
          <ac:chgData name="Zhang Yifan" userId="c9b86b9a-8bad-4e1d-80e2-8f55c3c19e2c" providerId="ADAL" clId="{9BEFBB74-C0ED-D640-96C8-5B66059E4614}" dt="2021-09-27T18:50:10.574" v="135"/>
          <ac:grpSpMkLst>
            <pc:docMk/>
            <pc:sldMk cId="234555709" sldId="281"/>
            <ac:grpSpMk id="105" creationId="{D0A64A65-133A-3F49-BCDF-C70A75DCDDE7}"/>
          </ac:grpSpMkLst>
        </pc:grpChg>
        <pc:grpChg chg="add">
          <ac:chgData name="Zhang Yifan" userId="c9b86b9a-8bad-4e1d-80e2-8f55c3c19e2c" providerId="ADAL" clId="{9BEFBB74-C0ED-D640-96C8-5B66059E4614}" dt="2021-09-27T18:50:18.824" v="139"/>
          <ac:grpSpMkLst>
            <pc:docMk/>
            <pc:sldMk cId="234555709" sldId="281"/>
            <ac:grpSpMk id="110" creationId="{E54830B9-3C6E-9049-89E3-5607DE2E1019}"/>
          </ac:grpSpMkLst>
        </pc:grpChg>
        <pc:grpChg chg="add">
          <ac:chgData name="Zhang Yifan" userId="c9b86b9a-8bad-4e1d-80e2-8f55c3c19e2c" providerId="ADAL" clId="{9BEFBB74-C0ED-D640-96C8-5B66059E4614}" dt="2021-09-27T18:50:21.717" v="142"/>
          <ac:grpSpMkLst>
            <pc:docMk/>
            <pc:sldMk cId="234555709" sldId="281"/>
            <ac:grpSpMk id="113" creationId="{F9B477CD-7851-EF40-A8BF-6B3ADE75B307}"/>
          </ac:grpSpMkLst>
        </pc:grpChg>
        <pc:grpChg chg="add">
          <ac:chgData name="Zhang Yifan" userId="c9b86b9a-8bad-4e1d-80e2-8f55c3c19e2c" providerId="ADAL" clId="{9BEFBB74-C0ED-D640-96C8-5B66059E4614}" dt="2021-09-27T18:50:32.546" v="153"/>
          <ac:grpSpMkLst>
            <pc:docMk/>
            <pc:sldMk cId="234555709" sldId="281"/>
            <ac:grpSpMk id="123" creationId="{56951C82-C0EB-A849-A4D3-842C69F0EC3E}"/>
          </ac:grpSpMkLst>
        </pc:grpChg>
        <pc:grpChg chg="add">
          <ac:chgData name="Zhang Yifan" userId="c9b86b9a-8bad-4e1d-80e2-8f55c3c19e2c" providerId="ADAL" clId="{9BEFBB74-C0ED-D640-96C8-5B66059E4614}" dt="2021-09-27T18:50:32.546" v="153"/>
          <ac:grpSpMkLst>
            <pc:docMk/>
            <pc:sldMk cId="234555709" sldId="281"/>
            <ac:grpSpMk id="124" creationId="{EB450CEA-99C2-DA4D-BAB4-43B2E9AC401D}"/>
          </ac:grpSpMkLst>
        </pc:grpChg>
        <pc:grpChg chg="add">
          <ac:chgData name="Zhang Yifan" userId="c9b86b9a-8bad-4e1d-80e2-8f55c3c19e2c" providerId="ADAL" clId="{9BEFBB74-C0ED-D640-96C8-5B66059E4614}" dt="2021-09-27T18:50:36.214" v="162"/>
          <ac:grpSpMkLst>
            <pc:docMk/>
            <pc:sldMk cId="234555709" sldId="281"/>
            <ac:grpSpMk id="133" creationId="{2260D9EE-31A9-474F-890C-C3F07BDE0A8C}"/>
          </ac:grpSpMkLst>
        </pc:grpChg>
        <pc:grpChg chg="add">
          <ac:chgData name="Zhang Yifan" userId="c9b86b9a-8bad-4e1d-80e2-8f55c3c19e2c" providerId="ADAL" clId="{9BEFBB74-C0ED-D640-96C8-5B66059E4614}" dt="2021-09-27T18:50:36.214" v="162"/>
          <ac:grpSpMkLst>
            <pc:docMk/>
            <pc:sldMk cId="234555709" sldId="281"/>
            <ac:grpSpMk id="134" creationId="{0B0CB2E3-1793-6242-9BB1-DEF77B60A8E3}"/>
          </ac:grpSpMkLst>
        </pc:grpChg>
        <pc:grpChg chg="add">
          <ac:chgData name="Zhang Yifan" userId="c9b86b9a-8bad-4e1d-80e2-8f55c3c19e2c" providerId="ADAL" clId="{9BEFBB74-C0ED-D640-96C8-5B66059E4614}" dt="2021-09-27T18:50:41.779" v="174"/>
          <ac:grpSpMkLst>
            <pc:docMk/>
            <pc:sldMk cId="234555709" sldId="281"/>
            <ac:grpSpMk id="146" creationId="{D665E2C7-11E5-0749-BF22-89C32A03E7C5}"/>
          </ac:grpSpMkLst>
        </pc:grpChg>
        <pc:grpChg chg="add">
          <ac:chgData name="Zhang Yifan" userId="c9b86b9a-8bad-4e1d-80e2-8f55c3c19e2c" providerId="ADAL" clId="{9BEFBB74-C0ED-D640-96C8-5B66059E4614}" dt="2021-09-27T18:50:49.890" v="190"/>
          <ac:grpSpMkLst>
            <pc:docMk/>
            <pc:sldMk cId="234555709" sldId="281"/>
            <ac:grpSpMk id="162" creationId="{300551A8-D190-1945-8F40-89FEB67AAC5A}"/>
          </ac:grpSpMkLst>
        </pc:grpChg>
        <pc:grpChg chg="add">
          <ac:chgData name="Zhang Yifan" userId="c9b86b9a-8bad-4e1d-80e2-8f55c3c19e2c" providerId="ADAL" clId="{9BEFBB74-C0ED-D640-96C8-5B66059E4614}" dt="2021-09-27T18:50:49.890" v="190"/>
          <ac:grpSpMkLst>
            <pc:docMk/>
            <pc:sldMk cId="234555709" sldId="281"/>
            <ac:grpSpMk id="163" creationId="{1E2B76B1-103C-8A42-A498-A273BFD3A5E6}"/>
          </ac:grpSpMkLst>
        </pc:grpChg>
        <pc:grpChg chg="add del">
          <ac:chgData name="Zhang Yifan" userId="c9b86b9a-8bad-4e1d-80e2-8f55c3c19e2c" providerId="ADAL" clId="{9BEFBB74-C0ED-D640-96C8-5B66059E4614}" dt="2021-09-27T18:51:19.197" v="211"/>
          <ac:grpSpMkLst>
            <pc:docMk/>
            <pc:sldMk cId="234555709" sldId="281"/>
            <ac:grpSpMk id="166" creationId="{73BB5315-903E-9046-8A5B-DD199116DF28}"/>
          </ac:grpSpMkLst>
        </pc:grpChg>
        <pc:grpChg chg="add">
          <ac:chgData name="Zhang Yifan" userId="c9b86b9a-8bad-4e1d-80e2-8f55c3c19e2c" providerId="ADAL" clId="{9BEFBB74-C0ED-D640-96C8-5B66059E4614}" dt="2021-09-27T18:51:19.197" v="211"/>
          <ac:grpSpMkLst>
            <pc:docMk/>
            <pc:sldMk cId="234555709" sldId="281"/>
            <ac:grpSpMk id="182" creationId="{A38E941C-7F03-0F44-BCE6-DB6EED069E7D}"/>
          </ac:grpSpMkLst>
        </pc:grpChg>
        <pc:grpChg chg="add">
          <ac:chgData name="Zhang Yifan" userId="c9b86b9a-8bad-4e1d-80e2-8f55c3c19e2c" providerId="ADAL" clId="{9BEFBB74-C0ED-D640-96C8-5B66059E4614}" dt="2021-09-27T18:51:19.197" v="211"/>
          <ac:grpSpMkLst>
            <pc:docMk/>
            <pc:sldMk cId="234555709" sldId="281"/>
            <ac:grpSpMk id="183" creationId="{89D6EE89-075B-8847-B5DB-FCE81D7B82C9}"/>
          </ac:grpSpMkLst>
        </pc:grpChg>
        <pc:grpChg chg="add del">
          <ac:chgData name="Zhang Yifan" userId="c9b86b9a-8bad-4e1d-80e2-8f55c3c19e2c" providerId="ADAL" clId="{9BEFBB74-C0ED-D640-96C8-5B66059E4614}" dt="2021-09-27T18:51:31.061" v="215"/>
          <ac:grpSpMkLst>
            <pc:docMk/>
            <pc:sldMk cId="234555709" sldId="281"/>
            <ac:grpSpMk id="186" creationId="{19226612-5EBD-CD47-899D-62CF179455E9}"/>
          </ac:grpSpMkLst>
        </pc:grpChg>
        <pc:grpChg chg="add del">
          <ac:chgData name="Zhang Yifan" userId="c9b86b9a-8bad-4e1d-80e2-8f55c3c19e2c" providerId="ADAL" clId="{9BEFBB74-C0ED-D640-96C8-5B66059E4614}" dt="2021-09-27T18:53:59.979" v="389"/>
          <ac:grpSpMkLst>
            <pc:docMk/>
            <pc:sldMk cId="234555709" sldId="281"/>
            <ac:grpSpMk id="195" creationId="{DCFFEAE5-182A-1E48-8895-85EE9310F036}"/>
          </ac:grpSpMkLst>
        </pc:grpChg>
        <pc:grpChg chg="add">
          <ac:chgData name="Zhang Yifan" userId="c9b86b9a-8bad-4e1d-80e2-8f55c3c19e2c" providerId="ADAL" clId="{9BEFBB74-C0ED-D640-96C8-5B66059E4614}" dt="2021-09-27T18:51:46.661" v="232"/>
          <ac:grpSpMkLst>
            <pc:docMk/>
            <pc:sldMk cId="234555709" sldId="281"/>
            <ac:grpSpMk id="202" creationId="{6F174D6D-A8C6-0248-BC88-B0E41524BC87}"/>
          </ac:grpSpMkLst>
        </pc:grpChg>
        <pc:grpChg chg="add del">
          <ac:chgData name="Zhang Yifan" userId="c9b86b9a-8bad-4e1d-80e2-8f55c3c19e2c" providerId="ADAL" clId="{9BEFBB74-C0ED-D640-96C8-5B66059E4614}" dt="2021-09-27T18:53:59.979" v="389"/>
          <ac:grpSpMkLst>
            <pc:docMk/>
            <pc:sldMk cId="234555709" sldId="281"/>
            <ac:grpSpMk id="203" creationId="{2AA6B4A4-B898-DA4C-A1BD-24740FB01A3C}"/>
          </ac:grpSpMkLst>
        </pc:grpChg>
        <pc:grpChg chg="add">
          <ac:chgData name="Zhang Yifan" userId="c9b86b9a-8bad-4e1d-80e2-8f55c3c19e2c" providerId="ADAL" clId="{9BEFBB74-C0ED-D640-96C8-5B66059E4614}" dt="2021-09-27T18:52:00.406" v="235"/>
          <ac:grpSpMkLst>
            <pc:docMk/>
            <pc:sldMk cId="234555709" sldId="281"/>
            <ac:grpSpMk id="206" creationId="{37C23143-7713-FF43-A53A-C8AE8BAC8407}"/>
          </ac:grpSpMkLst>
        </pc:grpChg>
        <pc:grpChg chg="add">
          <ac:chgData name="Zhang Yifan" userId="c9b86b9a-8bad-4e1d-80e2-8f55c3c19e2c" providerId="ADAL" clId="{9BEFBB74-C0ED-D640-96C8-5B66059E4614}" dt="2021-09-27T18:52:12.707" v="245"/>
          <ac:grpSpMkLst>
            <pc:docMk/>
            <pc:sldMk cId="234555709" sldId="281"/>
            <ac:grpSpMk id="216" creationId="{AAF4D2B6-23A3-654F-B7D8-6A95BD408551}"/>
          </ac:grpSpMkLst>
        </pc:grpChg>
        <pc:grpChg chg="add">
          <ac:chgData name="Zhang Yifan" userId="c9b86b9a-8bad-4e1d-80e2-8f55c3c19e2c" providerId="ADAL" clId="{9BEFBB74-C0ED-D640-96C8-5B66059E4614}" dt="2021-09-27T18:52:22.666" v="258"/>
          <ac:grpSpMkLst>
            <pc:docMk/>
            <pc:sldMk cId="234555709" sldId="281"/>
            <ac:grpSpMk id="229" creationId="{01DF0B1B-5E42-1C40-9A23-5EDC3D21C7F6}"/>
          </ac:grpSpMkLst>
        </pc:grpChg>
        <pc:grpChg chg="add">
          <ac:chgData name="Zhang Yifan" userId="c9b86b9a-8bad-4e1d-80e2-8f55c3c19e2c" providerId="ADAL" clId="{9BEFBB74-C0ED-D640-96C8-5B66059E4614}" dt="2021-09-27T18:52:29.184" v="270"/>
          <ac:grpSpMkLst>
            <pc:docMk/>
            <pc:sldMk cId="234555709" sldId="281"/>
            <ac:grpSpMk id="241" creationId="{44D553E2-3A48-E84E-B391-5034EE901E30}"/>
          </ac:grpSpMkLst>
        </pc:grpChg>
        <pc:grpChg chg="add del">
          <ac:chgData name="Zhang Yifan" userId="c9b86b9a-8bad-4e1d-80e2-8f55c3c19e2c" providerId="ADAL" clId="{9BEFBB74-C0ED-D640-96C8-5B66059E4614}" dt="2021-09-27T18:52:36.156" v="283"/>
          <ac:grpSpMkLst>
            <pc:docMk/>
            <pc:sldMk cId="234555709" sldId="281"/>
            <ac:grpSpMk id="244" creationId="{58719570-0ED0-474B-BBC3-025B53759023}"/>
          </ac:grpSpMkLst>
        </pc:grpChg>
        <pc:grpChg chg="add">
          <ac:chgData name="Zhang Yifan" userId="c9b86b9a-8bad-4e1d-80e2-8f55c3c19e2c" providerId="ADAL" clId="{9BEFBB74-C0ED-D640-96C8-5B66059E4614}" dt="2021-09-27T18:52:36.156" v="283"/>
          <ac:grpSpMkLst>
            <pc:docMk/>
            <pc:sldMk cId="234555709" sldId="281"/>
            <ac:grpSpMk id="254" creationId="{E1CB4C7C-1F00-9244-9775-A086B268ED02}"/>
          </ac:grpSpMkLst>
        </pc:grpChg>
        <pc:grpChg chg="add del">
          <ac:chgData name="Zhang Yifan" userId="c9b86b9a-8bad-4e1d-80e2-8f55c3c19e2c" providerId="ADAL" clId="{9BEFBB74-C0ED-D640-96C8-5B66059E4614}" dt="2021-09-27T18:52:41.953" v="289"/>
          <ac:grpSpMkLst>
            <pc:docMk/>
            <pc:sldMk cId="234555709" sldId="281"/>
            <ac:grpSpMk id="257" creationId="{067409DA-0BCC-A645-A0BF-C7F99E438789}"/>
          </ac:grpSpMkLst>
        </pc:grpChg>
        <pc:grpChg chg="add del">
          <ac:chgData name="Zhang Yifan" userId="c9b86b9a-8bad-4e1d-80e2-8f55c3c19e2c" providerId="ADAL" clId="{9BEFBB74-C0ED-D640-96C8-5B66059E4614}" dt="2021-09-27T18:52:42.725" v="291"/>
          <ac:grpSpMkLst>
            <pc:docMk/>
            <pc:sldMk cId="234555709" sldId="281"/>
            <ac:grpSpMk id="260" creationId="{FDA2C1E3-4CD5-854A-98FD-2F129BE3DFF7}"/>
          </ac:grpSpMkLst>
        </pc:grpChg>
        <pc:grpChg chg="add del">
          <ac:chgData name="Zhang Yifan" userId="c9b86b9a-8bad-4e1d-80e2-8f55c3c19e2c" providerId="ADAL" clId="{9BEFBB74-C0ED-D640-96C8-5B66059E4614}" dt="2021-09-27T18:52:46.475" v="299"/>
          <ac:grpSpMkLst>
            <pc:docMk/>
            <pc:sldMk cId="234555709" sldId="281"/>
            <ac:grpSpMk id="262" creationId="{9E584C92-FDC9-9247-83A4-4F1E1C2A4238}"/>
          </ac:grpSpMkLst>
        </pc:grpChg>
        <pc:grpChg chg="add">
          <ac:chgData name="Zhang Yifan" userId="c9b86b9a-8bad-4e1d-80e2-8f55c3c19e2c" providerId="ADAL" clId="{9BEFBB74-C0ED-D640-96C8-5B66059E4614}" dt="2021-09-27T18:52:46.475" v="299"/>
          <ac:grpSpMkLst>
            <pc:docMk/>
            <pc:sldMk cId="234555709" sldId="281"/>
            <ac:grpSpMk id="270" creationId="{3F33CFB0-DFDB-E44D-B1CE-6839F0B22DA9}"/>
          </ac:grpSpMkLst>
        </pc:grpChg>
        <pc:grpChg chg="add">
          <ac:chgData name="Zhang Yifan" userId="c9b86b9a-8bad-4e1d-80e2-8f55c3c19e2c" providerId="ADAL" clId="{9BEFBB74-C0ED-D640-96C8-5B66059E4614}" dt="2021-09-27T18:52:55.090" v="302"/>
          <ac:grpSpMkLst>
            <pc:docMk/>
            <pc:sldMk cId="234555709" sldId="281"/>
            <ac:grpSpMk id="273" creationId="{090BE981-4901-D94E-8DD9-47D5EB1CF9D4}"/>
          </ac:grpSpMkLst>
        </pc:grpChg>
        <pc:grpChg chg="add del">
          <ac:chgData name="Zhang Yifan" userId="c9b86b9a-8bad-4e1d-80e2-8f55c3c19e2c" providerId="ADAL" clId="{9BEFBB74-C0ED-D640-96C8-5B66059E4614}" dt="2021-09-27T18:53:10.622" v="320"/>
          <ac:grpSpMkLst>
            <pc:docMk/>
            <pc:sldMk cId="234555709" sldId="281"/>
            <ac:grpSpMk id="282" creationId="{AF6C0676-BDC6-AD4C-AC4A-32D87B4E648B}"/>
          </ac:grpSpMkLst>
        </pc:grpChg>
        <pc:grpChg chg="add del">
          <ac:chgData name="Zhang Yifan" userId="c9b86b9a-8bad-4e1d-80e2-8f55c3c19e2c" providerId="ADAL" clId="{9BEFBB74-C0ED-D640-96C8-5B66059E4614}" dt="2021-09-27T18:53:13.615" v="326"/>
          <ac:grpSpMkLst>
            <pc:docMk/>
            <pc:sldMk cId="234555709" sldId="281"/>
            <ac:grpSpMk id="291" creationId="{8964E05E-EE73-FD43-BD5E-835DEA5638A8}"/>
          </ac:grpSpMkLst>
        </pc:grpChg>
        <pc:grpChg chg="add del">
          <ac:chgData name="Zhang Yifan" userId="c9b86b9a-8bad-4e1d-80e2-8f55c3c19e2c" providerId="ADAL" clId="{9BEFBB74-C0ED-D640-96C8-5B66059E4614}" dt="2021-09-27T18:53:36.868" v="363"/>
          <ac:grpSpMkLst>
            <pc:docMk/>
            <pc:sldMk cId="234555709" sldId="281"/>
            <ac:grpSpMk id="297" creationId="{40ACBA97-D57D-7C45-B481-C79B5D6FAD07}"/>
          </ac:grpSpMkLst>
        </pc:grpChg>
        <pc:grpChg chg="add del">
          <ac:chgData name="Zhang Yifan" userId="c9b86b9a-8bad-4e1d-80e2-8f55c3c19e2c" providerId="ADAL" clId="{9BEFBB74-C0ED-D640-96C8-5B66059E4614}" dt="2021-09-27T18:53:36.868" v="363"/>
          <ac:grpSpMkLst>
            <pc:docMk/>
            <pc:sldMk cId="234555709" sldId="281"/>
            <ac:grpSpMk id="306" creationId="{46DFEE48-5A3F-3F49-874D-5D95A53772A1}"/>
          </ac:grpSpMkLst>
        </pc:grpChg>
        <pc:grpChg chg="add del">
          <ac:chgData name="Zhang Yifan" userId="c9b86b9a-8bad-4e1d-80e2-8f55c3c19e2c" providerId="ADAL" clId="{9BEFBB74-C0ED-D640-96C8-5B66059E4614}" dt="2021-09-27T18:53:26.663" v="340"/>
          <ac:grpSpMkLst>
            <pc:docMk/>
            <pc:sldMk cId="234555709" sldId="281"/>
            <ac:grpSpMk id="310" creationId="{91FCA7B6-2F3A-3443-9E88-4CFFD3431612}"/>
          </ac:grpSpMkLst>
        </pc:grpChg>
        <pc:grpChg chg="add del">
          <ac:chgData name="Zhang Yifan" userId="c9b86b9a-8bad-4e1d-80e2-8f55c3c19e2c" providerId="ADAL" clId="{9BEFBB74-C0ED-D640-96C8-5B66059E4614}" dt="2021-09-27T18:53:43.695" v="374"/>
          <ac:grpSpMkLst>
            <pc:docMk/>
            <pc:sldMk cId="234555709" sldId="281"/>
            <ac:grpSpMk id="331" creationId="{7CD2F8E7-6D26-8C48-8BC1-209725FAFFA7}"/>
          </ac:grpSpMkLst>
        </pc:grpChg>
        <pc:grpChg chg="add del">
          <ac:chgData name="Zhang Yifan" userId="c9b86b9a-8bad-4e1d-80e2-8f55c3c19e2c" providerId="ADAL" clId="{9BEFBB74-C0ED-D640-96C8-5B66059E4614}" dt="2021-09-27T18:53:43.695" v="374"/>
          <ac:grpSpMkLst>
            <pc:docMk/>
            <pc:sldMk cId="234555709" sldId="281"/>
            <ac:grpSpMk id="339" creationId="{0EB23E19-CAB2-FD42-B35D-B056A89CBD58}"/>
          </ac:grpSpMkLst>
        </pc:grpChg>
        <pc:grpChg chg="add del">
          <ac:chgData name="Zhang Yifan" userId="c9b86b9a-8bad-4e1d-80e2-8f55c3c19e2c" providerId="ADAL" clId="{9BEFBB74-C0ED-D640-96C8-5B66059E4614}" dt="2021-09-27T18:53:44.446" v="376"/>
          <ac:grpSpMkLst>
            <pc:docMk/>
            <pc:sldMk cId="234555709" sldId="281"/>
            <ac:grpSpMk id="342" creationId="{5A86FD55-771E-6F45-9C67-32E36622EB5E}"/>
          </ac:grpSpMkLst>
        </pc:grpChg>
        <pc:grpChg chg="add del">
          <ac:chgData name="Zhang Yifan" userId="c9b86b9a-8bad-4e1d-80e2-8f55c3c19e2c" providerId="ADAL" clId="{9BEFBB74-C0ED-D640-96C8-5B66059E4614}" dt="2021-09-27T18:53:59.979" v="389"/>
          <ac:grpSpMkLst>
            <pc:docMk/>
            <pc:sldMk cId="234555709" sldId="281"/>
            <ac:grpSpMk id="344" creationId="{A4641F6E-9C5E-8645-A3B8-C958595F4388}"/>
          </ac:grpSpMkLst>
        </pc:grpChg>
        <pc:grpChg chg="add del">
          <ac:chgData name="Zhang Yifan" userId="c9b86b9a-8bad-4e1d-80e2-8f55c3c19e2c" providerId="ADAL" clId="{9BEFBB74-C0ED-D640-96C8-5B66059E4614}" dt="2021-09-27T18:53:59.979" v="389"/>
          <ac:grpSpMkLst>
            <pc:docMk/>
            <pc:sldMk cId="234555709" sldId="281"/>
            <ac:grpSpMk id="347" creationId="{85C36E05-A738-8B40-81AD-C8193262FAE6}"/>
          </ac:grpSpMkLst>
        </pc:grpChg>
        <pc:grpChg chg="add del">
          <ac:chgData name="Zhang Yifan" userId="c9b86b9a-8bad-4e1d-80e2-8f55c3c19e2c" providerId="ADAL" clId="{9BEFBB74-C0ED-D640-96C8-5B66059E4614}" dt="2021-09-27T18:53:55.185" v="383"/>
          <ac:grpSpMkLst>
            <pc:docMk/>
            <pc:sldMk cId="234555709" sldId="281"/>
            <ac:grpSpMk id="350" creationId="{FCBE572F-95D4-4445-AE3B-9AD44EFC40FA}"/>
          </ac:grpSpMkLst>
        </pc:grpChg>
        <pc:grpChg chg="add del">
          <ac:chgData name="Zhang Yifan" userId="c9b86b9a-8bad-4e1d-80e2-8f55c3c19e2c" providerId="ADAL" clId="{9BEFBB74-C0ED-D640-96C8-5B66059E4614}" dt="2021-09-27T18:54:04.080" v="394"/>
          <ac:grpSpMkLst>
            <pc:docMk/>
            <pc:sldMk cId="234555709" sldId="281"/>
            <ac:grpSpMk id="356" creationId="{756BF407-F57B-4444-8812-2AC06FA46FD9}"/>
          </ac:grpSpMkLst>
        </pc:grpChg>
        <pc:grpChg chg="add del">
          <ac:chgData name="Zhang Yifan" userId="c9b86b9a-8bad-4e1d-80e2-8f55c3c19e2c" providerId="ADAL" clId="{9BEFBB74-C0ED-D640-96C8-5B66059E4614}" dt="2021-09-27T18:54:06.930" v="399"/>
          <ac:grpSpMkLst>
            <pc:docMk/>
            <pc:sldMk cId="234555709" sldId="281"/>
            <ac:grpSpMk id="361" creationId="{66C7AD14-3BD8-4C42-A456-4B4E49192328}"/>
          </ac:grpSpMkLst>
        </pc:grpChg>
        <pc:grpChg chg="add">
          <ac:chgData name="Zhang Yifan" userId="c9b86b9a-8bad-4e1d-80e2-8f55c3c19e2c" providerId="ADAL" clId="{9BEFBB74-C0ED-D640-96C8-5B66059E4614}" dt="2021-09-27T18:54:06.930" v="399"/>
          <ac:grpSpMkLst>
            <pc:docMk/>
            <pc:sldMk cId="234555709" sldId="281"/>
            <ac:grpSpMk id="366" creationId="{08BF54AB-F615-B044-80F1-9478836D9E9A}"/>
          </ac:grpSpMkLst>
        </pc:grpChg>
        <pc:grpChg chg="add del">
          <ac:chgData name="Zhang Yifan" userId="c9b86b9a-8bad-4e1d-80e2-8f55c3c19e2c" providerId="ADAL" clId="{9BEFBB74-C0ED-D640-96C8-5B66059E4614}" dt="2021-09-27T18:54:17.239" v="409"/>
          <ac:grpSpMkLst>
            <pc:docMk/>
            <pc:sldMk cId="234555709" sldId="281"/>
            <ac:grpSpMk id="371" creationId="{562D3F68-4C40-E546-BA1F-85965320BBB8}"/>
          </ac:grpSpMkLst>
        </pc:grpChg>
        <pc:grpChg chg="add del">
          <ac:chgData name="Zhang Yifan" userId="c9b86b9a-8bad-4e1d-80e2-8f55c3c19e2c" providerId="ADAL" clId="{9BEFBB74-C0ED-D640-96C8-5B66059E4614}" dt="2021-09-27T18:54:20.631" v="413"/>
          <ac:grpSpMkLst>
            <pc:docMk/>
            <pc:sldMk cId="234555709" sldId="281"/>
            <ac:grpSpMk id="376" creationId="{CCC5BE28-6067-804B-A933-CCFBC899626D}"/>
          </ac:grpSpMkLst>
        </pc:grpChg>
        <pc:grpChg chg="add">
          <ac:chgData name="Zhang Yifan" userId="c9b86b9a-8bad-4e1d-80e2-8f55c3c19e2c" providerId="ADAL" clId="{9BEFBB74-C0ED-D640-96C8-5B66059E4614}" dt="2021-09-27T18:54:20.631" v="413"/>
          <ac:grpSpMkLst>
            <pc:docMk/>
            <pc:sldMk cId="234555709" sldId="281"/>
            <ac:grpSpMk id="380" creationId="{6A81C9EA-0770-6744-837C-7ECEB2494034}"/>
          </ac:grpSpMkLst>
        </pc:grpChg>
        <pc:grpChg chg="add del">
          <ac:chgData name="Zhang Yifan" userId="c9b86b9a-8bad-4e1d-80e2-8f55c3c19e2c" providerId="ADAL" clId="{9BEFBB74-C0ED-D640-96C8-5B66059E4614}" dt="2021-09-27T18:55:16.352" v="438"/>
          <ac:grpSpMkLst>
            <pc:docMk/>
            <pc:sldMk cId="234555709" sldId="281"/>
            <ac:grpSpMk id="397" creationId="{CB78DB24-3A27-FD40-A1EA-12CED4C4A54A}"/>
          </ac:grpSpMkLst>
        </pc:grpChg>
        <pc:grpChg chg="add del">
          <ac:chgData name="Zhang Yifan" userId="c9b86b9a-8bad-4e1d-80e2-8f55c3c19e2c" providerId="ADAL" clId="{9BEFBB74-C0ED-D640-96C8-5B66059E4614}" dt="2021-09-27T18:55:16.352" v="438"/>
          <ac:grpSpMkLst>
            <pc:docMk/>
            <pc:sldMk cId="234555709" sldId="281"/>
            <ac:grpSpMk id="402" creationId="{78EF5715-1F5F-F544-B483-E8372FE62BB3}"/>
          </ac:grpSpMkLst>
        </pc:grpChg>
        <pc:grpChg chg="add">
          <ac:chgData name="Zhang Yifan" userId="c9b86b9a-8bad-4e1d-80e2-8f55c3c19e2c" providerId="ADAL" clId="{9BEFBB74-C0ED-D640-96C8-5B66059E4614}" dt="2021-09-27T18:55:21.386" v="447"/>
          <ac:grpSpMkLst>
            <pc:docMk/>
            <pc:sldMk cId="234555709" sldId="281"/>
            <ac:grpSpMk id="411" creationId="{FEBF9573-2849-FE4B-BE24-E03FA8834A40}"/>
          </ac:grpSpMkLst>
        </pc:grpChg>
        <pc:grpChg chg="add del">
          <ac:chgData name="Zhang Yifan" userId="c9b86b9a-8bad-4e1d-80e2-8f55c3c19e2c" providerId="ADAL" clId="{9BEFBB74-C0ED-D640-96C8-5B66059E4614}" dt="2021-09-27T18:55:25.423" v="454"/>
          <ac:grpSpMkLst>
            <pc:docMk/>
            <pc:sldMk cId="234555709" sldId="281"/>
            <ac:grpSpMk id="417" creationId="{A107174B-81E6-5248-82EC-B1FE9C9560CA}"/>
          </ac:grpSpMkLst>
        </pc:grpChg>
        <pc:grpChg chg="add del">
          <ac:chgData name="Zhang Yifan" userId="c9b86b9a-8bad-4e1d-80e2-8f55c3c19e2c" providerId="ADAL" clId="{9BEFBB74-C0ED-D640-96C8-5B66059E4614}" dt="2021-09-27T18:55:45.802" v="485"/>
          <ac:grpSpMkLst>
            <pc:docMk/>
            <pc:sldMk cId="234555709" sldId="281"/>
            <ac:grpSpMk id="425" creationId="{6585567C-4A03-0A42-B3AF-6D2A9C902A67}"/>
          </ac:grpSpMkLst>
        </pc:grpChg>
        <pc:grpChg chg="add del">
          <ac:chgData name="Zhang Yifan" userId="c9b86b9a-8bad-4e1d-80e2-8f55c3c19e2c" providerId="ADAL" clId="{9BEFBB74-C0ED-D640-96C8-5B66059E4614}" dt="2021-09-27T18:55:37.881" v="478"/>
          <ac:grpSpMkLst>
            <pc:docMk/>
            <pc:sldMk cId="234555709" sldId="281"/>
            <ac:grpSpMk id="440" creationId="{7C56F9A1-E3C9-EB41-85BD-E548FA252A04}"/>
          </ac:grpSpMkLst>
        </pc:grpChg>
        <pc:grpChg chg="add del">
          <ac:chgData name="Zhang Yifan" userId="c9b86b9a-8bad-4e1d-80e2-8f55c3c19e2c" providerId="ADAL" clId="{9BEFBB74-C0ED-D640-96C8-5B66059E4614}" dt="2021-09-27T18:55:41.529" v="481"/>
          <ac:grpSpMkLst>
            <pc:docMk/>
            <pc:sldMk cId="234555709" sldId="281"/>
            <ac:grpSpMk id="442" creationId="{BF5C54D8-D56A-374E-8FA8-7975DCBA5B6D}"/>
          </ac:grpSpMkLst>
        </pc:grpChg>
        <pc:grpChg chg="add">
          <ac:chgData name="Zhang Yifan" userId="c9b86b9a-8bad-4e1d-80e2-8f55c3c19e2c" providerId="ADAL" clId="{9BEFBB74-C0ED-D640-96C8-5B66059E4614}" dt="2021-09-27T18:55:45.802" v="485"/>
          <ac:grpSpMkLst>
            <pc:docMk/>
            <pc:sldMk cId="234555709" sldId="281"/>
            <ac:grpSpMk id="446" creationId="{F098B11E-9C1C-CF4B-9A9C-9A54371F2293}"/>
          </ac:grpSpMkLst>
        </pc:grpChg>
        <pc:grpChg chg="add del">
          <ac:chgData name="Zhang Yifan" userId="c9b86b9a-8bad-4e1d-80e2-8f55c3c19e2c" providerId="ADAL" clId="{9BEFBB74-C0ED-D640-96C8-5B66059E4614}" dt="2021-09-27T18:56:24.215" v="529"/>
          <ac:grpSpMkLst>
            <pc:docMk/>
            <pc:sldMk cId="234555709" sldId="281"/>
            <ac:grpSpMk id="465" creationId="{80D10E00-7C06-6347-BC3C-95F6AD5E5855}"/>
          </ac:grpSpMkLst>
        </pc:grpChg>
        <pc:grpChg chg="add del">
          <ac:chgData name="Zhang Yifan" userId="c9b86b9a-8bad-4e1d-80e2-8f55c3c19e2c" providerId="ADAL" clId="{9BEFBB74-C0ED-D640-96C8-5B66059E4614}" dt="2021-09-27T18:56:13.720" v="510"/>
          <ac:grpSpMkLst>
            <pc:docMk/>
            <pc:sldMk cId="234555709" sldId="281"/>
            <ac:grpSpMk id="470" creationId="{1579944F-3CFD-2C48-AC19-B55B99B79775}"/>
          </ac:grpSpMkLst>
        </pc:grpChg>
        <pc:grpChg chg="add del">
          <ac:chgData name="Zhang Yifan" userId="c9b86b9a-8bad-4e1d-80e2-8f55c3c19e2c" providerId="ADAL" clId="{9BEFBB74-C0ED-D640-96C8-5B66059E4614}" dt="2021-09-27T18:56:24.215" v="529"/>
          <ac:grpSpMkLst>
            <pc:docMk/>
            <pc:sldMk cId="234555709" sldId="281"/>
            <ac:grpSpMk id="482" creationId="{A484E1D2-0CBA-5441-803B-8849AC53385D}"/>
          </ac:grpSpMkLst>
        </pc:grpChg>
        <pc:grpChg chg="add">
          <ac:chgData name="Zhang Yifan" userId="c9b86b9a-8bad-4e1d-80e2-8f55c3c19e2c" providerId="ADAL" clId="{9BEFBB74-C0ED-D640-96C8-5B66059E4614}" dt="2021-09-27T18:56:24.215" v="529"/>
          <ac:grpSpMkLst>
            <pc:docMk/>
            <pc:sldMk cId="234555709" sldId="281"/>
            <ac:grpSpMk id="489" creationId="{6B53C1E3-2822-234F-B6AD-A62C2A945F03}"/>
          </ac:grpSpMkLst>
        </pc:grpChg>
        <pc:grpChg chg="add">
          <ac:chgData name="Zhang Yifan" userId="c9b86b9a-8bad-4e1d-80e2-8f55c3c19e2c" providerId="ADAL" clId="{9BEFBB74-C0ED-D640-96C8-5B66059E4614}" dt="2021-09-27T18:56:28.603" v="538"/>
          <ac:grpSpMkLst>
            <pc:docMk/>
            <pc:sldMk cId="234555709" sldId="281"/>
            <ac:grpSpMk id="498" creationId="{6786A537-E4F7-634C-8680-B9F37F64F20D}"/>
          </ac:grpSpMkLst>
        </pc:grpChg>
        <pc:inkChg chg="add del">
          <ac:chgData name="Zhang Yifan" userId="c9b86b9a-8bad-4e1d-80e2-8f55c3c19e2c" providerId="ADAL" clId="{9BEFBB74-C0ED-D640-96C8-5B66059E4614}" dt="2021-09-27T18:48:24.809" v="1"/>
          <ac:inkMkLst>
            <pc:docMk/>
            <pc:sldMk cId="234555709" sldId="281"/>
            <ac:inkMk id="3" creationId="{9B20E795-9BC2-E840-8932-157F9646EDAB}"/>
          </ac:inkMkLst>
        </pc:inkChg>
        <pc:inkChg chg="add del topLvl">
          <ac:chgData name="Zhang Yifan" userId="c9b86b9a-8bad-4e1d-80e2-8f55c3c19e2c" providerId="ADAL" clId="{9BEFBB74-C0ED-D640-96C8-5B66059E4614}" dt="2021-09-27T18:48:36.167" v="10"/>
          <ac:inkMkLst>
            <pc:docMk/>
            <pc:sldMk cId="234555709" sldId="281"/>
            <ac:inkMk id="4" creationId="{2034BCC8-AE6A-1D42-994A-82F81A4543A1}"/>
          </ac:inkMkLst>
        </pc:inkChg>
        <pc:inkChg chg="add del topLvl">
          <ac:chgData name="Zhang Yifan" userId="c9b86b9a-8bad-4e1d-80e2-8f55c3c19e2c" providerId="ADAL" clId="{9BEFBB74-C0ED-D640-96C8-5B66059E4614}" dt="2021-09-27T18:48:31.116" v="9"/>
          <ac:inkMkLst>
            <pc:docMk/>
            <pc:sldMk cId="234555709" sldId="281"/>
            <ac:inkMk id="5" creationId="{09579400-D0F5-9142-9D4B-037E3A1797F3}"/>
          </ac:inkMkLst>
        </pc:inkChg>
        <pc:inkChg chg="add del">
          <ac:chgData name="Zhang Yifan" userId="c9b86b9a-8bad-4e1d-80e2-8f55c3c19e2c" providerId="ADAL" clId="{9BEFBB74-C0ED-D640-96C8-5B66059E4614}" dt="2021-09-27T18:48:31.111" v="7"/>
          <ac:inkMkLst>
            <pc:docMk/>
            <pc:sldMk cId="234555709" sldId="281"/>
            <ac:inkMk id="6" creationId="{01BC0AA0-7EB7-A140-95AB-72F7A2C1BA83}"/>
          </ac:inkMkLst>
        </pc:inkChg>
        <pc:inkChg chg="add del">
          <ac:chgData name="Zhang Yifan" userId="c9b86b9a-8bad-4e1d-80e2-8f55c3c19e2c" providerId="ADAL" clId="{9BEFBB74-C0ED-D640-96C8-5B66059E4614}" dt="2021-09-27T18:48:31.114" v="8"/>
          <ac:inkMkLst>
            <pc:docMk/>
            <pc:sldMk cId="234555709" sldId="281"/>
            <ac:inkMk id="7" creationId="{1580FF6A-8EA9-2B4E-B18E-58A2D52076B7}"/>
          </ac:inkMkLst>
        </pc:inkChg>
        <pc:inkChg chg="add del topLvl">
          <ac:chgData name="Zhang Yifan" userId="c9b86b9a-8bad-4e1d-80e2-8f55c3c19e2c" providerId="ADAL" clId="{9BEFBB74-C0ED-D640-96C8-5B66059E4614}" dt="2021-09-27T18:48:57.132" v="44"/>
          <ac:inkMkLst>
            <pc:docMk/>
            <pc:sldMk cId="234555709" sldId="281"/>
            <ac:inkMk id="9" creationId="{BED7E1B5-8608-0D48-8EBE-8277FDE761B9}"/>
          </ac:inkMkLst>
        </pc:inkChg>
        <pc:inkChg chg="add del topLvl">
          <ac:chgData name="Zhang Yifan" userId="c9b86b9a-8bad-4e1d-80e2-8f55c3c19e2c" providerId="ADAL" clId="{9BEFBB74-C0ED-D640-96C8-5B66059E4614}" dt="2021-09-27T18:48:57.097" v="35"/>
          <ac:inkMkLst>
            <pc:docMk/>
            <pc:sldMk cId="234555709" sldId="281"/>
            <ac:inkMk id="10" creationId="{ADE578FA-FDC8-2648-9062-1E2F9258081B}"/>
          </ac:inkMkLst>
        </pc:inkChg>
        <pc:inkChg chg="add del topLvl">
          <ac:chgData name="Zhang Yifan" userId="c9b86b9a-8bad-4e1d-80e2-8f55c3c19e2c" providerId="ADAL" clId="{9BEFBB74-C0ED-D640-96C8-5B66059E4614}" dt="2021-09-27T18:48:57.146" v="51"/>
          <ac:inkMkLst>
            <pc:docMk/>
            <pc:sldMk cId="234555709" sldId="281"/>
            <ac:inkMk id="11" creationId="{C8CB2229-672C-D34B-85CB-5108668FF864}"/>
          </ac:inkMkLst>
        </pc:inkChg>
        <pc:inkChg chg="add del topLvl">
          <ac:chgData name="Zhang Yifan" userId="c9b86b9a-8bad-4e1d-80e2-8f55c3c19e2c" providerId="ADAL" clId="{9BEFBB74-C0ED-D640-96C8-5B66059E4614}" dt="2021-09-27T18:48:57.101" v="36"/>
          <ac:inkMkLst>
            <pc:docMk/>
            <pc:sldMk cId="234555709" sldId="281"/>
            <ac:inkMk id="12" creationId="{B23E8F0B-9871-A944-A49D-30D3A67EFE56}"/>
          </ac:inkMkLst>
        </pc:inkChg>
        <pc:inkChg chg="add del topLvl">
          <ac:chgData name="Zhang Yifan" userId="c9b86b9a-8bad-4e1d-80e2-8f55c3c19e2c" providerId="ADAL" clId="{9BEFBB74-C0ED-D640-96C8-5B66059E4614}" dt="2021-09-27T18:48:44.516" v="17"/>
          <ac:inkMkLst>
            <pc:docMk/>
            <pc:sldMk cId="234555709" sldId="281"/>
            <ac:inkMk id="13" creationId="{02DDB3C1-2E00-B04F-AFA2-9BB64F634CB8}"/>
          </ac:inkMkLst>
        </pc:inkChg>
        <pc:inkChg chg="add del">
          <ac:chgData name="Zhang Yifan" userId="c9b86b9a-8bad-4e1d-80e2-8f55c3c19e2c" providerId="ADAL" clId="{9BEFBB74-C0ED-D640-96C8-5B66059E4614}" dt="2021-09-27T18:48:57.108" v="37"/>
          <ac:inkMkLst>
            <pc:docMk/>
            <pc:sldMk cId="234555709" sldId="281"/>
            <ac:inkMk id="15" creationId="{D2CB2B1A-9B99-1341-8F56-3546DB486B8B}"/>
          </ac:inkMkLst>
        </pc:inkChg>
        <pc:inkChg chg="add del topLvl">
          <ac:chgData name="Zhang Yifan" userId="c9b86b9a-8bad-4e1d-80e2-8f55c3c19e2c" providerId="ADAL" clId="{9BEFBB74-C0ED-D640-96C8-5B66059E4614}" dt="2021-09-27T18:48:57.149" v="53"/>
          <ac:inkMkLst>
            <pc:docMk/>
            <pc:sldMk cId="234555709" sldId="281"/>
            <ac:inkMk id="16" creationId="{A9BB171D-3528-FC44-B926-266461E518A7}"/>
          </ac:inkMkLst>
        </pc:inkChg>
        <pc:inkChg chg="add del">
          <ac:chgData name="Zhang Yifan" userId="c9b86b9a-8bad-4e1d-80e2-8f55c3c19e2c" providerId="ADAL" clId="{9BEFBB74-C0ED-D640-96C8-5B66059E4614}" dt="2021-09-27T18:48:57.116" v="39"/>
          <ac:inkMkLst>
            <pc:docMk/>
            <pc:sldMk cId="234555709" sldId="281"/>
            <ac:inkMk id="17" creationId="{72FE9B1C-4B94-F742-A1EB-80ECC72A65FF}"/>
          </ac:inkMkLst>
        </pc:inkChg>
        <pc:inkChg chg="add del">
          <ac:chgData name="Zhang Yifan" userId="c9b86b9a-8bad-4e1d-80e2-8f55c3c19e2c" providerId="ADAL" clId="{9BEFBB74-C0ED-D640-96C8-5B66059E4614}" dt="2021-09-27T18:48:57.112" v="38"/>
          <ac:inkMkLst>
            <pc:docMk/>
            <pc:sldMk cId="234555709" sldId="281"/>
            <ac:inkMk id="18" creationId="{F6B1A62A-680D-3243-9A93-DD743D2EA727}"/>
          </ac:inkMkLst>
        </pc:inkChg>
        <pc:inkChg chg="add del">
          <ac:chgData name="Zhang Yifan" userId="c9b86b9a-8bad-4e1d-80e2-8f55c3c19e2c" providerId="ADAL" clId="{9BEFBB74-C0ED-D640-96C8-5B66059E4614}" dt="2021-09-27T18:48:57.141" v="48"/>
          <ac:inkMkLst>
            <pc:docMk/>
            <pc:sldMk cId="234555709" sldId="281"/>
            <ac:inkMk id="19" creationId="{8FB6C2C6-5488-3243-94AF-31D5FF8ACCDF}"/>
          </ac:inkMkLst>
        </pc:inkChg>
        <pc:inkChg chg="add del">
          <ac:chgData name="Zhang Yifan" userId="c9b86b9a-8bad-4e1d-80e2-8f55c3c19e2c" providerId="ADAL" clId="{9BEFBB74-C0ED-D640-96C8-5B66059E4614}" dt="2021-09-27T18:48:57.139" v="47"/>
          <ac:inkMkLst>
            <pc:docMk/>
            <pc:sldMk cId="234555709" sldId="281"/>
            <ac:inkMk id="20" creationId="{B4A17167-45D4-3E4D-A807-C4C1D10D1107}"/>
          </ac:inkMkLst>
        </pc:inkChg>
        <pc:inkChg chg="add del">
          <ac:chgData name="Zhang Yifan" userId="c9b86b9a-8bad-4e1d-80e2-8f55c3c19e2c" providerId="ADAL" clId="{9BEFBB74-C0ED-D640-96C8-5B66059E4614}" dt="2021-09-27T18:48:57.130" v="43"/>
          <ac:inkMkLst>
            <pc:docMk/>
            <pc:sldMk cId="234555709" sldId="281"/>
            <ac:inkMk id="21" creationId="{8C3B6C79-0846-4B47-A5E3-FC8BD409EADE}"/>
          </ac:inkMkLst>
        </pc:inkChg>
        <pc:inkChg chg="add del">
          <ac:chgData name="Zhang Yifan" userId="c9b86b9a-8bad-4e1d-80e2-8f55c3c19e2c" providerId="ADAL" clId="{9BEFBB74-C0ED-D640-96C8-5B66059E4614}" dt="2021-09-27T18:48:57.137" v="46"/>
          <ac:inkMkLst>
            <pc:docMk/>
            <pc:sldMk cId="234555709" sldId="281"/>
            <ac:inkMk id="22" creationId="{344E1DB3-08D2-B944-B24D-187C4D21AF16}"/>
          </ac:inkMkLst>
        </pc:inkChg>
        <pc:inkChg chg="add del">
          <ac:chgData name="Zhang Yifan" userId="c9b86b9a-8bad-4e1d-80e2-8f55c3c19e2c" providerId="ADAL" clId="{9BEFBB74-C0ED-D640-96C8-5B66059E4614}" dt="2021-09-27T18:48:57.143" v="49"/>
          <ac:inkMkLst>
            <pc:docMk/>
            <pc:sldMk cId="234555709" sldId="281"/>
            <ac:inkMk id="23" creationId="{ED6B9636-CE30-AC4D-B590-CB4E8DA3D6A4}"/>
          </ac:inkMkLst>
        </pc:inkChg>
        <pc:inkChg chg="add del">
          <ac:chgData name="Zhang Yifan" userId="c9b86b9a-8bad-4e1d-80e2-8f55c3c19e2c" providerId="ADAL" clId="{9BEFBB74-C0ED-D640-96C8-5B66059E4614}" dt="2021-09-27T18:48:57.120" v="40"/>
          <ac:inkMkLst>
            <pc:docMk/>
            <pc:sldMk cId="234555709" sldId="281"/>
            <ac:inkMk id="24" creationId="{4BFC1C0F-FA58-7F49-ACFE-B00818542F3F}"/>
          </ac:inkMkLst>
        </pc:inkChg>
        <pc:inkChg chg="add del">
          <ac:chgData name="Zhang Yifan" userId="c9b86b9a-8bad-4e1d-80e2-8f55c3c19e2c" providerId="ADAL" clId="{9BEFBB74-C0ED-D640-96C8-5B66059E4614}" dt="2021-09-27T18:48:57.123" v="41"/>
          <ac:inkMkLst>
            <pc:docMk/>
            <pc:sldMk cId="234555709" sldId="281"/>
            <ac:inkMk id="25" creationId="{C1D3489B-1272-0044-9C21-E8EE25F87172}"/>
          </ac:inkMkLst>
        </pc:inkChg>
        <pc:inkChg chg="add del">
          <ac:chgData name="Zhang Yifan" userId="c9b86b9a-8bad-4e1d-80e2-8f55c3c19e2c" providerId="ADAL" clId="{9BEFBB74-C0ED-D640-96C8-5B66059E4614}" dt="2021-09-27T18:48:57.145" v="50"/>
          <ac:inkMkLst>
            <pc:docMk/>
            <pc:sldMk cId="234555709" sldId="281"/>
            <ac:inkMk id="26" creationId="{02D82F86-2575-234C-90E2-4C06E1D211DE}"/>
          </ac:inkMkLst>
        </pc:inkChg>
        <pc:inkChg chg="add del">
          <ac:chgData name="Zhang Yifan" userId="c9b86b9a-8bad-4e1d-80e2-8f55c3c19e2c" providerId="ADAL" clId="{9BEFBB74-C0ED-D640-96C8-5B66059E4614}" dt="2021-09-27T18:48:57.147" v="52"/>
          <ac:inkMkLst>
            <pc:docMk/>
            <pc:sldMk cId="234555709" sldId="281"/>
            <ac:inkMk id="27" creationId="{F476ED71-7FA5-FF4B-8A4B-FBCDE757929E}"/>
          </ac:inkMkLst>
        </pc:inkChg>
        <pc:inkChg chg="add del">
          <ac:chgData name="Zhang Yifan" userId="c9b86b9a-8bad-4e1d-80e2-8f55c3c19e2c" providerId="ADAL" clId="{9BEFBB74-C0ED-D640-96C8-5B66059E4614}" dt="2021-09-27T18:48:57.135" v="45"/>
          <ac:inkMkLst>
            <pc:docMk/>
            <pc:sldMk cId="234555709" sldId="281"/>
            <ac:inkMk id="28" creationId="{2B6F3C3E-E38E-9948-9D6B-0B549E46FC60}"/>
          </ac:inkMkLst>
        </pc:inkChg>
        <pc:inkChg chg="add del topLvl">
          <ac:chgData name="Zhang Yifan" userId="c9b86b9a-8bad-4e1d-80e2-8f55c3c19e2c" providerId="ADAL" clId="{9BEFBB74-C0ED-D640-96C8-5B66059E4614}" dt="2021-09-27T18:48:57.151" v="54"/>
          <ac:inkMkLst>
            <pc:docMk/>
            <pc:sldMk cId="234555709" sldId="281"/>
            <ac:inkMk id="29" creationId="{B51FBF7D-B6F9-8D46-AF97-99FAA4CBD9BD}"/>
          </ac:inkMkLst>
        </pc:inkChg>
        <pc:inkChg chg="add del">
          <ac:chgData name="Zhang Yifan" userId="c9b86b9a-8bad-4e1d-80e2-8f55c3c19e2c" providerId="ADAL" clId="{9BEFBB74-C0ED-D640-96C8-5B66059E4614}" dt="2021-09-27T18:48:57.126" v="42"/>
          <ac:inkMkLst>
            <pc:docMk/>
            <pc:sldMk cId="234555709" sldId="281"/>
            <ac:inkMk id="30" creationId="{C56F9D75-0099-3746-8310-AF9CD95C1255}"/>
          </ac:inkMkLst>
        </pc:inkChg>
        <pc:inkChg chg="add">
          <ac:chgData name="Zhang Yifan" userId="c9b86b9a-8bad-4e1d-80e2-8f55c3c19e2c" providerId="ADAL" clId="{9BEFBB74-C0ED-D640-96C8-5B66059E4614}" dt="2021-09-27T18:49:00.635" v="55"/>
          <ac:inkMkLst>
            <pc:docMk/>
            <pc:sldMk cId="234555709" sldId="281"/>
            <ac:inkMk id="32" creationId="{D44F151C-254A-2247-84E5-06F430BB5602}"/>
          </ac:inkMkLst>
        </pc:inkChg>
        <pc:inkChg chg="add">
          <ac:chgData name="Zhang Yifan" userId="c9b86b9a-8bad-4e1d-80e2-8f55c3c19e2c" providerId="ADAL" clId="{9BEFBB74-C0ED-D640-96C8-5B66059E4614}" dt="2021-09-27T18:49:00.901" v="56"/>
          <ac:inkMkLst>
            <pc:docMk/>
            <pc:sldMk cId="234555709" sldId="281"/>
            <ac:inkMk id="33" creationId="{8FD0E7B0-83DB-8E40-8F77-FF966F58CB06}"/>
          </ac:inkMkLst>
        </pc:inkChg>
        <pc:inkChg chg="add">
          <ac:chgData name="Zhang Yifan" userId="c9b86b9a-8bad-4e1d-80e2-8f55c3c19e2c" providerId="ADAL" clId="{9BEFBB74-C0ED-D640-96C8-5B66059E4614}" dt="2021-09-27T18:49:01.136" v="57"/>
          <ac:inkMkLst>
            <pc:docMk/>
            <pc:sldMk cId="234555709" sldId="281"/>
            <ac:inkMk id="34" creationId="{B9D749BA-6422-1C41-BE9F-19178C013C4C}"/>
          </ac:inkMkLst>
        </pc:inkChg>
        <pc:inkChg chg="add">
          <ac:chgData name="Zhang Yifan" userId="c9b86b9a-8bad-4e1d-80e2-8f55c3c19e2c" providerId="ADAL" clId="{9BEFBB74-C0ED-D640-96C8-5B66059E4614}" dt="2021-09-27T18:49:01.486" v="58"/>
          <ac:inkMkLst>
            <pc:docMk/>
            <pc:sldMk cId="234555709" sldId="281"/>
            <ac:inkMk id="35" creationId="{3B8DCB9A-F5E9-784F-9DD2-9923435D8B08}"/>
          </ac:inkMkLst>
        </pc:inkChg>
        <pc:inkChg chg="add">
          <ac:chgData name="Zhang Yifan" userId="c9b86b9a-8bad-4e1d-80e2-8f55c3c19e2c" providerId="ADAL" clId="{9BEFBB74-C0ED-D640-96C8-5B66059E4614}" dt="2021-09-27T18:49:01.839" v="59"/>
          <ac:inkMkLst>
            <pc:docMk/>
            <pc:sldMk cId="234555709" sldId="281"/>
            <ac:inkMk id="36" creationId="{9E70EFBE-1576-D04A-9E02-C8412A76B228}"/>
          </ac:inkMkLst>
        </pc:inkChg>
        <pc:inkChg chg="add">
          <ac:chgData name="Zhang Yifan" userId="c9b86b9a-8bad-4e1d-80e2-8f55c3c19e2c" providerId="ADAL" clId="{9BEFBB74-C0ED-D640-96C8-5B66059E4614}" dt="2021-09-27T18:49:02.546" v="60"/>
          <ac:inkMkLst>
            <pc:docMk/>
            <pc:sldMk cId="234555709" sldId="281"/>
            <ac:inkMk id="37" creationId="{0AAA0740-1C3C-CE4C-91F5-BD572C8F9A09}"/>
          </ac:inkMkLst>
        </pc:inkChg>
        <pc:inkChg chg="add del">
          <ac:chgData name="Zhang Yifan" userId="c9b86b9a-8bad-4e1d-80e2-8f55c3c19e2c" providerId="ADAL" clId="{9BEFBB74-C0ED-D640-96C8-5B66059E4614}" dt="2021-09-27T18:49:11.274" v="63"/>
          <ac:inkMkLst>
            <pc:docMk/>
            <pc:sldMk cId="234555709" sldId="281"/>
            <ac:inkMk id="39" creationId="{BB8A2F2E-AC21-E045-806B-E9C3A706941F}"/>
          </ac:inkMkLst>
        </pc:inkChg>
        <pc:inkChg chg="add topLvl">
          <ac:chgData name="Zhang Yifan" userId="c9b86b9a-8bad-4e1d-80e2-8f55c3c19e2c" providerId="ADAL" clId="{9BEFBB74-C0ED-D640-96C8-5B66059E4614}" dt="2021-09-27T18:49:21.762" v="81"/>
          <ac:inkMkLst>
            <pc:docMk/>
            <pc:sldMk cId="234555709" sldId="281"/>
            <ac:inkMk id="40" creationId="{670ECBF4-AC5D-E04A-987A-C12A0FE49DFD}"/>
          </ac:inkMkLst>
        </pc:inkChg>
        <pc:inkChg chg="add topLvl">
          <ac:chgData name="Zhang Yifan" userId="c9b86b9a-8bad-4e1d-80e2-8f55c3c19e2c" providerId="ADAL" clId="{9BEFBB74-C0ED-D640-96C8-5B66059E4614}" dt="2021-09-27T18:49:21.762" v="81"/>
          <ac:inkMkLst>
            <pc:docMk/>
            <pc:sldMk cId="234555709" sldId="281"/>
            <ac:inkMk id="41" creationId="{85E54947-E4D9-5446-8D3A-5D02A8BD5956}"/>
          </ac:inkMkLst>
        </pc:inkChg>
        <pc:inkChg chg="add topLvl">
          <ac:chgData name="Zhang Yifan" userId="c9b86b9a-8bad-4e1d-80e2-8f55c3c19e2c" providerId="ADAL" clId="{9BEFBB74-C0ED-D640-96C8-5B66059E4614}" dt="2021-09-27T18:49:21.762" v="81"/>
          <ac:inkMkLst>
            <pc:docMk/>
            <pc:sldMk cId="234555709" sldId="281"/>
            <ac:inkMk id="42" creationId="{F4EDFFBE-5681-EC47-BB9F-14D20DB84099}"/>
          </ac:inkMkLst>
        </pc:inkChg>
        <pc:inkChg chg="add">
          <ac:chgData name="Zhang Yifan" userId="c9b86b9a-8bad-4e1d-80e2-8f55c3c19e2c" providerId="ADAL" clId="{9BEFBB74-C0ED-D640-96C8-5B66059E4614}" dt="2021-09-27T18:49:14.723" v="68"/>
          <ac:inkMkLst>
            <pc:docMk/>
            <pc:sldMk cId="234555709" sldId="281"/>
            <ac:inkMk id="44" creationId="{3415463D-7921-7245-A8C6-161E1629D0EB}"/>
          </ac:inkMkLst>
        </pc:inkChg>
        <pc:inkChg chg="add">
          <ac:chgData name="Zhang Yifan" userId="c9b86b9a-8bad-4e1d-80e2-8f55c3c19e2c" providerId="ADAL" clId="{9BEFBB74-C0ED-D640-96C8-5B66059E4614}" dt="2021-09-27T18:49:15.173" v="69"/>
          <ac:inkMkLst>
            <pc:docMk/>
            <pc:sldMk cId="234555709" sldId="281"/>
            <ac:inkMk id="45" creationId="{AE4E4AD3-C80A-9144-971F-461F89B5B025}"/>
          </ac:inkMkLst>
        </pc:inkChg>
        <pc:inkChg chg="add">
          <ac:chgData name="Zhang Yifan" userId="c9b86b9a-8bad-4e1d-80e2-8f55c3c19e2c" providerId="ADAL" clId="{9BEFBB74-C0ED-D640-96C8-5B66059E4614}" dt="2021-09-27T18:49:15.479" v="70"/>
          <ac:inkMkLst>
            <pc:docMk/>
            <pc:sldMk cId="234555709" sldId="281"/>
            <ac:inkMk id="46" creationId="{A8AD7D1F-6D64-C147-895B-A67B90F61B51}"/>
          </ac:inkMkLst>
        </pc:inkChg>
        <pc:inkChg chg="add">
          <ac:chgData name="Zhang Yifan" userId="c9b86b9a-8bad-4e1d-80e2-8f55c3c19e2c" providerId="ADAL" clId="{9BEFBB74-C0ED-D640-96C8-5B66059E4614}" dt="2021-09-27T18:49:15.989" v="71"/>
          <ac:inkMkLst>
            <pc:docMk/>
            <pc:sldMk cId="234555709" sldId="281"/>
            <ac:inkMk id="47" creationId="{C208E96C-DAB7-8342-86B7-755B62ACADC7}"/>
          </ac:inkMkLst>
        </pc:inkChg>
        <pc:inkChg chg="add">
          <ac:chgData name="Zhang Yifan" userId="c9b86b9a-8bad-4e1d-80e2-8f55c3c19e2c" providerId="ADAL" clId="{9BEFBB74-C0ED-D640-96C8-5B66059E4614}" dt="2021-09-27T18:49:16.992" v="72"/>
          <ac:inkMkLst>
            <pc:docMk/>
            <pc:sldMk cId="234555709" sldId="281"/>
            <ac:inkMk id="48" creationId="{17167C02-3FFE-134F-A4ED-31CE3F90D1EB}"/>
          </ac:inkMkLst>
        </pc:inkChg>
        <pc:inkChg chg="add">
          <ac:chgData name="Zhang Yifan" userId="c9b86b9a-8bad-4e1d-80e2-8f55c3c19e2c" providerId="ADAL" clId="{9BEFBB74-C0ED-D640-96C8-5B66059E4614}" dt="2021-09-27T18:49:17.428" v="73"/>
          <ac:inkMkLst>
            <pc:docMk/>
            <pc:sldMk cId="234555709" sldId="281"/>
            <ac:inkMk id="49" creationId="{B41B0157-CDD6-9344-9F8E-A87DCCF86DB8}"/>
          </ac:inkMkLst>
        </pc:inkChg>
        <pc:inkChg chg="add">
          <ac:chgData name="Zhang Yifan" userId="c9b86b9a-8bad-4e1d-80e2-8f55c3c19e2c" providerId="ADAL" clId="{9BEFBB74-C0ED-D640-96C8-5B66059E4614}" dt="2021-09-27T18:49:18.049" v="74"/>
          <ac:inkMkLst>
            <pc:docMk/>
            <pc:sldMk cId="234555709" sldId="281"/>
            <ac:inkMk id="50" creationId="{A22B4462-1DD1-7849-AEF0-304119381887}"/>
          </ac:inkMkLst>
        </pc:inkChg>
        <pc:inkChg chg="add">
          <ac:chgData name="Zhang Yifan" userId="c9b86b9a-8bad-4e1d-80e2-8f55c3c19e2c" providerId="ADAL" clId="{9BEFBB74-C0ED-D640-96C8-5B66059E4614}" dt="2021-09-27T18:49:18.542" v="75"/>
          <ac:inkMkLst>
            <pc:docMk/>
            <pc:sldMk cId="234555709" sldId="281"/>
            <ac:inkMk id="51" creationId="{6F88EC9F-9EC1-BB47-BB7B-396D9FD3DC00}"/>
          </ac:inkMkLst>
        </pc:inkChg>
        <pc:inkChg chg="add">
          <ac:chgData name="Zhang Yifan" userId="c9b86b9a-8bad-4e1d-80e2-8f55c3c19e2c" providerId="ADAL" clId="{9BEFBB74-C0ED-D640-96C8-5B66059E4614}" dt="2021-09-27T18:49:19.143" v="76"/>
          <ac:inkMkLst>
            <pc:docMk/>
            <pc:sldMk cId="234555709" sldId="281"/>
            <ac:inkMk id="52" creationId="{3A2927BD-4899-1740-B025-4C17421C81ED}"/>
          </ac:inkMkLst>
        </pc:inkChg>
        <pc:inkChg chg="add">
          <ac:chgData name="Zhang Yifan" userId="c9b86b9a-8bad-4e1d-80e2-8f55c3c19e2c" providerId="ADAL" clId="{9BEFBB74-C0ED-D640-96C8-5B66059E4614}" dt="2021-09-27T18:49:19.677" v="77"/>
          <ac:inkMkLst>
            <pc:docMk/>
            <pc:sldMk cId="234555709" sldId="281"/>
            <ac:inkMk id="53" creationId="{6F0BB8C3-40F1-A94F-BDBC-5B09DBAADC6B}"/>
          </ac:inkMkLst>
        </pc:inkChg>
        <pc:inkChg chg="add">
          <ac:chgData name="Zhang Yifan" userId="c9b86b9a-8bad-4e1d-80e2-8f55c3c19e2c" providerId="ADAL" clId="{9BEFBB74-C0ED-D640-96C8-5B66059E4614}" dt="2021-09-27T18:49:20.001" v="78"/>
          <ac:inkMkLst>
            <pc:docMk/>
            <pc:sldMk cId="234555709" sldId="281"/>
            <ac:inkMk id="54" creationId="{3061B90A-87DF-8C4D-9AFA-FA80AC348E6F}"/>
          </ac:inkMkLst>
        </pc:inkChg>
        <pc:inkChg chg="add">
          <ac:chgData name="Zhang Yifan" userId="c9b86b9a-8bad-4e1d-80e2-8f55c3c19e2c" providerId="ADAL" clId="{9BEFBB74-C0ED-D640-96C8-5B66059E4614}" dt="2021-09-27T18:49:20.816" v="79"/>
          <ac:inkMkLst>
            <pc:docMk/>
            <pc:sldMk cId="234555709" sldId="281"/>
            <ac:inkMk id="55" creationId="{BDB45CF3-A283-A143-B03F-3D6CE71489C4}"/>
          </ac:inkMkLst>
        </pc:inkChg>
        <pc:inkChg chg="add">
          <ac:chgData name="Zhang Yifan" userId="c9b86b9a-8bad-4e1d-80e2-8f55c3c19e2c" providerId="ADAL" clId="{9BEFBB74-C0ED-D640-96C8-5B66059E4614}" dt="2021-09-27T18:49:21.121" v="80"/>
          <ac:inkMkLst>
            <pc:docMk/>
            <pc:sldMk cId="234555709" sldId="281"/>
            <ac:inkMk id="56" creationId="{8E7CBDBB-21AA-7345-8629-78C93D845C18}"/>
          </ac:inkMkLst>
        </pc:inkChg>
        <pc:inkChg chg="add topLvl">
          <ac:chgData name="Zhang Yifan" userId="c9b86b9a-8bad-4e1d-80e2-8f55c3c19e2c" providerId="ADAL" clId="{9BEFBB74-C0ED-D640-96C8-5B66059E4614}" dt="2021-09-27T18:49:35.922" v="96"/>
          <ac:inkMkLst>
            <pc:docMk/>
            <pc:sldMk cId="234555709" sldId="281"/>
            <ac:inkMk id="58" creationId="{40409448-824A-1443-9A1D-DDE68D209B90}"/>
          </ac:inkMkLst>
        </pc:inkChg>
        <pc:inkChg chg="add topLvl">
          <ac:chgData name="Zhang Yifan" userId="c9b86b9a-8bad-4e1d-80e2-8f55c3c19e2c" providerId="ADAL" clId="{9BEFBB74-C0ED-D640-96C8-5B66059E4614}" dt="2021-09-27T18:49:35.922" v="96"/>
          <ac:inkMkLst>
            <pc:docMk/>
            <pc:sldMk cId="234555709" sldId="281"/>
            <ac:inkMk id="59" creationId="{4EF5E1A9-113A-2E4B-8A36-58AE216D4506}"/>
          </ac:inkMkLst>
        </pc:inkChg>
        <pc:inkChg chg="add topLvl">
          <ac:chgData name="Zhang Yifan" userId="c9b86b9a-8bad-4e1d-80e2-8f55c3c19e2c" providerId="ADAL" clId="{9BEFBB74-C0ED-D640-96C8-5B66059E4614}" dt="2021-09-27T18:49:35.922" v="96"/>
          <ac:inkMkLst>
            <pc:docMk/>
            <pc:sldMk cId="234555709" sldId="281"/>
            <ac:inkMk id="60" creationId="{3D2D3445-B3DC-AA42-9B83-F91136D04109}"/>
          </ac:inkMkLst>
        </pc:inkChg>
        <pc:inkChg chg="add topLvl">
          <ac:chgData name="Zhang Yifan" userId="c9b86b9a-8bad-4e1d-80e2-8f55c3c19e2c" providerId="ADAL" clId="{9BEFBB74-C0ED-D640-96C8-5B66059E4614}" dt="2021-09-27T18:49:35.922" v="96"/>
          <ac:inkMkLst>
            <pc:docMk/>
            <pc:sldMk cId="234555709" sldId="281"/>
            <ac:inkMk id="61" creationId="{974D4BCE-6A99-0143-8C11-E7C92352513F}"/>
          </ac:inkMkLst>
        </pc:inkChg>
        <pc:inkChg chg="add topLvl">
          <ac:chgData name="Zhang Yifan" userId="c9b86b9a-8bad-4e1d-80e2-8f55c3c19e2c" providerId="ADAL" clId="{9BEFBB74-C0ED-D640-96C8-5B66059E4614}" dt="2021-09-27T18:49:35.922" v="96"/>
          <ac:inkMkLst>
            <pc:docMk/>
            <pc:sldMk cId="234555709" sldId="281"/>
            <ac:inkMk id="62" creationId="{057D096F-23CD-3B49-8057-F3A2F83EC478}"/>
          </ac:inkMkLst>
        </pc:inkChg>
        <pc:inkChg chg="add topLvl">
          <ac:chgData name="Zhang Yifan" userId="c9b86b9a-8bad-4e1d-80e2-8f55c3c19e2c" providerId="ADAL" clId="{9BEFBB74-C0ED-D640-96C8-5B66059E4614}" dt="2021-09-27T18:49:35.922" v="96"/>
          <ac:inkMkLst>
            <pc:docMk/>
            <pc:sldMk cId="234555709" sldId="281"/>
            <ac:inkMk id="63" creationId="{19CB04CA-90B0-0745-91BB-CC4372F2A51E}"/>
          </ac:inkMkLst>
        </pc:inkChg>
        <pc:inkChg chg="add topLvl">
          <ac:chgData name="Zhang Yifan" userId="c9b86b9a-8bad-4e1d-80e2-8f55c3c19e2c" providerId="ADAL" clId="{9BEFBB74-C0ED-D640-96C8-5B66059E4614}" dt="2021-09-27T18:49:35.922" v="96"/>
          <ac:inkMkLst>
            <pc:docMk/>
            <pc:sldMk cId="234555709" sldId="281"/>
            <ac:inkMk id="64" creationId="{9355C13B-AC22-3243-9D93-F0E6AEA5BF88}"/>
          </ac:inkMkLst>
        </pc:inkChg>
        <pc:inkChg chg="add">
          <ac:chgData name="Zhang Yifan" userId="c9b86b9a-8bad-4e1d-80e2-8f55c3c19e2c" providerId="ADAL" clId="{9BEFBB74-C0ED-D640-96C8-5B66059E4614}" dt="2021-09-27T18:49:33.835" v="90"/>
          <ac:inkMkLst>
            <pc:docMk/>
            <pc:sldMk cId="234555709" sldId="281"/>
            <ac:inkMk id="66" creationId="{4CC9F793-130E-AF46-A6E6-D921E65A3399}"/>
          </ac:inkMkLst>
        </pc:inkChg>
        <pc:inkChg chg="add">
          <ac:chgData name="Zhang Yifan" userId="c9b86b9a-8bad-4e1d-80e2-8f55c3c19e2c" providerId="ADAL" clId="{9BEFBB74-C0ED-D640-96C8-5B66059E4614}" dt="2021-09-27T18:49:34.261" v="91"/>
          <ac:inkMkLst>
            <pc:docMk/>
            <pc:sldMk cId="234555709" sldId="281"/>
            <ac:inkMk id="67" creationId="{A0281C47-BC30-D040-9DB6-187DA6C04033}"/>
          </ac:inkMkLst>
        </pc:inkChg>
        <pc:inkChg chg="add">
          <ac:chgData name="Zhang Yifan" userId="c9b86b9a-8bad-4e1d-80e2-8f55c3c19e2c" providerId="ADAL" clId="{9BEFBB74-C0ED-D640-96C8-5B66059E4614}" dt="2021-09-27T18:49:34.409" v="92"/>
          <ac:inkMkLst>
            <pc:docMk/>
            <pc:sldMk cId="234555709" sldId="281"/>
            <ac:inkMk id="68" creationId="{9C664E2D-20A1-5C49-99A9-13F0B7F47403}"/>
          </ac:inkMkLst>
        </pc:inkChg>
        <pc:inkChg chg="add">
          <ac:chgData name="Zhang Yifan" userId="c9b86b9a-8bad-4e1d-80e2-8f55c3c19e2c" providerId="ADAL" clId="{9BEFBB74-C0ED-D640-96C8-5B66059E4614}" dt="2021-09-27T18:49:34.783" v="93"/>
          <ac:inkMkLst>
            <pc:docMk/>
            <pc:sldMk cId="234555709" sldId="281"/>
            <ac:inkMk id="69" creationId="{D3CE4AF3-2C05-244E-91D9-C2692A7C4210}"/>
          </ac:inkMkLst>
        </pc:inkChg>
        <pc:inkChg chg="add">
          <ac:chgData name="Zhang Yifan" userId="c9b86b9a-8bad-4e1d-80e2-8f55c3c19e2c" providerId="ADAL" clId="{9BEFBB74-C0ED-D640-96C8-5B66059E4614}" dt="2021-09-27T18:49:34.985" v="94"/>
          <ac:inkMkLst>
            <pc:docMk/>
            <pc:sldMk cId="234555709" sldId="281"/>
            <ac:inkMk id="70" creationId="{2FCDF470-4AE7-D742-B8F9-E012134F9A08}"/>
          </ac:inkMkLst>
        </pc:inkChg>
        <pc:inkChg chg="add">
          <ac:chgData name="Zhang Yifan" userId="c9b86b9a-8bad-4e1d-80e2-8f55c3c19e2c" providerId="ADAL" clId="{9BEFBB74-C0ED-D640-96C8-5B66059E4614}" dt="2021-09-27T18:49:35.267" v="95"/>
          <ac:inkMkLst>
            <pc:docMk/>
            <pc:sldMk cId="234555709" sldId="281"/>
            <ac:inkMk id="71" creationId="{ED0D816F-27AE-F04D-81CF-60DB5CA95FC5}"/>
          </ac:inkMkLst>
        </pc:inkChg>
        <pc:inkChg chg="add topLvl">
          <ac:chgData name="Zhang Yifan" userId="c9b86b9a-8bad-4e1d-80e2-8f55c3c19e2c" providerId="ADAL" clId="{9BEFBB74-C0ED-D640-96C8-5B66059E4614}" dt="2021-09-27T18:49:41.688" v="110"/>
          <ac:inkMkLst>
            <pc:docMk/>
            <pc:sldMk cId="234555709" sldId="281"/>
            <ac:inkMk id="73" creationId="{8C8FA8BB-B832-7C48-8323-032EAE27A893}"/>
          </ac:inkMkLst>
        </pc:inkChg>
        <pc:inkChg chg="add topLvl">
          <ac:chgData name="Zhang Yifan" userId="c9b86b9a-8bad-4e1d-80e2-8f55c3c19e2c" providerId="ADAL" clId="{9BEFBB74-C0ED-D640-96C8-5B66059E4614}" dt="2021-09-27T18:49:41.688" v="110"/>
          <ac:inkMkLst>
            <pc:docMk/>
            <pc:sldMk cId="234555709" sldId="281"/>
            <ac:inkMk id="74" creationId="{E07AD9A4-B19E-C749-B830-D83881A347A8}"/>
          </ac:inkMkLst>
        </pc:inkChg>
        <pc:inkChg chg="add topLvl">
          <ac:chgData name="Zhang Yifan" userId="c9b86b9a-8bad-4e1d-80e2-8f55c3c19e2c" providerId="ADAL" clId="{9BEFBB74-C0ED-D640-96C8-5B66059E4614}" dt="2021-09-27T18:49:41.688" v="110"/>
          <ac:inkMkLst>
            <pc:docMk/>
            <pc:sldMk cId="234555709" sldId="281"/>
            <ac:inkMk id="75" creationId="{97FC6A2D-D5A3-A24F-A4DF-671D7E09DD7B}"/>
          </ac:inkMkLst>
        </pc:inkChg>
        <pc:inkChg chg="add topLvl">
          <ac:chgData name="Zhang Yifan" userId="c9b86b9a-8bad-4e1d-80e2-8f55c3c19e2c" providerId="ADAL" clId="{9BEFBB74-C0ED-D640-96C8-5B66059E4614}" dt="2021-09-27T18:49:41.688" v="110"/>
          <ac:inkMkLst>
            <pc:docMk/>
            <pc:sldMk cId="234555709" sldId="281"/>
            <ac:inkMk id="76" creationId="{6831254C-B17C-D145-8C23-4E1F87FFEE99}"/>
          </ac:inkMkLst>
        </pc:inkChg>
        <pc:inkChg chg="add topLvl">
          <ac:chgData name="Zhang Yifan" userId="c9b86b9a-8bad-4e1d-80e2-8f55c3c19e2c" providerId="ADAL" clId="{9BEFBB74-C0ED-D640-96C8-5B66059E4614}" dt="2021-09-27T18:49:41.688" v="110"/>
          <ac:inkMkLst>
            <pc:docMk/>
            <pc:sldMk cId="234555709" sldId="281"/>
            <ac:inkMk id="77" creationId="{36FCB007-2921-5147-B4B8-9E57F8DA001D}"/>
          </ac:inkMkLst>
        </pc:inkChg>
        <pc:inkChg chg="add topLvl">
          <ac:chgData name="Zhang Yifan" userId="c9b86b9a-8bad-4e1d-80e2-8f55c3c19e2c" providerId="ADAL" clId="{9BEFBB74-C0ED-D640-96C8-5B66059E4614}" dt="2021-09-27T18:49:41.688" v="110"/>
          <ac:inkMkLst>
            <pc:docMk/>
            <pc:sldMk cId="234555709" sldId="281"/>
            <ac:inkMk id="78" creationId="{5090CF56-9177-484D-B78D-580853BCF852}"/>
          </ac:inkMkLst>
        </pc:inkChg>
        <pc:inkChg chg="add topLvl">
          <ac:chgData name="Zhang Yifan" userId="c9b86b9a-8bad-4e1d-80e2-8f55c3c19e2c" providerId="ADAL" clId="{9BEFBB74-C0ED-D640-96C8-5B66059E4614}" dt="2021-09-27T18:49:41.688" v="110"/>
          <ac:inkMkLst>
            <pc:docMk/>
            <pc:sldMk cId="234555709" sldId="281"/>
            <ac:inkMk id="79" creationId="{357B0F6F-2B64-CB4B-8330-89F7EE4D346B}"/>
          </ac:inkMkLst>
        </pc:inkChg>
        <pc:inkChg chg="add topLvl">
          <ac:chgData name="Zhang Yifan" userId="c9b86b9a-8bad-4e1d-80e2-8f55c3c19e2c" providerId="ADAL" clId="{9BEFBB74-C0ED-D640-96C8-5B66059E4614}" dt="2021-09-27T18:49:41.688" v="110"/>
          <ac:inkMkLst>
            <pc:docMk/>
            <pc:sldMk cId="234555709" sldId="281"/>
            <ac:inkMk id="80" creationId="{961CF8F3-8FC2-7547-A849-1F8911B59226}"/>
          </ac:inkMkLst>
        </pc:inkChg>
        <pc:inkChg chg="add topLvl">
          <ac:chgData name="Zhang Yifan" userId="c9b86b9a-8bad-4e1d-80e2-8f55c3c19e2c" providerId="ADAL" clId="{9BEFBB74-C0ED-D640-96C8-5B66059E4614}" dt="2021-09-27T18:49:41.688" v="110"/>
          <ac:inkMkLst>
            <pc:docMk/>
            <pc:sldMk cId="234555709" sldId="281"/>
            <ac:inkMk id="81" creationId="{D9E5395E-2C7C-7648-836E-3990E4252719}"/>
          </ac:inkMkLst>
        </pc:inkChg>
        <pc:inkChg chg="add del topLvl">
          <ac:chgData name="Zhang Yifan" userId="c9b86b9a-8bad-4e1d-80e2-8f55c3c19e2c" providerId="ADAL" clId="{9BEFBB74-C0ED-D640-96C8-5B66059E4614}" dt="2021-09-27T18:49:42.752" v="112"/>
          <ac:inkMkLst>
            <pc:docMk/>
            <pc:sldMk cId="234555709" sldId="281"/>
            <ac:inkMk id="82" creationId="{C3D21A32-08C5-2745-A9AC-2887E7F8A0FD}"/>
          </ac:inkMkLst>
        </pc:inkChg>
        <pc:inkChg chg="add del topLvl">
          <ac:chgData name="Zhang Yifan" userId="c9b86b9a-8bad-4e1d-80e2-8f55c3c19e2c" providerId="ADAL" clId="{9BEFBB74-C0ED-D640-96C8-5B66059E4614}" dt="2021-09-27T18:49:41.905" v="111"/>
          <ac:inkMkLst>
            <pc:docMk/>
            <pc:sldMk cId="234555709" sldId="281"/>
            <ac:inkMk id="83" creationId="{8C962DCD-0C4E-AD48-82B6-610ADC62B3CD}"/>
          </ac:inkMkLst>
        </pc:inkChg>
        <pc:inkChg chg="add del topLvl">
          <ac:chgData name="Zhang Yifan" userId="c9b86b9a-8bad-4e1d-80e2-8f55c3c19e2c" providerId="ADAL" clId="{9BEFBB74-C0ED-D640-96C8-5B66059E4614}" dt="2021-09-27T18:49:41.688" v="110"/>
          <ac:inkMkLst>
            <pc:docMk/>
            <pc:sldMk cId="234555709" sldId="281"/>
            <ac:inkMk id="84" creationId="{69171BD8-F844-D54D-A637-D98156412AE9}"/>
          </ac:inkMkLst>
        </pc:inkChg>
        <pc:inkChg chg="add">
          <ac:chgData name="Zhang Yifan" userId="c9b86b9a-8bad-4e1d-80e2-8f55c3c19e2c" providerId="ADAL" clId="{9BEFBB74-C0ED-D640-96C8-5B66059E4614}" dt="2021-09-27T18:49:43.851" v="113"/>
          <ac:inkMkLst>
            <pc:docMk/>
            <pc:sldMk cId="234555709" sldId="281"/>
            <ac:inkMk id="86" creationId="{20179BFE-C421-7245-AB08-9FC4240C1320}"/>
          </ac:inkMkLst>
        </pc:inkChg>
        <pc:inkChg chg="add">
          <ac:chgData name="Zhang Yifan" userId="c9b86b9a-8bad-4e1d-80e2-8f55c3c19e2c" providerId="ADAL" clId="{9BEFBB74-C0ED-D640-96C8-5B66059E4614}" dt="2021-09-27T18:49:44.116" v="114"/>
          <ac:inkMkLst>
            <pc:docMk/>
            <pc:sldMk cId="234555709" sldId="281"/>
            <ac:inkMk id="87" creationId="{1553D59E-6B9C-A147-BA74-3C9BFBF0EF87}"/>
          </ac:inkMkLst>
        </pc:inkChg>
        <pc:inkChg chg="add">
          <ac:chgData name="Zhang Yifan" userId="c9b86b9a-8bad-4e1d-80e2-8f55c3c19e2c" providerId="ADAL" clId="{9BEFBB74-C0ED-D640-96C8-5B66059E4614}" dt="2021-09-27T18:49:44.792" v="115"/>
          <ac:inkMkLst>
            <pc:docMk/>
            <pc:sldMk cId="234555709" sldId="281"/>
            <ac:inkMk id="88" creationId="{3863FEF2-9BFF-E845-9EB2-CC07A665E163}"/>
          </ac:inkMkLst>
        </pc:inkChg>
        <pc:inkChg chg="add">
          <ac:chgData name="Zhang Yifan" userId="c9b86b9a-8bad-4e1d-80e2-8f55c3c19e2c" providerId="ADAL" clId="{9BEFBB74-C0ED-D640-96C8-5B66059E4614}" dt="2021-09-27T18:49:45.293" v="116"/>
          <ac:inkMkLst>
            <pc:docMk/>
            <pc:sldMk cId="234555709" sldId="281"/>
            <ac:inkMk id="89" creationId="{3140C5FB-28D3-6147-9687-5795E2C57D6C}"/>
          </ac:inkMkLst>
        </pc:inkChg>
        <pc:inkChg chg="add">
          <ac:chgData name="Zhang Yifan" userId="c9b86b9a-8bad-4e1d-80e2-8f55c3c19e2c" providerId="ADAL" clId="{9BEFBB74-C0ED-D640-96C8-5B66059E4614}" dt="2021-09-27T18:49:45.558" v="117"/>
          <ac:inkMkLst>
            <pc:docMk/>
            <pc:sldMk cId="234555709" sldId="281"/>
            <ac:inkMk id="90" creationId="{163DEDA5-5A84-0441-B9C1-AC0A31FB05AE}"/>
          </ac:inkMkLst>
        </pc:inkChg>
        <pc:inkChg chg="add">
          <ac:chgData name="Zhang Yifan" userId="c9b86b9a-8bad-4e1d-80e2-8f55c3c19e2c" providerId="ADAL" clId="{9BEFBB74-C0ED-D640-96C8-5B66059E4614}" dt="2021-09-27T18:49:45.988" v="118"/>
          <ac:inkMkLst>
            <pc:docMk/>
            <pc:sldMk cId="234555709" sldId="281"/>
            <ac:inkMk id="91" creationId="{7106F41D-EEF0-344C-8290-33728ABEAB8D}"/>
          </ac:inkMkLst>
        </pc:inkChg>
        <pc:inkChg chg="add">
          <ac:chgData name="Zhang Yifan" userId="c9b86b9a-8bad-4e1d-80e2-8f55c3c19e2c" providerId="ADAL" clId="{9BEFBB74-C0ED-D640-96C8-5B66059E4614}" dt="2021-09-27T18:49:46.417" v="119"/>
          <ac:inkMkLst>
            <pc:docMk/>
            <pc:sldMk cId="234555709" sldId="281"/>
            <ac:inkMk id="92" creationId="{F3E7E56F-9353-F948-B973-26977FF3BF74}"/>
          </ac:inkMkLst>
        </pc:inkChg>
        <pc:inkChg chg="add">
          <ac:chgData name="Zhang Yifan" userId="c9b86b9a-8bad-4e1d-80e2-8f55c3c19e2c" providerId="ADAL" clId="{9BEFBB74-C0ED-D640-96C8-5B66059E4614}" dt="2021-09-27T18:49:50.444" v="121"/>
          <ac:inkMkLst>
            <pc:docMk/>
            <pc:sldMk cId="234555709" sldId="281"/>
            <ac:inkMk id="94" creationId="{9A2F29ED-942F-6C42-923D-0B06CB79AE2F}"/>
          </ac:inkMkLst>
        </pc:inkChg>
        <pc:inkChg chg="add">
          <ac:chgData name="Zhang Yifan" userId="c9b86b9a-8bad-4e1d-80e2-8f55c3c19e2c" providerId="ADAL" clId="{9BEFBB74-C0ED-D640-96C8-5B66059E4614}" dt="2021-09-27T18:49:50.921" v="122"/>
          <ac:inkMkLst>
            <pc:docMk/>
            <pc:sldMk cId="234555709" sldId="281"/>
            <ac:inkMk id="95" creationId="{94EF9E1D-BEBF-DA4E-8D11-00110072137E}"/>
          </ac:inkMkLst>
        </pc:inkChg>
        <pc:inkChg chg="add">
          <ac:chgData name="Zhang Yifan" userId="c9b86b9a-8bad-4e1d-80e2-8f55c3c19e2c" providerId="ADAL" clId="{9BEFBB74-C0ED-D640-96C8-5B66059E4614}" dt="2021-09-27T18:49:52.228" v="124"/>
          <ac:inkMkLst>
            <pc:docMk/>
            <pc:sldMk cId="234555709" sldId="281"/>
            <ac:inkMk id="97" creationId="{BA400DA9-9D78-B94E-980C-827B1770D880}"/>
          </ac:inkMkLst>
        </pc:inkChg>
        <pc:inkChg chg="add">
          <ac:chgData name="Zhang Yifan" userId="c9b86b9a-8bad-4e1d-80e2-8f55c3c19e2c" providerId="ADAL" clId="{9BEFBB74-C0ED-D640-96C8-5B66059E4614}" dt="2021-09-27T18:49:53.114" v="125"/>
          <ac:inkMkLst>
            <pc:docMk/>
            <pc:sldMk cId="234555709" sldId="281"/>
            <ac:inkMk id="98" creationId="{B1CC1B89-A6B7-BA47-92C4-22E6FBF7FA6B}"/>
          </ac:inkMkLst>
        </pc:inkChg>
        <pc:inkChg chg="add">
          <ac:chgData name="Zhang Yifan" userId="c9b86b9a-8bad-4e1d-80e2-8f55c3c19e2c" providerId="ADAL" clId="{9BEFBB74-C0ED-D640-96C8-5B66059E4614}" dt="2021-09-27T18:49:56" v="127"/>
          <ac:inkMkLst>
            <pc:docMk/>
            <pc:sldMk cId="234555709" sldId="281"/>
            <ac:inkMk id="100" creationId="{8FEC6374-F583-9C41-B924-ADE65565EC94}"/>
          </ac:inkMkLst>
        </pc:inkChg>
        <pc:inkChg chg="add">
          <ac:chgData name="Zhang Yifan" userId="c9b86b9a-8bad-4e1d-80e2-8f55c3c19e2c" providerId="ADAL" clId="{9BEFBB74-C0ED-D640-96C8-5B66059E4614}" dt="2021-09-27T18:49:57.195" v="128"/>
          <ac:inkMkLst>
            <pc:docMk/>
            <pc:sldMk cId="234555709" sldId="281"/>
            <ac:inkMk id="101" creationId="{BAFB158D-369B-5847-A0D9-A62DEF832D2E}"/>
          </ac:inkMkLst>
        </pc:inkChg>
        <pc:inkChg chg="add topLvl">
          <ac:chgData name="Zhang Yifan" userId="c9b86b9a-8bad-4e1d-80e2-8f55c3c19e2c" providerId="ADAL" clId="{9BEFBB74-C0ED-D640-96C8-5B66059E4614}" dt="2021-09-27T18:50:10.574" v="135"/>
          <ac:inkMkLst>
            <pc:docMk/>
            <pc:sldMk cId="234555709" sldId="281"/>
            <ac:inkMk id="103" creationId="{42EB5221-7019-A145-8E8E-CE8674F3DB09}"/>
          </ac:inkMkLst>
        </pc:inkChg>
        <pc:inkChg chg="add del topLvl">
          <ac:chgData name="Zhang Yifan" userId="c9b86b9a-8bad-4e1d-80e2-8f55c3c19e2c" providerId="ADAL" clId="{9BEFBB74-C0ED-D640-96C8-5B66059E4614}" dt="2021-09-27T18:50:10.574" v="135"/>
          <ac:inkMkLst>
            <pc:docMk/>
            <pc:sldMk cId="234555709" sldId="281"/>
            <ac:inkMk id="104" creationId="{412BE399-F203-AD47-8F56-A98CAC7F4534}"/>
          </ac:inkMkLst>
        </pc:inkChg>
        <pc:inkChg chg="add del">
          <ac:chgData name="Zhang Yifan" userId="c9b86b9a-8bad-4e1d-80e2-8f55c3c19e2c" providerId="ADAL" clId="{9BEFBB74-C0ED-D640-96C8-5B66059E4614}" dt="2021-09-27T18:50:10.181" v="134"/>
          <ac:inkMkLst>
            <pc:docMk/>
            <pc:sldMk cId="234555709" sldId="281"/>
            <ac:inkMk id="106" creationId="{80A9D402-74A6-F249-B5DA-5D35B2984B84}"/>
          </ac:inkMkLst>
        </pc:inkChg>
        <pc:inkChg chg="add">
          <ac:chgData name="Zhang Yifan" userId="c9b86b9a-8bad-4e1d-80e2-8f55c3c19e2c" providerId="ADAL" clId="{9BEFBB74-C0ED-D640-96C8-5B66059E4614}" dt="2021-09-27T18:50:12.954" v="136"/>
          <ac:inkMkLst>
            <pc:docMk/>
            <pc:sldMk cId="234555709" sldId="281"/>
            <ac:inkMk id="107" creationId="{5F8FAA5F-9B9B-4344-95E4-D30E669BA1C5}"/>
          </ac:inkMkLst>
        </pc:inkChg>
        <pc:inkChg chg="add">
          <ac:chgData name="Zhang Yifan" userId="c9b86b9a-8bad-4e1d-80e2-8f55c3c19e2c" providerId="ADAL" clId="{9BEFBB74-C0ED-D640-96C8-5B66059E4614}" dt="2021-09-27T18:50:17.255" v="137"/>
          <ac:inkMkLst>
            <pc:docMk/>
            <pc:sldMk cId="234555709" sldId="281"/>
            <ac:inkMk id="108" creationId="{69871070-CFE3-C947-9B82-71BA61E79CB1}"/>
          </ac:inkMkLst>
        </pc:inkChg>
        <pc:inkChg chg="add">
          <ac:chgData name="Zhang Yifan" userId="c9b86b9a-8bad-4e1d-80e2-8f55c3c19e2c" providerId="ADAL" clId="{9BEFBB74-C0ED-D640-96C8-5B66059E4614}" dt="2021-09-27T18:50:18.099" v="138"/>
          <ac:inkMkLst>
            <pc:docMk/>
            <pc:sldMk cId="234555709" sldId="281"/>
            <ac:inkMk id="109" creationId="{B3C4AE86-816E-E642-B94D-A2793C4EAA7F}"/>
          </ac:inkMkLst>
        </pc:inkChg>
        <pc:inkChg chg="add mod">
          <ac:chgData name="Zhang Yifan" userId="c9b86b9a-8bad-4e1d-80e2-8f55c3c19e2c" providerId="ADAL" clId="{9BEFBB74-C0ED-D640-96C8-5B66059E4614}" dt="2021-09-27T18:51:08.990" v="195" actId="1076"/>
          <ac:inkMkLst>
            <pc:docMk/>
            <pc:sldMk cId="234555709" sldId="281"/>
            <ac:inkMk id="111" creationId="{A7D370BE-4E61-2349-AFEE-11F8586225DC}"/>
          </ac:inkMkLst>
        </pc:inkChg>
        <pc:inkChg chg="add mod">
          <ac:chgData name="Zhang Yifan" userId="c9b86b9a-8bad-4e1d-80e2-8f55c3c19e2c" providerId="ADAL" clId="{9BEFBB74-C0ED-D640-96C8-5B66059E4614}" dt="2021-09-27T18:51:08.990" v="195" actId="1076"/>
          <ac:inkMkLst>
            <pc:docMk/>
            <pc:sldMk cId="234555709" sldId="281"/>
            <ac:inkMk id="112" creationId="{61850D5D-8934-064B-890B-7650AA61F01D}"/>
          </ac:inkMkLst>
        </pc:inkChg>
        <pc:inkChg chg="add del">
          <ac:chgData name="Zhang Yifan" userId="c9b86b9a-8bad-4e1d-80e2-8f55c3c19e2c" providerId="ADAL" clId="{9BEFBB74-C0ED-D640-96C8-5B66059E4614}" dt="2021-09-27T18:50:26.836" v="144"/>
          <ac:inkMkLst>
            <pc:docMk/>
            <pc:sldMk cId="234555709" sldId="281"/>
            <ac:inkMk id="114" creationId="{551B07AF-6070-F34C-998C-9001624B8856}"/>
          </ac:inkMkLst>
        </pc:inkChg>
        <pc:inkChg chg="add">
          <ac:chgData name="Zhang Yifan" userId="c9b86b9a-8bad-4e1d-80e2-8f55c3c19e2c" providerId="ADAL" clId="{9BEFBB74-C0ED-D640-96C8-5B66059E4614}" dt="2021-09-27T18:50:29.391" v="145"/>
          <ac:inkMkLst>
            <pc:docMk/>
            <pc:sldMk cId="234555709" sldId="281"/>
            <ac:inkMk id="115" creationId="{F5470B51-E54A-9E4D-B677-74619760C264}"/>
          </ac:inkMkLst>
        </pc:inkChg>
        <pc:inkChg chg="add">
          <ac:chgData name="Zhang Yifan" userId="c9b86b9a-8bad-4e1d-80e2-8f55c3c19e2c" providerId="ADAL" clId="{9BEFBB74-C0ED-D640-96C8-5B66059E4614}" dt="2021-09-27T18:50:29.814" v="146"/>
          <ac:inkMkLst>
            <pc:docMk/>
            <pc:sldMk cId="234555709" sldId="281"/>
            <ac:inkMk id="116" creationId="{C54FE6EA-7D14-D742-9C5F-B282101B0DC8}"/>
          </ac:inkMkLst>
        </pc:inkChg>
        <pc:inkChg chg="add">
          <ac:chgData name="Zhang Yifan" userId="c9b86b9a-8bad-4e1d-80e2-8f55c3c19e2c" providerId="ADAL" clId="{9BEFBB74-C0ED-D640-96C8-5B66059E4614}" dt="2021-09-27T18:50:30.498" v="147"/>
          <ac:inkMkLst>
            <pc:docMk/>
            <pc:sldMk cId="234555709" sldId="281"/>
            <ac:inkMk id="117" creationId="{C5932F48-3894-FE4C-B56E-34EB80AF58DB}"/>
          </ac:inkMkLst>
        </pc:inkChg>
        <pc:inkChg chg="add">
          <ac:chgData name="Zhang Yifan" userId="c9b86b9a-8bad-4e1d-80e2-8f55c3c19e2c" providerId="ADAL" clId="{9BEFBB74-C0ED-D640-96C8-5B66059E4614}" dt="2021-09-27T18:50:31.174" v="148"/>
          <ac:inkMkLst>
            <pc:docMk/>
            <pc:sldMk cId="234555709" sldId="281"/>
            <ac:inkMk id="118" creationId="{569DCD19-2685-8843-859F-8C8FA417B670}"/>
          </ac:inkMkLst>
        </pc:inkChg>
        <pc:inkChg chg="add">
          <ac:chgData name="Zhang Yifan" userId="c9b86b9a-8bad-4e1d-80e2-8f55c3c19e2c" providerId="ADAL" clId="{9BEFBB74-C0ED-D640-96C8-5B66059E4614}" dt="2021-09-27T18:50:31.349" v="149"/>
          <ac:inkMkLst>
            <pc:docMk/>
            <pc:sldMk cId="234555709" sldId="281"/>
            <ac:inkMk id="119" creationId="{9E6B8638-84E6-1843-B6CE-E7CD5F6479E8}"/>
          </ac:inkMkLst>
        </pc:inkChg>
        <pc:inkChg chg="add">
          <ac:chgData name="Zhang Yifan" userId="c9b86b9a-8bad-4e1d-80e2-8f55c3c19e2c" providerId="ADAL" clId="{9BEFBB74-C0ED-D640-96C8-5B66059E4614}" dt="2021-09-27T18:50:31.525" v="150"/>
          <ac:inkMkLst>
            <pc:docMk/>
            <pc:sldMk cId="234555709" sldId="281"/>
            <ac:inkMk id="120" creationId="{B5060FD1-E520-DF48-ABC1-924D0CAF7B8A}"/>
          </ac:inkMkLst>
        </pc:inkChg>
        <pc:inkChg chg="add">
          <ac:chgData name="Zhang Yifan" userId="c9b86b9a-8bad-4e1d-80e2-8f55c3c19e2c" providerId="ADAL" clId="{9BEFBB74-C0ED-D640-96C8-5B66059E4614}" dt="2021-09-27T18:50:31.683" v="151"/>
          <ac:inkMkLst>
            <pc:docMk/>
            <pc:sldMk cId="234555709" sldId="281"/>
            <ac:inkMk id="121" creationId="{E667B5E1-D993-FA47-8946-1AA14CA4AAA2}"/>
          </ac:inkMkLst>
        </pc:inkChg>
        <pc:inkChg chg="add">
          <ac:chgData name="Zhang Yifan" userId="c9b86b9a-8bad-4e1d-80e2-8f55c3c19e2c" providerId="ADAL" clId="{9BEFBB74-C0ED-D640-96C8-5B66059E4614}" dt="2021-09-27T18:50:31.851" v="152"/>
          <ac:inkMkLst>
            <pc:docMk/>
            <pc:sldMk cId="234555709" sldId="281"/>
            <ac:inkMk id="122" creationId="{56360736-C6F2-6B4F-B773-41977F8A5315}"/>
          </ac:inkMkLst>
        </pc:inkChg>
        <pc:inkChg chg="add">
          <ac:chgData name="Zhang Yifan" userId="c9b86b9a-8bad-4e1d-80e2-8f55c3c19e2c" providerId="ADAL" clId="{9BEFBB74-C0ED-D640-96C8-5B66059E4614}" dt="2021-09-27T18:50:33.411" v="154"/>
          <ac:inkMkLst>
            <pc:docMk/>
            <pc:sldMk cId="234555709" sldId="281"/>
            <ac:inkMk id="125" creationId="{36EDBD59-13FB-204F-8139-34AE12C59A0F}"/>
          </ac:inkMkLst>
        </pc:inkChg>
        <pc:inkChg chg="add">
          <ac:chgData name="Zhang Yifan" userId="c9b86b9a-8bad-4e1d-80e2-8f55c3c19e2c" providerId="ADAL" clId="{9BEFBB74-C0ED-D640-96C8-5B66059E4614}" dt="2021-09-27T18:50:33.757" v="155"/>
          <ac:inkMkLst>
            <pc:docMk/>
            <pc:sldMk cId="234555709" sldId="281"/>
            <ac:inkMk id="126" creationId="{B6C15199-7B2D-914F-9B77-DAE89E292F33}"/>
          </ac:inkMkLst>
        </pc:inkChg>
        <pc:inkChg chg="add">
          <ac:chgData name="Zhang Yifan" userId="c9b86b9a-8bad-4e1d-80e2-8f55c3c19e2c" providerId="ADAL" clId="{9BEFBB74-C0ED-D640-96C8-5B66059E4614}" dt="2021-09-27T18:50:34.450" v="156"/>
          <ac:inkMkLst>
            <pc:docMk/>
            <pc:sldMk cId="234555709" sldId="281"/>
            <ac:inkMk id="127" creationId="{B480A4AE-7CF2-7546-81BD-9EE1EBBB0381}"/>
          </ac:inkMkLst>
        </pc:inkChg>
        <pc:inkChg chg="add">
          <ac:chgData name="Zhang Yifan" userId="c9b86b9a-8bad-4e1d-80e2-8f55c3c19e2c" providerId="ADAL" clId="{9BEFBB74-C0ED-D640-96C8-5B66059E4614}" dt="2021-09-27T18:50:35.002" v="157"/>
          <ac:inkMkLst>
            <pc:docMk/>
            <pc:sldMk cId="234555709" sldId="281"/>
            <ac:inkMk id="128" creationId="{2F64568E-E080-AF45-91A6-F567BDECE298}"/>
          </ac:inkMkLst>
        </pc:inkChg>
        <pc:inkChg chg="add">
          <ac:chgData name="Zhang Yifan" userId="c9b86b9a-8bad-4e1d-80e2-8f55c3c19e2c" providerId="ADAL" clId="{9BEFBB74-C0ED-D640-96C8-5B66059E4614}" dt="2021-09-27T18:50:35.139" v="158"/>
          <ac:inkMkLst>
            <pc:docMk/>
            <pc:sldMk cId="234555709" sldId="281"/>
            <ac:inkMk id="129" creationId="{09522114-95A0-6E4A-8C2A-A8D52502D2EC}"/>
          </ac:inkMkLst>
        </pc:inkChg>
        <pc:inkChg chg="add">
          <ac:chgData name="Zhang Yifan" userId="c9b86b9a-8bad-4e1d-80e2-8f55c3c19e2c" providerId="ADAL" clId="{9BEFBB74-C0ED-D640-96C8-5B66059E4614}" dt="2021-09-27T18:50:35.300" v="159"/>
          <ac:inkMkLst>
            <pc:docMk/>
            <pc:sldMk cId="234555709" sldId="281"/>
            <ac:inkMk id="130" creationId="{9452B4A1-7903-8645-B1FC-502763CF30C8}"/>
          </ac:inkMkLst>
        </pc:inkChg>
        <pc:inkChg chg="add">
          <ac:chgData name="Zhang Yifan" userId="c9b86b9a-8bad-4e1d-80e2-8f55c3c19e2c" providerId="ADAL" clId="{9BEFBB74-C0ED-D640-96C8-5B66059E4614}" dt="2021-09-27T18:50:35.459" v="160"/>
          <ac:inkMkLst>
            <pc:docMk/>
            <pc:sldMk cId="234555709" sldId="281"/>
            <ac:inkMk id="131" creationId="{9A224146-D86E-0447-A218-6B2A7D3E3D04}"/>
          </ac:inkMkLst>
        </pc:inkChg>
        <pc:inkChg chg="add">
          <ac:chgData name="Zhang Yifan" userId="c9b86b9a-8bad-4e1d-80e2-8f55c3c19e2c" providerId="ADAL" clId="{9BEFBB74-C0ED-D640-96C8-5B66059E4614}" dt="2021-09-27T18:50:35.648" v="161"/>
          <ac:inkMkLst>
            <pc:docMk/>
            <pc:sldMk cId="234555709" sldId="281"/>
            <ac:inkMk id="132" creationId="{C72000E2-5FDA-3D42-905F-95E718A53175}"/>
          </ac:inkMkLst>
        </pc:inkChg>
        <pc:inkChg chg="add">
          <ac:chgData name="Zhang Yifan" userId="c9b86b9a-8bad-4e1d-80e2-8f55c3c19e2c" providerId="ADAL" clId="{9BEFBB74-C0ED-D640-96C8-5B66059E4614}" dt="2021-09-27T18:50:37.891" v="163"/>
          <ac:inkMkLst>
            <pc:docMk/>
            <pc:sldMk cId="234555709" sldId="281"/>
            <ac:inkMk id="135" creationId="{C160CFC9-F411-5949-BEF3-FD5477184465}"/>
          </ac:inkMkLst>
        </pc:inkChg>
        <pc:inkChg chg="add">
          <ac:chgData name="Zhang Yifan" userId="c9b86b9a-8bad-4e1d-80e2-8f55c3c19e2c" providerId="ADAL" clId="{9BEFBB74-C0ED-D640-96C8-5B66059E4614}" dt="2021-09-27T18:50:38.289" v="164"/>
          <ac:inkMkLst>
            <pc:docMk/>
            <pc:sldMk cId="234555709" sldId="281"/>
            <ac:inkMk id="136" creationId="{10B72CC6-DA13-7C44-88F8-91BC07A14757}"/>
          </ac:inkMkLst>
        </pc:inkChg>
        <pc:inkChg chg="add">
          <ac:chgData name="Zhang Yifan" userId="c9b86b9a-8bad-4e1d-80e2-8f55c3c19e2c" providerId="ADAL" clId="{9BEFBB74-C0ED-D640-96C8-5B66059E4614}" dt="2021-09-27T18:50:38.680" v="165"/>
          <ac:inkMkLst>
            <pc:docMk/>
            <pc:sldMk cId="234555709" sldId="281"/>
            <ac:inkMk id="137" creationId="{5EA5C578-7EBA-A14C-A5FC-502BC06118CD}"/>
          </ac:inkMkLst>
        </pc:inkChg>
        <pc:inkChg chg="add">
          <ac:chgData name="Zhang Yifan" userId="c9b86b9a-8bad-4e1d-80e2-8f55c3c19e2c" providerId="ADAL" clId="{9BEFBB74-C0ED-D640-96C8-5B66059E4614}" dt="2021-09-27T18:50:38.965" v="166"/>
          <ac:inkMkLst>
            <pc:docMk/>
            <pc:sldMk cId="234555709" sldId="281"/>
            <ac:inkMk id="138" creationId="{57EEBA89-FAF3-9F47-9179-1A6AF908D75E}"/>
          </ac:inkMkLst>
        </pc:inkChg>
        <pc:inkChg chg="add">
          <ac:chgData name="Zhang Yifan" userId="c9b86b9a-8bad-4e1d-80e2-8f55c3c19e2c" providerId="ADAL" clId="{9BEFBB74-C0ED-D640-96C8-5B66059E4614}" dt="2021-09-27T18:50:39.513" v="167"/>
          <ac:inkMkLst>
            <pc:docMk/>
            <pc:sldMk cId="234555709" sldId="281"/>
            <ac:inkMk id="139" creationId="{7ADAFEB0-7F50-C14A-8FB6-228F6D33D924}"/>
          </ac:inkMkLst>
        </pc:inkChg>
        <pc:inkChg chg="add">
          <ac:chgData name="Zhang Yifan" userId="c9b86b9a-8bad-4e1d-80e2-8f55c3c19e2c" providerId="ADAL" clId="{9BEFBB74-C0ED-D640-96C8-5B66059E4614}" dt="2021-09-27T18:50:40.061" v="168"/>
          <ac:inkMkLst>
            <pc:docMk/>
            <pc:sldMk cId="234555709" sldId="281"/>
            <ac:inkMk id="140" creationId="{3829E082-750A-CF40-9EF7-1E4D6667C40A}"/>
          </ac:inkMkLst>
        </pc:inkChg>
        <pc:inkChg chg="add">
          <ac:chgData name="Zhang Yifan" userId="c9b86b9a-8bad-4e1d-80e2-8f55c3c19e2c" providerId="ADAL" clId="{9BEFBB74-C0ED-D640-96C8-5B66059E4614}" dt="2021-09-27T18:50:40.522" v="169"/>
          <ac:inkMkLst>
            <pc:docMk/>
            <pc:sldMk cId="234555709" sldId="281"/>
            <ac:inkMk id="141" creationId="{780A3F4E-3FCA-FA4B-B29A-8E6CAE683AD0}"/>
          </ac:inkMkLst>
        </pc:inkChg>
        <pc:inkChg chg="add">
          <ac:chgData name="Zhang Yifan" userId="c9b86b9a-8bad-4e1d-80e2-8f55c3c19e2c" providerId="ADAL" clId="{9BEFBB74-C0ED-D640-96C8-5B66059E4614}" dt="2021-09-27T18:50:40.688" v="170"/>
          <ac:inkMkLst>
            <pc:docMk/>
            <pc:sldMk cId="234555709" sldId="281"/>
            <ac:inkMk id="142" creationId="{04AAD3EA-424D-E547-BC98-52A16A6F775A}"/>
          </ac:inkMkLst>
        </pc:inkChg>
        <pc:inkChg chg="add">
          <ac:chgData name="Zhang Yifan" userId="c9b86b9a-8bad-4e1d-80e2-8f55c3c19e2c" providerId="ADAL" clId="{9BEFBB74-C0ED-D640-96C8-5B66059E4614}" dt="2021-09-27T18:50:40.853" v="171"/>
          <ac:inkMkLst>
            <pc:docMk/>
            <pc:sldMk cId="234555709" sldId="281"/>
            <ac:inkMk id="143" creationId="{90949A0B-8FCE-0E4A-8B7C-4C686754E99A}"/>
          </ac:inkMkLst>
        </pc:inkChg>
        <pc:inkChg chg="add">
          <ac:chgData name="Zhang Yifan" userId="c9b86b9a-8bad-4e1d-80e2-8f55c3c19e2c" providerId="ADAL" clId="{9BEFBB74-C0ED-D640-96C8-5B66059E4614}" dt="2021-09-27T18:50:41.014" v="172"/>
          <ac:inkMkLst>
            <pc:docMk/>
            <pc:sldMk cId="234555709" sldId="281"/>
            <ac:inkMk id="144" creationId="{B54D5D73-5A3B-EF49-934B-8C0ED7AB9CCB}"/>
          </ac:inkMkLst>
        </pc:inkChg>
        <pc:inkChg chg="add">
          <ac:chgData name="Zhang Yifan" userId="c9b86b9a-8bad-4e1d-80e2-8f55c3c19e2c" providerId="ADAL" clId="{9BEFBB74-C0ED-D640-96C8-5B66059E4614}" dt="2021-09-27T18:50:41.204" v="173"/>
          <ac:inkMkLst>
            <pc:docMk/>
            <pc:sldMk cId="234555709" sldId="281"/>
            <ac:inkMk id="145" creationId="{D20C6287-CC7D-B240-9120-A0939E322137}"/>
          </ac:inkMkLst>
        </pc:inkChg>
        <pc:inkChg chg="add">
          <ac:chgData name="Zhang Yifan" userId="c9b86b9a-8bad-4e1d-80e2-8f55c3c19e2c" providerId="ADAL" clId="{9BEFBB74-C0ED-D640-96C8-5B66059E4614}" dt="2021-09-27T18:50:43.523" v="175"/>
          <ac:inkMkLst>
            <pc:docMk/>
            <pc:sldMk cId="234555709" sldId="281"/>
            <ac:inkMk id="147" creationId="{1499B003-004E-1C4B-AFA7-6A2D436E9824}"/>
          </ac:inkMkLst>
        </pc:inkChg>
        <pc:inkChg chg="add">
          <ac:chgData name="Zhang Yifan" userId="c9b86b9a-8bad-4e1d-80e2-8f55c3c19e2c" providerId="ADAL" clId="{9BEFBB74-C0ED-D640-96C8-5B66059E4614}" dt="2021-09-27T18:50:44.072" v="176"/>
          <ac:inkMkLst>
            <pc:docMk/>
            <pc:sldMk cId="234555709" sldId="281"/>
            <ac:inkMk id="148" creationId="{B3A932E1-9689-A74C-87E5-DF0FF684AE22}"/>
          </ac:inkMkLst>
        </pc:inkChg>
        <pc:inkChg chg="add">
          <ac:chgData name="Zhang Yifan" userId="c9b86b9a-8bad-4e1d-80e2-8f55c3c19e2c" providerId="ADAL" clId="{9BEFBB74-C0ED-D640-96C8-5B66059E4614}" dt="2021-09-27T18:50:44.625" v="177"/>
          <ac:inkMkLst>
            <pc:docMk/>
            <pc:sldMk cId="234555709" sldId="281"/>
            <ac:inkMk id="149" creationId="{D2F8D58A-A9A4-DB48-A52B-D977CE6FBBDC}"/>
          </ac:inkMkLst>
        </pc:inkChg>
        <pc:inkChg chg="add">
          <ac:chgData name="Zhang Yifan" userId="c9b86b9a-8bad-4e1d-80e2-8f55c3c19e2c" providerId="ADAL" clId="{9BEFBB74-C0ED-D640-96C8-5B66059E4614}" dt="2021-09-27T18:50:44.952" v="178"/>
          <ac:inkMkLst>
            <pc:docMk/>
            <pc:sldMk cId="234555709" sldId="281"/>
            <ac:inkMk id="150" creationId="{BB3E0990-7767-E845-AF74-3F538E20BB8F}"/>
          </ac:inkMkLst>
        </pc:inkChg>
        <pc:inkChg chg="add">
          <ac:chgData name="Zhang Yifan" userId="c9b86b9a-8bad-4e1d-80e2-8f55c3c19e2c" providerId="ADAL" clId="{9BEFBB74-C0ED-D640-96C8-5B66059E4614}" dt="2021-09-27T18:50:45.551" v="179"/>
          <ac:inkMkLst>
            <pc:docMk/>
            <pc:sldMk cId="234555709" sldId="281"/>
            <ac:inkMk id="151" creationId="{38DC55C6-E618-9745-83B0-D218A640584B}"/>
          </ac:inkMkLst>
        </pc:inkChg>
        <pc:inkChg chg="add">
          <ac:chgData name="Zhang Yifan" userId="c9b86b9a-8bad-4e1d-80e2-8f55c3c19e2c" providerId="ADAL" clId="{9BEFBB74-C0ED-D640-96C8-5B66059E4614}" dt="2021-09-27T18:50:45.884" v="180"/>
          <ac:inkMkLst>
            <pc:docMk/>
            <pc:sldMk cId="234555709" sldId="281"/>
            <ac:inkMk id="152" creationId="{62D4C8DE-3858-8841-A56A-69B372BA22FA}"/>
          </ac:inkMkLst>
        </pc:inkChg>
        <pc:inkChg chg="add">
          <ac:chgData name="Zhang Yifan" userId="c9b86b9a-8bad-4e1d-80e2-8f55c3c19e2c" providerId="ADAL" clId="{9BEFBB74-C0ED-D640-96C8-5B66059E4614}" dt="2021-09-27T18:50:46.293" v="181"/>
          <ac:inkMkLst>
            <pc:docMk/>
            <pc:sldMk cId="234555709" sldId="281"/>
            <ac:inkMk id="153" creationId="{5C578ACE-89C9-8549-B334-5C0EA9A41884}"/>
          </ac:inkMkLst>
        </pc:inkChg>
        <pc:inkChg chg="add">
          <ac:chgData name="Zhang Yifan" userId="c9b86b9a-8bad-4e1d-80e2-8f55c3c19e2c" providerId="ADAL" clId="{9BEFBB74-C0ED-D640-96C8-5B66059E4614}" dt="2021-09-27T18:50:46.559" v="182"/>
          <ac:inkMkLst>
            <pc:docMk/>
            <pc:sldMk cId="234555709" sldId="281"/>
            <ac:inkMk id="154" creationId="{E4483A9B-E834-3044-A3E8-DA60F52820B7}"/>
          </ac:inkMkLst>
        </pc:inkChg>
        <pc:inkChg chg="add">
          <ac:chgData name="Zhang Yifan" userId="c9b86b9a-8bad-4e1d-80e2-8f55c3c19e2c" providerId="ADAL" clId="{9BEFBB74-C0ED-D640-96C8-5B66059E4614}" dt="2021-09-27T18:50:47.125" v="183"/>
          <ac:inkMkLst>
            <pc:docMk/>
            <pc:sldMk cId="234555709" sldId="281"/>
            <ac:inkMk id="155" creationId="{5F4EF7D0-4D1B-0B4C-8520-F2789AFBE8B4}"/>
          </ac:inkMkLst>
        </pc:inkChg>
        <pc:inkChg chg="add">
          <ac:chgData name="Zhang Yifan" userId="c9b86b9a-8bad-4e1d-80e2-8f55c3c19e2c" providerId="ADAL" clId="{9BEFBB74-C0ED-D640-96C8-5B66059E4614}" dt="2021-09-27T18:50:47.746" v="184"/>
          <ac:inkMkLst>
            <pc:docMk/>
            <pc:sldMk cId="234555709" sldId="281"/>
            <ac:inkMk id="156" creationId="{2FD20540-0E3A-C54F-804A-3E58355F8C26}"/>
          </ac:inkMkLst>
        </pc:inkChg>
        <pc:inkChg chg="add">
          <ac:chgData name="Zhang Yifan" userId="c9b86b9a-8bad-4e1d-80e2-8f55c3c19e2c" providerId="ADAL" clId="{9BEFBB74-C0ED-D640-96C8-5B66059E4614}" dt="2021-09-27T18:50:48.385" v="185"/>
          <ac:inkMkLst>
            <pc:docMk/>
            <pc:sldMk cId="234555709" sldId="281"/>
            <ac:inkMk id="157" creationId="{543BA45F-E216-2E44-94FB-C2D110D070A3}"/>
          </ac:inkMkLst>
        </pc:inkChg>
        <pc:inkChg chg="add">
          <ac:chgData name="Zhang Yifan" userId="c9b86b9a-8bad-4e1d-80e2-8f55c3c19e2c" providerId="ADAL" clId="{9BEFBB74-C0ED-D640-96C8-5B66059E4614}" dt="2021-09-27T18:50:48.567" v="186"/>
          <ac:inkMkLst>
            <pc:docMk/>
            <pc:sldMk cId="234555709" sldId="281"/>
            <ac:inkMk id="158" creationId="{766DDA79-CCD0-584F-9A6A-8A7CCDE6D360}"/>
          </ac:inkMkLst>
        </pc:inkChg>
        <pc:inkChg chg="add">
          <ac:chgData name="Zhang Yifan" userId="c9b86b9a-8bad-4e1d-80e2-8f55c3c19e2c" providerId="ADAL" clId="{9BEFBB74-C0ED-D640-96C8-5B66059E4614}" dt="2021-09-27T18:50:48.735" v="187"/>
          <ac:inkMkLst>
            <pc:docMk/>
            <pc:sldMk cId="234555709" sldId="281"/>
            <ac:inkMk id="159" creationId="{79605A99-25A6-3C46-8026-F21A96157FA6}"/>
          </ac:inkMkLst>
        </pc:inkChg>
        <pc:inkChg chg="add">
          <ac:chgData name="Zhang Yifan" userId="c9b86b9a-8bad-4e1d-80e2-8f55c3c19e2c" providerId="ADAL" clId="{9BEFBB74-C0ED-D640-96C8-5B66059E4614}" dt="2021-09-27T18:50:48.860" v="188"/>
          <ac:inkMkLst>
            <pc:docMk/>
            <pc:sldMk cId="234555709" sldId="281"/>
            <ac:inkMk id="160" creationId="{41DDA68C-DD14-0440-B5A1-EE45EA9278C5}"/>
          </ac:inkMkLst>
        </pc:inkChg>
        <pc:inkChg chg="add">
          <ac:chgData name="Zhang Yifan" userId="c9b86b9a-8bad-4e1d-80e2-8f55c3c19e2c" providerId="ADAL" clId="{9BEFBB74-C0ED-D640-96C8-5B66059E4614}" dt="2021-09-27T18:50:49.011" v="189"/>
          <ac:inkMkLst>
            <pc:docMk/>
            <pc:sldMk cId="234555709" sldId="281"/>
            <ac:inkMk id="161" creationId="{2FD973F9-E67D-DA4E-A783-8A69C7A88252}"/>
          </ac:inkMkLst>
        </pc:inkChg>
        <pc:inkChg chg="add topLvl">
          <ac:chgData name="Zhang Yifan" userId="c9b86b9a-8bad-4e1d-80e2-8f55c3c19e2c" providerId="ADAL" clId="{9BEFBB74-C0ED-D640-96C8-5B66059E4614}" dt="2021-09-27T18:51:19.197" v="211"/>
          <ac:inkMkLst>
            <pc:docMk/>
            <pc:sldMk cId="234555709" sldId="281"/>
            <ac:inkMk id="164" creationId="{5E435E96-BCE8-3B4C-8D2D-86E10ACDDE8F}"/>
          </ac:inkMkLst>
        </pc:inkChg>
        <pc:inkChg chg="add topLvl">
          <ac:chgData name="Zhang Yifan" userId="c9b86b9a-8bad-4e1d-80e2-8f55c3c19e2c" providerId="ADAL" clId="{9BEFBB74-C0ED-D640-96C8-5B66059E4614}" dt="2021-09-27T18:51:19.197" v="211"/>
          <ac:inkMkLst>
            <pc:docMk/>
            <pc:sldMk cId="234555709" sldId="281"/>
            <ac:inkMk id="165" creationId="{3DCE152A-07FD-4940-A01A-962B757C8EF0}"/>
          </ac:inkMkLst>
        </pc:inkChg>
        <pc:inkChg chg="add">
          <ac:chgData name="Zhang Yifan" userId="c9b86b9a-8bad-4e1d-80e2-8f55c3c19e2c" providerId="ADAL" clId="{9BEFBB74-C0ED-D640-96C8-5B66059E4614}" dt="2021-09-27T18:51:12.879" v="196"/>
          <ac:inkMkLst>
            <pc:docMk/>
            <pc:sldMk cId="234555709" sldId="281"/>
            <ac:inkMk id="167" creationId="{CA9E450B-485E-4E4A-9527-B376D8D8BF0F}"/>
          </ac:inkMkLst>
        </pc:inkChg>
        <pc:inkChg chg="add">
          <ac:chgData name="Zhang Yifan" userId="c9b86b9a-8bad-4e1d-80e2-8f55c3c19e2c" providerId="ADAL" clId="{9BEFBB74-C0ED-D640-96C8-5B66059E4614}" dt="2021-09-27T18:51:13.236" v="197"/>
          <ac:inkMkLst>
            <pc:docMk/>
            <pc:sldMk cId="234555709" sldId="281"/>
            <ac:inkMk id="168" creationId="{15677583-FA28-7146-916B-D0DB426C7920}"/>
          </ac:inkMkLst>
        </pc:inkChg>
        <pc:inkChg chg="add">
          <ac:chgData name="Zhang Yifan" userId="c9b86b9a-8bad-4e1d-80e2-8f55c3c19e2c" providerId="ADAL" clId="{9BEFBB74-C0ED-D640-96C8-5B66059E4614}" dt="2021-09-27T18:51:13.872" v="198"/>
          <ac:inkMkLst>
            <pc:docMk/>
            <pc:sldMk cId="234555709" sldId="281"/>
            <ac:inkMk id="169" creationId="{9F0D5A18-C27A-DC44-84A2-7C07CB6E41F6}"/>
          </ac:inkMkLst>
        </pc:inkChg>
        <pc:inkChg chg="add">
          <ac:chgData name="Zhang Yifan" userId="c9b86b9a-8bad-4e1d-80e2-8f55c3c19e2c" providerId="ADAL" clId="{9BEFBB74-C0ED-D640-96C8-5B66059E4614}" dt="2021-09-27T18:51:14.177" v="199"/>
          <ac:inkMkLst>
            <pc:docMk/>
            <pc:sldMk cId="234555709" sldId="281"/>
            <ac:inkMk id="170" creationId="{3CA205A4-35AC-4946-9AD2-9C5CDF681C36}"/>
          </ac:inkMkLst>
        </pc:inkChg>
        <pc:inkChg chg="add">
          <ac:chgData name="Zhang Yifan" userId="c9b86b9a-8bad-4e1d-80e2-8f55c3c19e2c" providerId="ADAL" clId="{9BEFBB74-C0ED-D640-96C8-5B66059E4614}" dt="2021-09-27T18:51:14.543" v="200"/>
          <ac:inkMkLst>
            <pc:docMk/>
            <pc:sldMk cId="234555709" sldId="281"/>
            <ac:inkMk id="171" creationId="{260E318F-0123-A648-A1CA-01ABCF354269}"/>
          </ac:inkMkLst>
        </pc:inkChg>
        <pc:inkChg chg="add">
          <ac:chgData name="Zhang Yifan" userId="c9b86b9a-8bad-4e1d-80e2-8f55c3c19e2c" providerId="ADAL" clId="{9BEFBB74-C0ED-D640-96C8-5B66059E4614}" dt="2021-09-27T18:51:14.791" v="201"/>
          <ac:inkMkLst>
            <pc:docMk/>
            <pc:sldMk cId="234555709" sldId="281"/>
            <ac:inkMk id="172" creationId="{86697219-6F00-E44A-AC35-1E795A98EC39}"/>
          </ac:inkMkLst>
        </pc:inkChg>
        <pc:inkChg chg="add">
          <ac:chgData name="Zhang Yifan" userId="c9b86b9a-8bad-4e1d-80e2-8f55c3c19e2c" providerId="ADAL" clId="{9BEFBB74-C0ED-D640-96C8-5B66059E4614}" dt="2021-09-27T18:51:15.280" v="202"/>
          <ac:inkMkLst>
            <pc:docMk/>
            <pc:sldMk cId="234555709" sldId="281"/>
            <ac:inkMk id="173" creationId="{FC4535CB-3CEA-1945-A080-A849AE71540A}"/>
          </ac:inkMkLst>
        </pc:inkChg>
        <pc:inkChg chg="add">
          <ac:chgData name="Zhang Yifan" userId="c9b86b9a-8bad-4e1d-80e2-8f55c3c19e2c" providerId="ADAL" clId="{9BEFBB74-C0ED-D640-96C8-5B66059E4614}" dt="2021-09-27T18:51:16.472" v="203"/>
          <ac:inkMkLst>
            <pc:docMk/>
            <pc:sldMk cId="234555709" sldId="281"/>
            <ac:inkMk id="174" creationId="{3D4A222F-DDEB-C744-BE86-6842A53B83E7}"/>
          </ac:inkMkLst>
        </pc:inkChg>
        <pc:inkChg chg="add">
          <ac:chgData name="Zhang Yifan" userId="c9b86b9a-8bad-4e1d-80e2-8f55c3c19e2c" providerId="ADAL" clId="{9BEFBB74-C0ED-D640-96C8-5B66059E4614}" dt="2021-09-27T18:51:17.172" v="204"/>
          <ac:inkMkLst>
            <pc:docMk/>
            <pc:sldMk cId="234555709" sldId="281"/>
            <ac:inkMk id="175" creationId="{6C0D2CB2-EEEB-9048-AC95-466957E45F93}"/>
          </ac:inkMkLst>
        </pc:inkChg>
        <pc:inkChg chg="add">
          <ac:chgData name="Zhang Yifan" userId="c9b86b9a-8bad-4e1d-80e2-8f55c3c19e2c" providerId="ADAL" clId="{9BEFBB74-C0ED-D640-96C8-5B66059E4614}" dt="2021-09-27T18:51:17.338" v="205"/>
          <ac:inkMkLst>
            <pc:docMk/>
            <pc:sldMk cId="234555709" sldId="281"/>
            <ac:inkMk id="176" creationId="{52A39FA9-C7DE-984F-8453-586539A99EF2}"/>
          </ac:inkMkLst>
        </pc:inkChg>
        <pc:inkChg chg="add">
          <ac:chgData name="Zhang Yifan" userId="c9b86b9a-8bad-4e1d-80e2-8f55c3c19e2c" providerId="ADAL" clId="{9BEFBB74-C0ED-D640-96C8-5B66059E4614}" dt="2021-09-27T18:51:17.514" v="206"/>
          <ac:inkMkLst>
            <pc:docMk/>
            <pc:sldMk cId="234555709" sldId="281"/>
            <ac:inkMk id="177" creationId="{C9349987-4E66-7948-810B-AEB8EFD707C2}"/>
          </ac:inkMkLst>
        </pc:inkChg>
        <pc:inkChg chg="add">
          <ac:chgData name="Zhang Yifan" userId="c9b86b9a-8bad-4e1d-80e2-8f55c3c19e2c" providerId="ADAL" clId="{9BEFBB74-C0ED-D640-96C8-5B66059E4614}" dt="2021-09-27T18:51:17.689" v="207"/>
          <ac:inkMkLst>
            <pc:docMk/>
            <pc:sldMk cId="234555709" sldId="281"/>
            <ac:inkMk id="178" creationId="{A96B2406-6906-324F-A088-824C0E03A45C}"/>
          </ac:inkMkLst>
        </pc:inkChg>
        <pc:inkChg chg="add">
          <ac:chgData name="Zhang Yifan" userId="c9b86b9a-8bad-4e1d-80e2-8f55c3c19e2c" providerId="ADAL" clId="{9BEFBB74-C0ED-D640-96C8-5B66059E4614}" dt="2021-09-27T18:51:17.856" v="208"/>
          <ac:inkMkLst>
            <pc:docMk/>
            <pc:sldMk cId="234555709" sldId="281"/>
            <ac:inkMk id="179" creationId="{09CFAEEC-E57B-E443-8E34-91BF7F39BF63}"/>
          </ac:inkMkLst>
        </pc:inkChg>
        <pc:inkChg chg="add">
          <ac:chgData name="Zhang Yifan" userId="c9b86b9a-8bad-4e1d-80e2-8f55c3c19e2c" providerId="ADAL" clId="{9BEFBB74-C0ED-D640-96C8-5B66059E4614}" dt="2021-09-27T18:51:18.023" v="209"/>
          <ac:inkMkLst>
            <pc:docMk/>
            <pc:sldMk cId="234555709" sldId="281"/>
            <ac:inkMk id="180" creationId="{8ECE5E0D-66EB-F844-99B2-F64C851541DC}"/>
          </ac:inkMkLst>
        </pc:inkChg>
        <pc:inkChg chg="add">
          <ac:chgData name="Zhang Yifan" userId="c9b86b9a-8bad-4e1d-80e2-8f55c3c19e2c" providerId="ADAL" clId="{9BEFBB74-C0ED-D640-96C8-5B66059E4614}" dt="2021-09-27T18:51:18.173" v="210"/>
          <ac:inkMkLst>
            <pc:docMk/>
            <pc:sldMk cId="234555709" sldId="281"/>
            <ac:inkMk id="181" creationId="{17F0DE0A-5844-5D49-92A7-DA51F3B894F9}"/>
          </ac:inkMkLst>
        </pc:inkChg>
        <pc:inkChg chg="add topLvl">
          <ac:chgData name="Zhang Yifan" userId="c9b86b9a-8bad-4e1d-80e2-8f55c3c19e2c" providerId="ADAL" clId="{9BEFBB74-C0ED-D640-96C8-5B66059E4614}" dt="2021-09-27T18:51:31.061" v="215"/>
          <ac:inkMkLst>
            <pc:docMk/>
            <pc:sldMk cId="234555709" sldId="281"/>
            <ac:inkMk id="184" creationId="{C72E0020-FA7F-444C-9D31-2F19C45CB332}"/>
          </ac:inkMkLst>
        </pc:inkChg>
        <pc:inkChg chg="add del topLvl">
          <ac:chgData name="Zhang Yifan" userId="c9b86b9a-8bad-4e1d-80e2-8f55c3c19e2c" providerId="ADAL" clId="{9BEFBB74-C0ED-D640-96C8-5B66059E4614}" dt="2021-09-27T18:51:31.061" v="215"/>
          <ac:inkMkLst>
            <pc:docMk/>
            <pc:sldMk cId="234555709" sldId="281"/>
            <ac:inkMk id="185" creationId="{5BF232D5-1EC9-4043-ACA2-EED14249748F}"/>
          </ac:inkMkLst>
        </pc:inkChg>
        <pc:inkChg chg="add del">
          <ac:chgData name="Zhang Yifan" userId="c9b86b9a-8bad-4e1d-80e2-8f55c3c19e2c" providerId="ADAL" clId="{9BEFBB74-C0ED-D640-96C8-5B66059E4614}" dt="2021-09-27T18:51:34.575" v="217"/>
          <ac:inkMkLst>
            <pc:docMk/>
            <pc:sldMk cId="234555709" sldId="281"/>
            <ac:inkMk id="187" creationId="{CE790A44-B4D4-A549-8DD6-2427472258C5}"/>
          </ac:inkMkLst>
        </pc:inkChg>
        <pc:inkChg chg="add">
          <ac:chgData name="Zhang Yifan" userId="c9b86b9a-8bad-4e1d-80e2-8f55c3c19e2c" providerId="ADAL" clId="{9BEFBB74-C0ED-D640-96C8-5B66059E4614}" dt="2021-09-27T18:51:36.132" v="218"/>
          <ac:inkMkLst>
            <pc:docMk/>
            <pc:sldMk cId="234555709" sldId="281"/>
            <ac:inkMk id="188" creationId="{964DE95B-7B38-1E43-867C-529A12C23125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189" creationId="{EE0C2FA0-8F2F-684A-830B-5B0556DAF66B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190" creationId="{D5FA0734-55B4-134B-9A86-41B4CDC25A12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191" creationId="{CCD9C1BE-0C16-E84A-A879-2C153DF50874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192" creationId="{1A8C7A3F-4779-384D-A9C5-93742B3DA832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193" creationId="{B806978C-671F-1F40-8B52-9BAC01BBF017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194" creationId="{D0A5E163-A503-194C-8502-284076006960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196" creationId="{6898ED00-B1D4-1746-879C-289F16F24414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197" creationId="{F504A977-1376-D544-9323-2FE248DA981C}"/>
          </ac:inkMkLst>
        </pc:inkChg>
        <pc:inkChg chg="add">
          <ac:chgData name="Zhang Yifan" userId="c9b86b9a-8bad-4e1d-80e2-8f55c3c19e2c" providerId="ADAL" clId="{9BEFBB74-C0ED-D640-96C8-5B66059E4614}" dt="2021-09-27T18:51:45.385" v="228"/>
          <ac:inkMkLst>
            <pc:docMk/>
            <pc:sldMk cId="234555709" sldId="281"/>
            <ac:inkMk id="198" creationId="{8E7DE747-8751-6240-977E-B09BB15F5BF0}"/>
          </ac:inkMkLst>
        </pc:inkChg>
        <pc:inkChg chg="add">
          <ac:chgData name="Zhang Yifan" userId="c9b86b9a-8bad-4e1d-80e2-8f55c3c19e2c" providerId="ADAL" clId="{9BEFBB74-C0ED-D640-96C8-5B66059E4614}" dt="2021-09-27T18:51:45.551" v="229"/>
          <ac:inkMkLst>
            <pc:docMk/>
            <pc:sldMk cId="234555709" sldId="281"/>
            <ac:inkMk id="199" creationId="{C67089E9-1BB1-1748-AD99-40CF8339BFBB}"/>
          </ac:inkMkLst>
        </pc:inkChg>
        <pc:inkChg chg="add">
          <ac:chgData name="Zhang Yifan" userId="c9b86b9a-8bad-4e1d-80e2-8f55c3c19e2c" providerId="ADAL" clId="{9BEFBB74-C0ED-D640-96C8-5B66059E4614}" dt="2021-09-27T18:51:45.702" v="230"/>
          <ac:inkMkLst>
            <pc:docMk/>
            <pc:sldMk cId="234555709" sldId="281"/>
            <ac:inkMk id="200" creationId="{8F91A18D-2AB3-8B4D-ACDF-21EC66A3BAAE}"/>
          </ac:inkMkLst>
        </pc:inkChg>
        <pc:inkChg chg="add">
          <ac:chgData name="Zhang Yifan" userId="c9b86b9a-8bad-4e1d-80e2-8f55c3c19e2c" providerId="ADAL" clId="{9BEFBB74-C0ED-D640-96C8-5B66059E4614}" dt="2021-09-27T18:51:45.868" v="231"/>
          <ac:inkMkLst>
            <pc:docMk/>
            <pc:sldMk cId="234555709" sldId="281"/>
            <ac:inkMk id="201" creationId="{6355916A-E24B-2B40-9546-E5C5A2FF0FBD}"/>
          </ac:inkMkLst>
        </pc:inkChg>
        <pc:inkChg chg="add">
          <ac:chgData name="Zhang Yifan" userId="c9b86b9a-8bad-4e1d-80e2-8f55c3c19e2c" providerId="ADAL" clId="{9BEFBB74-C0ED-D640-96C8-5B66059E4614}" dt="2021-09-27T18:51:59.376" v="233"/>
          <ac:inkMkLst>
            <pc:docMk/>
            <pc:sldMk cId="234555709" sldId="281"/>
            <ac:inkMk id="204" creationId="{F992D0B3-2279-2049-8B5C-261F82F6D909}"/>
          </ac:inkMkLst>
        </pc:inkChg>
        <pc:inkChg chg="add">
          <ac:chgData name="Zhang Yifan" userId="c9b86b9a-8bad-4e1d-80e2-8f55c3c19e2c" providerId="ADAL" clId="{9BEFBB74-C0ED-D640-96C8-5B66059E4614}" dt="2021-09-27T18:51:59.775" v="234"/>
          <ac:inkMkLst>
            <pc:docMk/>
            <pc:sldMk cId="234555709" sldId="281"/>
            <ac:inkMk id="205" creationId="{B7877EF7-27DB-414F-93AC-A1E4487DBE22}"/>
          </ac:inkMkLst>
        </pc:inkChg>
        <pc:inkChg chg="add">
          <ac:chgData name="Zhang Yifan" userId="c9b86b9a-8bad-4e1d-80e2-8f55c3c19e2c" providerId="ADAL" clId="{9BEFBB74-C0ED-D640-96C8-5B66059E4614}" dt="2021-09-27T18:52:08.794" v="236"/>
          <ac:inkMkLst>
            <pc:docMk/>
            <pc:sldMk cId="234555709" sldId="281"/>
            <ac:inkMk id="207" creationId="{E88705B7-E7F3-2146-8638-F7E6157F65D9}"/>
          </ac:inkMkLst>
        </pc:inkChg>
        <pc:inkChg chg="add">
          <ac:chgData name="Zhang Yifan" userId="c9b86b9a-8bad-4e1d-80e2-8f55c3c19e2c" providerId="ADAL" clId="{9BEFBB74-C0ED-D640-96C8-5B66059E4614}" dt="2021-09-27T18:52:09.064" v="237"/>
          <ac:inkMkLst>
            <pc:docMk/>
            <pc:sldMk cId="234555709" sldId="281"/>
            <ac:inkMk id="208" creationId="{157B157D-EA37-C847-86A8-51320A79525A}"/>
          </ac:inkMkLst>
        </pc:inkChg>
        <pc:inkChg chg="add">
          <ac:chgData name="Zhang Yifan" userId="c9b86b9a-8bad-4e1d-80e2-8f55c3c19e2c" providerId="ADAL" clId="{9BEFBB74-C0ED-D640-96C8-5B66059E4614}" dt="2021-09-27T18:52:09.486" v="238"/>
          <ac:inkMkLst>
            <pc:docMk/>
            <pc:sldMk cId="234555709" sldId="281"/>
            <ac:inkMk id="209" creationId="{60CEFA1B-B344-F244-8E9C-032DFE924B81}"/>
          </ac:inkMkLst>
        </pc:inkChg>
        <pc:inkChg chg="add">
          <ac:chgData name="Zhang Yifan" userId="c9b86b9a-8bad-4e1d-80e2-8f55c3c19e2c" providerId="ADAL" clId="{9BEFBB74-C0ED-D640-96C8-5B66059E4614}" dt="2021-09-27T18:52:10.438" v="239"/>
          <ac:inkMkLst>
            <pc:docMk/>
            <pc:sldMk cId="234555709" sldId="281"/>
            <ac:inkMk id="210" creationId="{E11D1857-19DA-FF4C-B9C6-7BC8AB812FE5}"/>
          </ac:inkMkLst>
        </pc:inkChg>
        <pc:inkChg chg="add">
          <ac:chgData name="Zhang Yifan" userId="c9b86b9a-8bad-4e1d-80e2-8f55c3c19e2c" providerId="ADAL" clId="{9BEFBB74-C0ED-D640-96C8-5B66059E4614}" dt="2021-09-27T18:52:10.906" v="240"/>
          <ac:inkMkLst>
            <pc:docMk/>
            <pc:sldMk cId="234555709" sldId="281"/>
            <ac:inkMk id="211" creationId="{4C248A4D-50DC-4548-8F6D-AAEA826AFD01}"/>
          </ac:inkMkLst>
        </pc:inkChg>
        <pc:inkChg chg="add">
          <ac:chgData name="Zhang Yifan" userId="c9b86b9a-8bad-4e1d-80e2-8f55c3c19e2c" providerId="ADAL" clId="{9BEFBB74-C0ED-D640-96C8-5B66059E4614}" dt="2021-09-27T18:52:11.119" v="241"/>
          <ac:inkMkLst>
            <pc:docMk/>
            <pc:sldMk cId="234555709" sldId="281"/>
            <ac:inkMk id="212" creationId="{8FEC266C-00EA-1742-8334-824E071EA727}"/>
          </ac:inkMkLst>
        </pc:inkChg>
        <pc:inkChg chg="add">
          <ac:chgData name="Zhang Yifan" userId="c9b86b9a-8bad-4e1d-80e2-8f55c3c19e2c" providerId="ADAL" clId="{9BEFBB74-C0ED-D640-96C8-5B66059E4614}" dt="2021-09-27T18:52:11.295" v="242"/>
          <ac:inkMkLst>
            <pc:docMk/>
            <pc:sldMk cId="234555709" sldId="281"/>
            <ac:inkMk id="213" creationId="{2039FF3C-3308-964B-89A0-7C24AAE53791}"/>
          </ac:inkMkLst>
        </pc:inkChg>
        <pc:inkChg chg="add">
          <ac:chgData name="Zhang Yifan" userId="c9b86b9a-8bad-4e1d-80e2-8f55c3c19e2c" providerId="ADAL" clId="{9BEFBB74-C0ED-D640-96C8-5B66059E4614}" dt="2021-09-27T18:52:11.539" v="243"/>
          <ac:inkMkLst>
            <pc:docMk/>
            <pc:sldMk cId="234555709" sldId="281"/>
            <ac:inkMk id="214" creationId="{4F908F4A-7FF5-B341-BBB3-9FFD97FD2C50}"/>
          </ac:inkMkLst>
        </pc:inkChg>
        <pc:inkChg chg="add">
          <ac:chgData name="Zhang Yifan" userId="c9b86b9a-8bad-4e1d-80e2-8f55c3c19e2c" providerId="ADAL" clId="{9BEFBB74-C0ED-D640-96C8-5B66059E4614}" dt="2021-09-27T18:52:11.809" v="244"/>
          <ac:inkMkLst>
            <pc:docMk/>
            <pc:sldMk cId="234555709" sldId="281"/>
            <ac:inkMk id="215" creationId="{A59FA549-7759-1C46-9770-1307E72D5A6C}"/>
          </ac:inkMkLst>
        </pc:inkChg>
        <pc:inkChg chg="add">
          <ac:chgData name="Zhang Yifan" userId="c9b86b9a-8bad-4e1d-80e2-8f55c3c19e2c" providerId="ADAL" clId="{9BEFBB74-C0ED-D640-96C8-5B66059E4614}" dt="2021-09-27T18:52:17.321" v="246"/>
          <ac:inkMkLst>
            <pc:docMk/>
            <pc:sldMk cId="234555709" sldId="281"/>
            <ac:inkMk id="217" creationId="{670CB115-D90A-7F46-8E19-39F5CFB506EB}"/>
          </ac:inkMkLst>
        </pc:inkChg>
        <pc:inkChg chg="add">
          <ac:chgData name="Zhang Yifan" userId="c9b86b9a-8bad-4e1d-80e2-8f55c3c19e2c" providerId="ADAL" clId="{9BEFBB74-C0ED-D640-96C8-5B66059E4614}" dt="2021-09-27T18:52:17.675" v="247"/>
          <ac:inkMkLst>
            <pc:docMk/>
            <pc:sldMk cId="234555709" sldId="281"/>
            <ac:inkMk id="218" creationId="{CC24777D-1D37-8445-972B-7632A58A1D91}"/>
          </ac:inkMkLst>
        </pc:inkChg>
        <pc:inkChg chg="add">
          <ac:chgData name="Zhang Yifan" userId="c9b86b9a-8bad-4e1d-80e2-8f55c3c19e2c" providerId="ADAL" clId="{9BEFBB74-C0ED-D640-96C8-5B66059E4614}" dt="2021-09-27T18:52:18.225" v="248"/>
          <ac:inkMkLst>
            <pc:docMk/>
            <pc:sldMk cId="234555709" sldId="281"/>
            <ac:inkMk id="219" creationId="{427245FA-CA66-2E4B-B2F1-1E5959323167}"/>
          </ac:inkMkLst>
        </pc:inkChg>
        <pc:inkChg chg="add">
          <ac:chgData name="Zhang Yifan" userId="c9b86b9a-8bad-4e1d-80e2-8f55c3c19e2c" providerId="ADAL" clId="{9BEFBB74-C0ED-D640-96C8-5B66059E4614}" dt="2021-09-27T18:52:18.588" v="249"/>
          <ac:inkMkLst>
            <pc:docMk/>
            <pc:sldMk cId="234555709" sldId="281"/>
            <ac:inkMk id="220" creationId="{4B1CC883-91AD-FF43-9334-15DFC11E7825}"/>
          </ac:inkMkLst>
        </pc:inkChg>
        <pc:inkChg chg="add">
          <ac:chgData name="Zhang Yifan" userId="c9b86b9a-8bad-4e1d-80e2-8f55c3c19e2c" providerId="ADAL" clId="{9BEFBB74-C0ED-D640-96C8-5B66059E4614}" dt="2021-09-27T18:52:18.796" v="250"/>
          <ac:inkMkLst>
            <pc:docMk/>
            <pc:sldMk cId="234555709" sldId="281"/>
            <ac:inkMk id="221" creationId="{B894C9EC-76A3-5742-9A69-1FA364A753BD}"/>
          </ac:inkMkLst>
        </pc:inkChg>
        <pc:inkChg chg="add">
          <ac:chgData name="Zhang Yifan" userId="c9b86b9a-8bad-4e1d-80e2-8f55c3c19e2c" providerId="ADAL" clId="{9BEFBB74-C0ED-D640-96C8-5B66059E4614}" dt="2021-09-27T18:52:19.025" v="251"/>
          <ac:inkMkLst>
            <pc:docMk/>
            <pc:sldMk cId="234555709" sldId="281"/>
            <ac:inkMk id="222" creationId="{1A5BB578-E0EC-474F-971B-6BBB276AB45A}"/>
          </ac:inkMkLst>
        </pc:inkChg>
        <pc:inkChg chg="add">
          <ac:chgData name="Zhang Yifan" userId="c9b86b9a-8bad-4e1d-80e2-8f55c3c19e2c" providerId="ADAL" clId="{9BEFBB74-C0ED-D640-96C8-5B66059E4614}" dt="2021-09-27T18:52:19.440" v="252"/>
          <ac:inkMkLst>
            <pc:docMk/>
            <pc:sldMk cId="234555709" sldId="281"/>
            <ac:inkMk id="223" creationId="{08122DC2-DB9F-8249-9A78-B684CE6A8236}"/>
          </ac:inkMkLst>
        </pc:inkChg>
        <pc:inkChg chg="add">
          <ac:chgData name="Zhang Yifan" userId="c9b86b9a-8bad-4e1d-80e2-8f55c3c19e2c" providerId="ADAL" clId="{9BEFBB74-C0ED-D640-96C8-5B66059E4614}" dt="2021-09-27T18:52:19.742" v="253"/>
          <ac:inkMkLst>
            <pc:docMk/>
            <pc:sldMk cId="234555709" sldId="281"/>
            <ac:inkMk id="224" creationId="{E651FF41-02F0-C14F-BE33-22283DBB1425}"/>
          </ac:inkMkLst>
        </pc:inkChg>
        <pc:inkChg chg="add">
          <ac:chgData name="Zhang Yifan" userId="c9b86b9a-8bad-4e1d-80e2-8f55c3c19e2c" providerId="ADAL" clId="{9BEFBB74-C0ED-D640-96C8-5B66059E4614}" dt="2021-09-27T18:52:20.165" v="254"/>
          <ac:inkMkLst>
            <pc:docMk/>
            <pc:sldMk cId="234555709" sldId="281"/>
            <ac:inkMk id="225" creationId="{137FC6A3-ECD1-884E-B46B-72E6C4DFA999}"/>
          </ac:inkMkLst>
        </pc:inkChg>
        <pc:inkChg chg="add">
          <ac:chgData name="Zhang Yifan" userId="c9b86b9a-8bad-4e1d-80e2-8f55c3c19e2c" providerId="ADAL" clId="{9BEFBB74-C0ED-D640-96C8-5B66059E4614}" dt="2021-09-27T18:52:20.655" v="255"/>
          <ac:inkMkLst>
            <pc:docMk/>
            <pc:sldMk cId="234555709" sldId="281"/>
            <ac:inkMk id="226" creationId="{C4F50695-4E8F-ED47-9E95-51764D717281}"/>
          </ac:inkMkLst>
        </pc:inkChg>
        <pc:inkChg chg="add">
          <ac:chgData name="Zhang Yifan" userId="c9b86b9a-8bad-4e1d-80e2-8f55c3c19e2c" providerId="ADAL" clId="{9BEFBB74-C0ED-D640-96C8-5B66059E4614}" dt="2021-09-27T18:52:21.135" v="256"/>
          <ac:inkMkLst>
            <pc:docMk/>
            <pc:sldMk cId="234555709" sldId="281"/>
            <ac:inkMk id="227" creationId="{F8ADC46C-718A-3149-9156-E0CF5FD8CC15}"/>
          </ac:inkMkLst>
        </pc:inkChg>
        <pc:inkChg chg="add">
          <ac:chgData name="Zhang Yifan" userId="c9b86b9a-8bad-4e1d-80e2-8f55c3c19e2c" providerId="ADAL" clId="{9BEFBB74-C0ED-D640-96C8-5B66059E4614}" dt="2021-09-27T18:52:21.715" v="257"/>
          <ac:inkMkLst>
            <pc:docMk/>
            <pc:sldMk cId="234555709" sldId="281"/>
            <ac:inkMk id="228" creationId="{81413578-C7F5-B443-B0F2-592EE2406ED2}"/>
          </ac:inkMkLst>
        </pc:inkChg>
        <pc:inkChg chg="add">
          <ac:chgData name="Zhang Yifan" userId="c9b86b9a-8bad-4e1d-80e2-8f55c3c19e2c" providerId="ADAL" clId="{9BEFBB74-C0ED-D640-96C8-5B66059E4614}" dt="2021-09-27T18:52:24.418" v="259"/>
          <ac:inkMkLst>
            <pc:docMk/>
            <pc:sldMk cId="234555709" sldId="281"/>
            <ac:inkMk id="230" creationId="{352DB01E-60C3-7E46-BE4F-81388B86F856}"/>
          </ac:inkMkLst>
        </pc:inkChg>
        <pc:inkChg chg="add">
          <ac:chgData name="Zhang Yifan" userId="c9b86b9a-8bad-4e1d-80e2-8f55c3c19e2c" providerId="ADAL" clId="{9BEFBB74-C0ED-D640-96C8-5B66059E4614}" dt="2021-09-27T18:52:24.802" v="260"/>
          <ac:inkMkLst>
            <pc:docMk/>
            <pc:sldMk cId="234555709" sldId="281"/>
            <ac:inkMk id="231" creationId="{1527BF3C-A851-BB4C-BF10-E9B8A56534E4}"/>
          </ac:inkMkLst>
        </pc:inkChg>
        <pc:inkChg chg="add">
          <ac:chgData name="Zhang Yifan" userId="c9b86b9a-8bad-4e1d-80e2-8f55c3c19e2c" providerId="ADAL" clId="{9BEFBB74-C0ED-D640-96C8-5B66059E4614}" dt="2021-09-27T18:52:25.457" v="261"/>
          <ac:inkMkLst>
            <pc:docMk/>
            <pc:sldMk cId="234555709" sldId="281"/>
            <ac:inkMk id="232" creationId="{8B9380A9-F407-0840-BC25-E68D823990B1}"/>
          </ac:inkMkLst>
        </pc:inkChg>
        <pc:inkChg chg="add">
          <ac:chgData name="Zhang Yifan" userId="c9b86b9a-8bad-4e1d-80e2-8f55c3c19e2c" providerId="ADAL" clId="{9BEFBB74-C0ED-D640-96C8-5B66059E4614}" dt="2021-09-27T18:52:25.725" v="262"/>
          <ac:inkMkLst>
            <pc:docMk/>
            <pc:sldMk cId="234555709" sldId="281"/>
            <ac:inkMk id="233" creationId="{5CB32AF7-BB69-5A4A-AEAC-5888CB38001D}"/>
          </ac:inkMkLst>
        </pc:inkChg>
        <pc:inkChg chg="add">
          <ac:chgData name="Zhang Yifan" userId="c9b86b9a-8bad-4e1d-80e2-8f55c3c19e2c" providerId="ADAL" clId="{9BEFBB74-C0ED-D640-96C8-5B66059E4614}" dt="2021-09-27T18:52:26.262" v="263"/>
          <ac:inkMkLst>
            <pc:docMk/>
            <pc:sldMk cId="234555709" sldId="281"/>
            <ac:inkMk id="234" creationId="{A770C6E3-1E2B-384F-AE09-8FFC5F80DB0F}"/>
          </ac:inkMkLst>
        </pc:inkChg>
        <pc:inkChg chg="add">
          <ac:chgData name="Zhang Yifan" userId="c9b86b9a-8bad-4e1d-80e2-8f55c3c19e2c" providerId="ADAL" clId="{9BEFBB74-C0ED-D640-96C8-5B66059E4614}" dt="2021-09-27T18:52:26.858" v="264"/>
          <ac:inkMkLst>
            <pc:docMk/>
            <pc:sldMk cId="234555709" sldId="281"/>
            <ac:inkMk id="235" creationId="{82016F68-DBF3-E74E-A510-0DC88066F963}"/>
          </ac:inkMkLst>
        </pc:inkChg>
        <pc:inkChg chg="add">
          <ac:chgData name="Zhang Yifan" userId="c9b86b9a-8bad-4e1d-80e2-8f55c3c19e2c" providerId="ADAL" clId="{9BEFBB74-C0ED-D640-96C8-5B66059E4614}" dt="2021-09-27T18:52:27.398" v="265"/>
          <ac:inkMkLst>
            <pc:docMk/>
            <pc:sldMk cId="234555709" sldId="281"/>
            <ac:inkMk id="236" creationId="{1F92491D-FE7A-504B-BC86-B5EB1E704D17}"/>
          </ac:inkMkLst>
        </pc:inkChg>
        <pc:inkChg chg="add">
          <ac:chgData name="Zhang Yifan" userId="c9b86b9a-8bad-4e1d-80e2-8f55c3c19e2c" providerId="ADAL" clId="{9BEFBB74-C0ED-D640-96C8-5B66059E4614}" dt="2021-09-27T18:52:27.574" v="266"/>
          <ac:inkMkLst>
            <pc:docMk/>
            <pc:sldMk cId="234555709" sldId="281"/>
            <ac:inkMk id="237" creationId="{1CB0AA95-CE4A-2044-A852-34ACB94A8CFD}"/>
          </ac:inkMkLst>
        </pc:inkChg>
        <pc:inkChg chg="add">
          <ac:chgData name="Zhang Yifan" userId="c9b86b9a-8bad-4e1d-80e2-8f55c3c19e2c" providerId="ADAL" clId="{9BEFBB74-C0ED-D640-96C8-5B66059E4614}" dt="2021-09-27T18:52:27.781" v="267"/>
          <ac:inkMkLst>
            <pc:docMk/>
            <pc:sldMk cId="234555709" sldId="281"/>
            <ac:inkMk id="238" creationId="{B677CBE8-E165-3C4F-A2AC-A5F81C85BCB9}"/>
          </ac:inkMkLst>
        </pc:inkChg>
        <pc:inkChg chg="add">
          <ac:chgData name="Zhang Yifan" userId="c9b86b9a-8bad-4e1d-80e2-8f55c3c19e2c" providerId="ADAL" clId="{9BEFBB74-C0ED-D640-96C8-5B66059E4614}" dt="2021-09-27T18:52:28.023" v="268"/>
          <ac:inkMkLst>
            <pc:docMk/>
            <pc:sldMk cId="234555709" sldId="281"/>
            <ac:inkMk id="239" creationId="{AA333BB9-AD9C-C542-9A5B-2A652C001CDD}"/>
          </ac:inkMkLst>
        </pc:inkChg>
        <pc:inkChg chg="add">
          <ac:chgData name="Zhang Yifan" userId="c9b86b9a-8bad-4e1d-80e2-8f55c3c19e2c" providerId="ADAL" clId="{9BEFBB74-C0ED-D640-96C8-5B66059E4614}" dt="2021-09-27T18:52:28.289" v="269"/>
          <ac:inkMkLst>
            <pc:docMk/>
            <pc:sldMk cId="234555709" sldId="281"/>
            <ac:inkMk id="240" creationId="{A26126C2-2BA1-D04D-9CDD-6D2D0822A74C}"/>
          </ac:inkMkLst>
        </pc:inkChg>
        <pc:inkChg chg="add topLvl">
          <ac:chgData name="Zhang Yifan" userId="c9b86b9a-8bad-4e1d-80e2-8f55c3c19e2c" providerId="ADAL" clId="{9BEFBB74-C0ED-D640-96C8-5B66059E4614}" dt="2021-09-27T18:52:36.156" v="283"/>
          <ac:inkMkLst>
            <pc:docMk/>
            <pc:sldMk cId="234555709" sldId="281"/>
            <ac:inkMk id="242" creationId="{F71FBF81-84BF-E340-9702-E278788774E3}"/>
          </ac:inkMkLst>
        </pc:inkChg>
        <pc:inkChg chg="add topLvl">
          <ac:chgData name="Zhang Yifan" userId="c9b86b9a-8bad-4e1d-80e2-8f55c3c19e2c" providerId="ADAL" clId="{9BEFBB74-C0ED-D640-96C8-5B66059E4614}" dt="2021-09-27T18:52:36.156" v="283"/>
          <ac:inkMkLst>
            <pc:docMk/>
            <pc:sldMk cId="234555709" sldId="281"/>
            <ac:inkMk id="243" creationId="{965027D1-8FB4-634A-A951-8C8624C4EFB3}"/>
          </ac:inkMkLst>
        </pc:inkChg>
        <pc:inkChg chg="add">
          <ac:chgData name="Zhang Yifan" userId="c9b86b9a-8bad-4e1d-80e2-8f55c3c19e2c" providerId="ADAL" clId="{9BEFBB74-C0ED-D640-96C8-5B66059E4614}" dt="2021-09-27T18:52:31.948" v="274"/>
          <ac:inkMkLst>
            <pc:docMk/>
            <pc:sldMk cId="234555709" sldId="281"/>
            <ac:inkMk id="245" creationId="{7326E366-58CA-0248-8A20-7B50FB29A71B}"/>
          </ac:inkMkLst>
        </pc:inkChg>
        <pc:inkChg chg="add">
          <ac:chgData name="Zhang Yifan" userId="c9b86b9a-8bad-4e1d-80e2-8f55c3c19e2c" providerId="ADAL" clId="{9BEFBB74-C0ED-D640-96C8-5B66059E4614}" dt="2021-09-27T18:52:32.306" v="275"/>
          <ac:inkMkLst>
            <pc:docMk/>
            <pc:sldMk cId="234555709" sldId="281"/>
            <ac:inkMk id="246" creationId="{2831B02C-CE51-5E4E-B70D-142CD4CAA251}"/>
          </ac:inkMkLst>
        </pc:inkChg>
        <pc:inkChg chg="add">
          <ac:chgData name="Zhang Yifan" userId="c9b86b9a-8bad-4e1d-80e2-8f55c3c19e2c" providerId="ADAL" clId="{9BEFBB74-C0ED-D640-96C8-5B66059E4614}" dt="2021-09-27T18:52:32.882" v="276"/>
          <ac:inkMkLst>
            <pc:docMk/>
            <pc:sldMk cId="234555709" sldId="281"/>
            <ac:inkMk id="247" creationId="{1388F98A-2D9F-974C-89EC-3A37C842C3B8}"/>
          </ac:inkMkLst>
        </pc:inkChg>
        <pc:inkChg chg="add">
          <ac:chgData name="Zhang Yifan" userId="c9b86b9a-8bad-4e1d-80e2-8f55c3c19e2c" providerId="ADAL" clId="{9BEFBB74-C0ED-D640-96C8-5B66059E4614}" dt="2021-09-27T18:52:33.680" v="277"/>
          <ac:inkMkLst>
            <pc:docMk/>
            <pc:sldMk cId="234555709" sldId="281"/>
            <ac:inkMk id="248" creationId="{699E9D7F-BCE5-8F4C-98F7-AA61A720598E}"/>
          </ac:inkMkLst>
        </pc:inkChg>
        <pc:inkChg chg="add">
          <ac:chgData name="Zhang Yifan" userId="c9b86b9a-8bad-4e1d-80e2-8f55c3c19e2c" providerId="ADAL" clId="{9BEFBB74-C0ED-D640-96C8-5B66059E4614}" dt="2021-09-27T18:52:34.399" v="278"/>
          <ac:inkMkLst>
            <pc:docMk/>
            <pc:sldMk cId="234555709" sldId="281"/>
            <ac:inkMk id="249" creationId="{B8C8526C-D11A-E049-95D3-ED09505EACAA}"/>
          </ac:inkMkLst>
        </pc:inkChg>
        <pc:inkChg chg="add">
          <ac:chgData name="Zhang Yifan" userId="c9b86b9a-8bad-4e1d-80e2-8f55c3c19e2c" providerId="ADAL" clId="{9BEFBB74-C0ED-D640-96C8-5B66059E4614}" dt="2021-09-27T18:52:34.777" v="279"/>
          <ac:inkMkLst>
            <pc:docMk/>
            <pc:sldMk cId="234555709" sldId="281"/>
            <ac:inkMk id="250" creationId="{066E5063-9AA4-184C-8D86-50B7A54C73B3}"/>
          </ac:inkMkLst>
        </pc:inkChg>
        <pc:inkChg chg="add">
          <ac:chgData name="Zhang Yifan" userId="c9b86b9a-8bad-4e1d-80e2-8f55c3c19e2c" providerId="ADAL" clId="{9BEFBB74-C0ED-D640-96C8-5B66059E4614}" dt="2021-09-27T18:52:34.916" v="280"/>
          <ac:inkMkLst>
            <pc:docMk/>
            <pc:sldMk cId="234555709" sldId="281"/>
            <ac:inkMk id="251" creationId="{B49BBB91-C61A-9E47-A205-2CE1D960D91D}"/>
          </ac:inkMkLst>
        </pc:inkChg>
        <pc:inkChg chg="add">
          <ac:chgData name="Zhang Yifan" userId="c9b86b9a-8bad-4e1d-80e2-8f55c3c19e2c" providerId="ADAL" clId="{9BEFBB74-C0ED-D640-96C8-5B66059E4614}" dt="2021-09-27T18:52:35.149" v="281"/>
          <ac:inkMkLst>
            <pc:docMk/>
            <pc:sldMk cId="234555709" sldId="281"/>
            <ac:inkMk id="252" creationId="{5DA218C4-8457-8344-8FB2-38BDDC5E4401}"/>
          </ac:inkMkLst>
        </pc:inkChg>
        <pc:inkChg chg="add">
          <ac:chgData name="Zhang Yifan" userId="c9b86b9a-8bad-4e1d-80e2-8f55c3c19e2c" providerId="ADAL" clId="{9BEFBB74-C0ED-D640-96C8-5B66059E4614}" dt="2021-09-27T18:52:35.407" v="282"/>
          <ac:inkMkLst>
            <pc:docMk/>
            <pc:sldMk cId="234555709" sldId="281"/>
            <ac:inkMk id="253" creationId="{8F21B025-2C8D-2C44-93D5-E0BCAC2AD775}"/>
          </ac:inkMkLst>
        </pc:inkChg>
        <pc:inkChg chg="add topLvl">
          <ac:chgData name="Zhang Yifan" userId="c9b86b9a-8bad-4e1d-80e2-8f55c3c19e2c" providerId="ADAL" clId="{9BEFBB74-C0ED-D640-96C8-5B66059E4614}" dt="2021-09-27T18:52:46.475" v="299"/>
          <ac:inkMkLst>
            <pc:docMk/>
            <pc:sldMk cId="234555709" sldId="281"/>
            <ac:inkMk id="255" creationId="{6FB5D5F5-7811-4D4A-B16F-1AE47AB92BB0}"/>
          </ac:inkMkLst>
        </pc:inkChg>
        <pc:inkChg chg="add topLvl">
          <ac:chgData name="Zhang Yifan" userId="c9b86b9a-8bad-4e1d-80e2-8f55c3c19e2c" providerId="ADAL" clId="{9BEFBB74-C0ED-D640-96C8-5B66059E4614}" dt="2021-09-27T18:52:46.475" v="299"/>
          <ac:inkMkLst>
            <pc:docMk/>
            <pc:sldMk cId="234555709" sldId="281"/>
            <ac:inkMk id="256" creationId="{7F31E9DE-BA55-5241-B30E-3836AB81F760}"/>
          </ac:inkMkLst>
        </pc:inkChg>
        <pc:inkChg chg="add topLvl">
          <ac:chgData name="Zhang Yifan" userId="c9b86b9a-8bad-4e1d-80e2-8f55c3c19e2c" providerId="ADAL" clId="{9BEFBB74-C0ED-D640-96C8-5B66059E4614}" dt="2021-09-27T18:52:46.475" v="299"/>
          <ac:inkMkLst>
            <pc:docMk/>
            <pc:sldMk cId="234555709" sldId="281"/>
            <ac:inkMk id="258" creationId="{E7008047-1EB4-2A41-AB45-2837F58D6E77}"/>
          </ac:inkMkLst>
        </pc:inkChg>
        <pc:inkChg chg="add topLvl">
          <ac:chgData name="Zhang Yifan" userId="c9b86b9a-8bad-4e1d-80e2-8f55c3c19e2c" providerId="ADAL" clId="{9BEFBB74-C0ED-D640-96C8-5B66059E4614}" dt="2021-09-27T18:52:46.475" v="299"/>
          <ac:inkMkLst>
            <pc:docMk/>
            <pc:sldMk cId="234555709" sldId="281"/>
            <ac:inkMk id="259" creationId="{25C82A94-93BA-F649-A19C-A9A749E6C49B}"/>
          </ac:inkMkLst>
        </pc:inkChg>
        <pc:inkChg chg="add topLvl">
          <ac:chgData name="Zhang Yifan" userId="c9b86b9a-8bad-4e1d-80e2-8f55c3c19e2c" providerId="ADAL" clId="{9BEFBB74-C0ED-D640-96C8-5B66059E4614}" dt="2021-09-27T18:52:46.475" v="299"/>
          <ac:inkMkLst>
            <pc:docMk/>
            <pc:sldMk cId="234555709" sldId="281"/>
            <ac:inkMk id="261" creationId="{EEE8522D-85F9-FA4E-9106-05D7DFAD0E8B}"/>
          </ac:inkMkLst>
        </pc:inkChg>
        <pc:inkChg chg="add">
          <ac:chgData name="Zhang Yifan" userId="c9b86b9a-8bad-4e1d-80e2-8f55c3c19e2c" providerId="ADAL" clId="{9BEFBB74-C0ED-D640-96C8-5B66059E4614}" dt="2021-09-27T18:52:43.276" v="292"/>
          <ac:inkMkLst>
            <pc:docMk/>
            <pc:sldMk cId="234555709" sldId="281"/>
            <ac:inkMk id="263" creationId="{A5D2E085-A9FA-E049-BDD4-3FB719CCE8D0}"/>
          </ac:inkMkLst>
        </pc:inkChg>
        <pc:inkChg chg="add">
          <ac:chgData name="Zhang Yifan" userId="c9b86b9a-8bad-4e1d-80e2-8f55c3c19e2c" providerId="ADAL" clId="{9BEFBB74-C0ED-D640-96C8-5B66059E4614}" dt="2021-09-27T18:52:43.459" v="293"/>
          <ac:inkMkLst>
            <pc:docMk/>
            <pc:sldMk cId="234555709" sldId="281"/>
            <ac:inkMk id="264" creationId="{BFBD4030-FE14-B843-922C-DC84F3FE86C0}"/>
          </ac:inkMkLst>
        </pc:inkChg>
        <pc:inkChg chg="add">
          <ac:chgData name="Zhang Yifan" userId="c9b86b9a-8bad-4e1d-80e2-8f55c3c19e2c" providerId="ADAL" clId="{9BEFBB74-C0ED-D640-96C8-5B66059E4614}" dt="2021-09-27T18:52:43.625" v="294"/>
          <ac:inkMkLst>
            <pc:docMk/>
            <pc:sldMk cId="234555709" sldId="281"/>
            <ac:inkMk id="265" creationId="{57B40F43-B5CB-A84D-858B-05CB4AB662D5}"/>
          </ac:inkMkLst>
        </pc:inkChg>
        <pc:inkChg chg="add">
          <ac:chgData name="Zhang Yifan" userId="c9b86b9a-8bad-4e1d-80e2-8f55c3c19e2c" providerId="ADAL" clId="{9BEFBB74-C0ED-D640-96C8-5B66059E4614}" dt="2021-09-27T18:52:44.551" v="295"/>
          <ac:inkMkLst>
            <pc:docMk/>
            <pc:sldMk cId="234555709" sldId="281"/>
            <ac:inkMk id="266" creationId="{D5B0A5FE-93B7-AD48-843F-D96ED011346B}"/>
          </ac:inkMkLst>
        </pc:inkChg>
        <pc:inkChg chg="add">
          <ac:chgData name="Zhang Yifan" userId="c9b86b9a-8bad-4e1d-80e2-8f55c3c19e2c" providerId="ADAL" clId="{9BEFBB74-C0ED-D640-96C8-5B66059E4614}" dt="2021-09-27T18:52:45.134" v="296"/>
          <ac:inkMkLst>
            <pc:docMk/>
            <pc:sldMk cId="234555709" sldId="281"/>
            <ac:inkMk id="267" creationId="{A2047DED-3C1B-E346-97A9-27A49AD73100}"/>
          </ac:inkMkLst>
        </pc:inkChg>
        <pc:inkChg chg="add">
          <ac:chgData name="Zhang Yifan" userId="c9b86b9a-8bad-4e1d-80e2-8f55c3c19e2c" providerId="ADAL" clId="{9BEFBB74-C0ED-D640-96C8-5B66059E4614}" dt="2021-09-27T18:52:45.583" v="297"/>
          <ac:inkMkLst>
            <pc:docMk/>
            <pc:sldMk cId="234555709" sldId="281"/>
            <ac:inkMk id="268" creationId="{4362554F-8B69-214D-BD06-81B90608A124}"/>
          </ac:inkMkLst>
        </pc:inkChg>
        <pc:inkChg chg="add">
          <ac:chgData name="Zhang Yifan" userId="c9b86b9a-8bad-4e1d-80e2-8f55c3c19e2c" providerId="ADAL" clId="{9BEFBB74-C0ED-D640-96C8-5B66059E4614}" dt="2021-09-27T18:52:45.898" v="298"/>
          <ac:inkMkLst>
            <pc:docMk/>
            <pc:sldMk cId="234555709" sldId="281"/>
            <ac:inkMk id="269" creationId="{3B477D94-98C8-944F-9901-2F802DE04E14}"/>
          </ac:inkMkLst>
        </pc:inkChg>
        <pc:inkChg chg="add">
          <ac:chgData name="Zhang Yifan" userId="c9b86b9a-8bad-4e1d-80e2-8f55c3c19e2c" providerId="ADAL" clId="{9BEFBB74-C0ED-D640-96C8-5B66059E4614}" dt="2021-09-27T18:52:54.042" v="300"/>
          <ac:inkMkLst>
            <pc:docMk/>
            <pc:sldMk cId="234555709" sldId="281"/>
            <ac:inkMk id="271" creationId="{29C9E7C4-875C-EE41-A69D-26A9FAF1010C}"/>
          </ac:inkMkLst>
        </pc:inkChg>
        <pc:inkChg chg="add">
          <ac:chgData name="Zhang Yifan" userId="c9b86b9a-8bad-4e1d-80e2-8f55c3c19e2c" providerId="ADAL" clId="{9BEFBB74-C0ED-D640-96C8-5B66059E4614}" dt="2021-09-27T18:52:54.374" v="301"/>
          <ac:inkMkLst>
            <pc:docMk/>
            <pc:sldMk cId="234555709" sldId="281"/>
            <ac:inkMk id="272" creationId="{A843D59B-1D6F-0449-8029-0EBD0FD23BC8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274" creationId="{B3F2FA10-B230-DB48-A9A6-1E800772551B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275" creationId="{18C49E75-F264-9940-B6E4-7C6382C70CDE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276" creationId="{A041F5F5-CE9B-4841-AE21-C1D34B49D04F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277" creationId="{6FF9161A-5C8E-1C40-B7DE-E8680851C8AD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278" creationId="{F277F58D-A271-3644-880A-B6E741A027FA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279" creationId="{D783D6F1-FBA7-7B47-A6B8-78A42D0595A9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280" creationId="{EE1D76DF-5187-3D43-B757-1D33A5F87349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281" creationId="{D4FB2859-2DA8-A646-BEAC-C7105B99AD8B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283" creationId="{5F433812-F99C-CF47-8A84-166A4688D33C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284" creationId="{CC36ECF6-4CF1-5F44-9D7F-781CD82714A8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285" creationId="{B1CAC99A-8E95-4043-B4DB-F6B182ADC5F8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286" creationId="{4BFE64E2-E254-E942-87EB-72302651FE70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287" creationId="{A6C58013-B3DD-B74D-A3B3-7900903633C3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288" creationId="{8122D0F7-D6A3-1143-8EC4-8B5050B33258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289" creationId="{7FC31474-57B0-8947-A00F-2E3ECC94F45C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290" creationId="{BA89C484-C23D-B24F-80B6-C14C273D1A01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292" creationId="{7BB6CD2E-13D2-184E-BF49-2647851AE7F9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293" creationId="{0B246AB1-47CF-7344-AF85-86BED16EEC1B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294" creationId="{6C9D69ED-9EB5-B244-B35C-9F178AE6A15E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295" creationId="{99DC17BA-A91E-D143-A7FE-DC22B293BAF9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296" creationId="{AFF69BAA-8434-ED4A-A663-EE0959BA6740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298" creationId="{B8FA9F06-EE2D-034D-A026-BBAF7DA2EE91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299" creationId="{13CB5FF6-292F-214A-BEE7-3EE619BA3EDE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00" creationId="{34B28D12-333D-1542-92DA-949EE24BBA33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01" creationId="{53C57B18-9181-8C46-AAA0-AF20A066C204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02" creationId="{78923BFD-0C01-964F-BBD7-AD79B0EF042D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03" creationId="{1AF7F808-6CBA-B647-BB91-D84787C48300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04" creationId="{B050C0D3-4EEA-1C40-87E2-2C38D05E9F53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05" creationId="{40E75078-8BCE-EC4E-8C7E-3F2DDCA760D9}"/>
          </ac:inkMkLst>
        </pc:inkChg>
        <pc:inkChg chg="add del topLvl">
          <ac:chgData name="Zhang Yifan" userId="c9b86b9a-8bad-4e1d-80e2-8f55c3c19e2c" providerId="ADAL" clId="{9BEFBB74-C0ED-D640-96C8-5B66059E4614}" dt="2021-09-27T18:53:27.697" v="342"/>
          <ac:inkMkLst>
            <pc:docMk/>
            <pc:sldMk cId="234555709" sldId="281"/>
            <ac:inkMk id="307" creationId="{E60EA9BC-F78E-1F43-9E33-6BC58F2E32C4}"/>
          </ac:inkMkLst>
        </pc:inkChg>
        <pc:inkChg chg="add del topLvl">
          <ac:chgData name="Zhang Yifan" userId="c9b86b9a-8bad-4e1d-80e2-8f55c3c19e2c" providerId="ADAL" clId="{9BEFBB74-C0ED-D640-96C8-5B66059E4614}" dt="2021-09-27T18:53:26.889" v="341"/>
          <ac:inkMkLst>
            <pc:docMk/>
            <pc:sldMk cId="234555709" sldId="281"/>
            <ac:inkMk id="308" creationId="{BF0801FC-0D5D-224F-B89A-E2AA9A1FA73F}"/>
          </ac:inkMkLst>
        </pc:inkChg>
        <pc:inkChg chg="add del topLvl">
          <ac:chgData name="Zhang Yifan" userId="c9b86b9a-8bad-4e1d-80e2-8f55c3c19e2c" providerId="ADAL" clId="{9BEFBB74-C0ED-D640-96C8-5B66059E4614}" dt="2021-09-27T18:53:26.663" v="340"/>
          <ac:inkMkLst>
            <pc:docMk/>
            <pc:sldMk cId="234555709" sldId="281"/>
            <ac:inkMk id="309" creationId="{51A23790-3A7B-D14A-B4B1-FD101327BE47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11" creationId="{B5872A94-8BAA-534C-962A-A7CB33A3B296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12" creationId="{28AA7259-CFC0-DD4E-A340-0582F5166FAD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13" creationId="{432CC634-A4A0-244B-B0FB-94B98621E64B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14" creationId="{4B8D103D-97AF-2A45-8E95-CC1702E5B49D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15" creationId="{DE48AA0E-B05C-684D-BB9B-06B886372411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16" creationId="{7354E115-F241-F242-9F32-73C1FB7DA232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17" creationId="{99833F8F-400B-B745-888E-CB0E8A018910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18" creationId="{AD33D3F5-BDA6-3E41-B7B7-1A956C32CCE0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19" creationId="{BC74E735-8ADD-564A-B68B-F94DDC4DE31A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20" creationId="{94CA7370-87C7-014C-9C2D-C77BF63E2895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21" creationId="{B28CE4A4-0E23-A549-AEAE-A3AB3180E2A4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22" creationId="{AF89BCDE-1AE2-524A-AD17-07BC66F1F0CD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23" creationId="{5D109C57-C718-5348-9781-D4CEA16D0BC2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24" creationId="{11A04012-4B29-1C4F-A8E2-11841CB33A05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25" creationId="{F880BAAE-CEC6-9E4A-8C52-84788B803F6F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26" creationId="{DF1B6EAE-193C-A244-B622-87C463212EDC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27" creationId="{A5212CEB-3506-FB4A-B361-54CF2CA2B6D0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28" creationId="{6A128955-F3C8-294B-A04C-F454E8E075A3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29" creationId="{8EE75545-357B-1841-B6E1-933F5702E4C2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30" creationId="{7907BF5F-B616-F347-BD73-59F5EAC6EE21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32" creationId="{27439DE9-4BFA-9248-819B-6A290677AA51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33" creationId="{062874D4-B7BE-4F40-A876-D8C90A4B8471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34" creationId="{7D26EDBC-4FA5-AF45-A889-ECF465D8101D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35" creationId="{D4118AE5-A98C-E144-9A7F-B91ED757D9E4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36" creationId="{FAC5CC32-20D3-1441-8C66-2BACCA3AE365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37" creationId="{7ECF8B72-458C-F14A-ADD0-41F5D0986C28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38" creationId="{0AE5547F-FD10-E749-AD77-31584B85C5B5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40" creationId="{B4AFC192-F103-3543-AED5-0B35D49C164A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41" creationId="{28D12FF4-AB8F-804E-A494-955A6417422F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43" creationId="{74CD9A6D-AC9E-0848-ACC6-B3B85E04762F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45" creationId="{98EC4517-FEF0-864E-A8E1-A97C81E7EBB6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46" creationId="{EAB4F431-1381-F14D-9008-02B263872AD4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48" creationId="{FA82BD29-C217-DD44-835A-B314F75FCE33}"/>
          </ac:inkMkLst>
        </pc:inkChg>
        <pc:inkChg chg="add del topLvl">
          <ac:chgData name="Zhang Yifan" userId="c9b86b9a-8bad-4e1d-80e2-8f55c3c19e2c" providerId="ADAL" clId="{9BEFBB74-C0ED-D640-96C8-5B66059E4614}" dt="2021-09-27T18:53:55.185" v="383"/>
          <ac:inkMkLst>
            <pc:docMk/>
            <pc:sldMk cId="234555709" sldId="281"/>
            <ac:inkMk id="349" creationId="{669C705E-121A-5246-8AD1-96E688095A32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51" creationId="{E748EF3F-A902-2E4E-A373-0F20C2D15BDF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52" creationId="{9F98E1E7-7C04-0A47-BF7A-E51E28B06B83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53" creationId="{40DB83B3-CC7B-694E-ABC4-0B16A698704E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54" creationId="{160808AD-E6DC-EB4B-A6D0-EFB1765DAF0D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55" creationId="{A81BAD03-AAFD-384D-9A03-4AC993EB70D9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57" creationId="{44EBBC69-2C36-FA43-8ECC-130EE4DAFABE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58" creationId="{3269E34C-150A-BD48-92C6-27B121CC4245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59" creationId="{422A65F7-1C17-7443-BE93-8D834AB335C4}"/>
          </ac:inkMkLst>
        </pc:inkChg>
        <pc:inkChg chg="add topLvl">
          <ac:chgData name="Zhang Yifan" userId="c9b86b9a-8bad-4e1d-80e2-8f55c3c19e2c" providerId="ADAL" clId="{9BEFBB74-C0ED-D640-96C8-5B66059E4614}" dt="2021-09-27T18:54:06.930" v="399"/>
          <ac:inkMkLst>
            <pc:docMk/>
            <pc:sldMk cId="234555709" sldId="281"/>
            <ac:inkMk id="360" creationId="{2E4EC939-9F08-0440-9635-2DD17F4F1002}"/>
          </ac:inkMkLst>
        </pc:inkChg>
        <pc:inkChg chg="add">
          <ac:chgData name="Zhang Yifan" userId="c9b86b9a-8bad-4e1d-80e2-8f55c3c19e2c" providerId="ADAL" clId="{9BEFBB74-C0ED-D640-96C8-5B66059E4614}" dt="2021-09-27T18:54:04.494" v="395"/>
          <ac:inkMkLst>
            <pc:docMk/>
            <pc:sldMk cId="234555709" sldId="281"/>
            <ac:inkMk id="362" creationId="{D3CF994B-0061-EE4E-9110-175F5190A615}"/>
          </ac:inkMkLst>
        </pc:inkChg>
        <pc:inkChg chg="add">
          <ac:chgData name="Zhang Yifan" userId="c9b86b9a-8bad-4e1d-80e2-8f55c3c19e2c" providerId="ADAL" clId="{9BEFBB74-C0ED-D640-96C8-5B66059E4614}" dt="2021-09-27T18:54:05.216" v="396"/>
          <ac:inkMkLst>
            <pc:docMk/>
            <pc:sldMk cId="234555709" sldId="281"/>
            <ac:inkMk id="363" creationId="{9FF206E1-9B5D-B141-9F14-35AC6EC32F9A}"/>
          </ac:inkMkLst>
        </pc:inkChg>
        <pc:inkChg chg="add">
          <ac:chgData name="Zhang Yifan" userId="c9b86b9a-8bad-4e1d-80e2-8f55c3c19e2c" providerId="ADAL" clId="{9BEFBB74-C0ED-D640-96C8-5B66059E4614}" dt="2021-09-27T18:54:05.613" v="397"/>
          <ac:inkMkLst>
            <pc:docMk/>
            <pc:sldMk cId="234555709" sldId="281"/>
            <ac:inkMk id="364" creationId="{3A746FDB-F4C9-8B44-AA95-8D1701C2F9AF}"/>
          </ac:inkMkLst>
        </pc:inkChg>
        <pc:inkChg chg="add">
          <ac:chgData name="Zhang Yifan" userId="c9b86b9a-8bad-4e1d-80e2-8f55c3c19e2c" providerId="ADAL" clId="{9BEFBB74-C0ED-D640-96C8-5B66059E4614}" dt="2021-09-27T18:54:05.990" v="398"/>
          <ac:inkMkLst>
            <pc:docMk/>
            <pc:sldMk cId="234555709" sldId="281"/>
            <ac:inkMk id="365" creationId="{15CD71AD-A8BC-6140-8E52-3B8CAF44B2C9}"/>
          </ac:inkMkLst>
        </pc:inkChg>
        <pc:inkChg chg="add topLvl">
          <ac:chgData name="Zhang Yifan" userId="c9b86b9a-8bad-4e1d-80e2-8f55c3c19e2c" providerId="ADAL" clId="{9BEFBB74-C0ED-D640-96C8-5B66059E4614}" dt="2021-09-27T18:54:20.631" v="413"/>
          <ac:inkMkLst>
            <pc:docMk/>
            <pc:sldMk cId="234555709" sldId="281"/>
            <ac:inkMk id="367" creationId="{EF684830-C247-094F-9F06-DEC7FE015A64}"/>
          </ac:inkMkLst>
        </pc:inkChg>
        <pc:inkChg chg="add topLvl">
          <ac:chgData name="Zhang Yifan" userId="c9b86b9a-8bad-4e1d-80e2-8f55c3c19e2c" providerId="ADAL" clId="{9BEFBB74-C0ED-D640-96C8-5B66059E4614}" dt="2021-09-27T18:54:20.631" v="413"/>
          <ac:inkMkLst>
            <pc:docMk/>
            <pc:sldMk cId="234555709" sldId="281"/>
            <ac:inkMk id="368" creationId="{F788D20D-636D-5445-9AF0-285875C2F559}"/>
          </ac:inkMkLst>
        </pc:inkChg>
        <pc:inkChg chg="add topLvl">
          <ac:chgData name="Zhang Yifan" userId="c9b86b9a-8bad-4e1d-80e2-8f55c3c19e2c" providerId="ADAL" clId="{9BEFBB74-C0ED-D640-96C8-5B66059E4614}" dt="2021-09-27T18:54:20.631" v="413"/>
          <ac:inkMkLst>
            <pc:docMk/>
            <pc:sldMk cId="234555709" sldId="281"/>
            <ac:inkMk id="369" creationId="{EE99CC45-9096-4048-A5AA-AE2904D7FC80}"/>
          </ac:inkMkLst>
        </pc:inkChg>
        <pc:inkChg chg="add topLvl">
          <ac:chgData name="Zhang Yifan" userId="c9b86b9a-8bad-4e1d-80e2-8f55c3c19e2c" providerId="ADAL" clId="{9BEFBB74-C0ED-D640-96C8-5B66059E4614}" dt="2021-09-27T18:54:20.631" v="413"/>
          <ac:inkMkLst>
            <pc:docMk/>
            <pc:sldMk cId="234555709" sldId="281"/>
            <ac:inkMk id="370" creationId="{EABAB8D0-6093-024D-A3AC-066CA76C9413}"/>
          </ac:inkMkLst>
        </pc:inkChg>
        <pc:inkChg chg="add topLvl">
          <ac:chgData name="Zhang Yifan" userId="c9b86b9a-8bad-4e1d-80e2-8f55c3c19e2c" providerId="ADAL" clId="{9BEFBB74-C0ED-D640-96C8-5B66059E4614}" dt="2021-09-27T18:54:20.631" v="413"/>
          <ac:inkMkLst>
            <pc:docMk/>
            <pc:sldMk cId="234555709" sldId="281"/>
            <ac:inkMk id="372" creationId="{8F7BC1A7-5417-DA4C-9EBB-3F09332A27ED}"/>
          </ac:inkMkLst>
        </pc:inkChg>
        <pc:inkChg chg="add topLvl">
          <ac:chgData name="Zhang Yifan" userId="c9b86b9a-8bad-4e1d-80e2-8f55c3c19e2c" providerId="ADAL" clId="{9BEFBB74-C0ED-D640-96C8-5B66059E4614}" dt="2021-09-27T18:54:20.631" v="413"/>
          <ac:inkMkLst>
            <pc:docMk/>
            <pc:sldMk cId="234555709" sldId="281"/>
            <ac:inkMk id="373" creationId="{C41E8337-70C3-A141-A130-CA46C6E37ECA}"/>
          </ac:inkMkLst>
        </pc:inkChg>
        <pc:inkChg chg="add topLvl">
          <ac:chgData name="Zhang Yifan" userId="c9b86b9a-8bad-4e1d-80e2-8f55c3c19e2c" providerId="ADAL" clId="{9BEFBB74-C0ED-D640-96C8-5B66059E4614}" dt="2021-09-27T18:54:20.631" v="413"/>
          <ac:inkMkLst>
            <pc:docMk/>
            <pc:sldMk cId="234555709" sldId="281"/>
            <ac:inkMk id="374" creationId="{A14BBA65-A944-7D49-A52A-63AF4FF2CC1A}"/>
          </ac:inkMkLst>
        </pc:inkChg>
        <pc:inkChg chg="add topLvl">
          <ac:chgData name="Zhang Yifan" userId="c9b86b9a-8bad-4e1d-80e2-8f55c3c19e2c" providerId="ADAL" clId="{9BEFBB74-C0ED-D640-96C8-5B66059E4614}" dt="2021-09-27T18:54:20.631" v="413"/>
          <ac:inkMkLst>
            <pc:docMk/>
            <pc:sldMk cId="234555709" sldId="281"/>
            <ac:inkMk id="375" creationId="{F0EC1BD9-D87E-E144-9EA6-B6806FEC48FF}"/>
          </ac:inkMkLst>
        </pc:inkChg>
        <pc:inkChg chg="add del">
          <ac:chgData name="Zhang Yifan" userId="c9b86b9a-8bad-4e1d-80e2-8f55c3c19e2c" providerId="ADAL" clId="{9BEFBB74-C0ED-D640-96C8-5B66059E4614}" dt="2021-09-27T18:54:25.036" v="414"/>
          <ac:inkMkLst>
            <pc:docMk/>
            <pc:sldMk cId="234555709" sldId="281"/>
            <ac:inkMk id="377" creationId="{18646110-4285-AB45-9DE4-10D09A441E4C}"/>
          </ac:inkMkLst>
        </pc:inkChg>
        <pc:inkChg chg="add">
          <ac:chgData name="Zhang Yifan" userId="c9b86b9a-8bad-4e1d-80e2-8f55c3c19e2c" providerId="ADAL" clId="{9BEFBB74-C0ED-D640-96C8-5B66059E4614}" dt="2021-09-27T18:54:19.239" v="411"/>
          <ac:inkMkLst>
            <pc:docMk/>
            <pc:sldMk cId="234555709" sldId="281"/>
            <ac:inkMk id="378" creationId="{A5ABD14A-A61B-E24C-AD65-DE3A8C6F1AC4}"/>
          </ac:inkMkLst>
        </pc:inkChg>
        <pc:inkChg chg="add del">
          <ac:chgData name="Zhang Yifan" userId="c9b86b9a-8bad-4e1d-80e2-8f55c3c19e2c" providerId="ADAL" clId="{9BEFBB74-C0ED-D640-96C8-5B66059E4614}" dt="2021-09-27T18:54:25.039" v="415"/>
          <ac:inkMkLst>
            <pc:docMk/>
            <pc:sldMk cId="234555709" sldId="281"/>
            <ac:inkMk id="379" creationId="{784DF10B-141A-B343-88CC-31F243107093}"/>
          </ac:inkMkLst>
        </pc:inkChg>
        <pc:inkChg chg="add topLvl">
          <ac:chgData name="Zhang Yifan" userId="c9b86b9a-8bad-4e1d-80e2-8f55c3c19e2c" providerId="ADAL" clId="{9BEFBB74-C0ED-D640-96C8-5B66059E4614}" dt="2021-09-27T18:55:16.352" v="438"/>
          <ac:inkMkLst>
            <pc:docMk/>
            <pc:sldMk cId="234555709" sldId="281"/>
            <ac:inkMk id="381" creationId="{C758EAF3-816F-F145-B2E9-309E31358CAB}"/>
          </ac:inkMkLst>
        </pc:inkChg>
        <pc:inkChg chg="add topLvl">
          <ac:chgData name="Zhang Yifan" userId="c9b86b9a-8bad-4e1d-80e2-8f55c3c19e2c" providerId="ADAL" clId="{9BEFBB74-C0ED-D640-96C8-5B66059E4614}" dt="2021-09-27T18:55:16.352" v="438"/>
          <ac:inkMkLst>
            <pc:docMk/>
            <pc:sldMk cId="234555709" sldId="281"/>
            <ac:inkMk id="382" creationId="{73B86900-E45D-604E-8B80-08D0BED7EA24}"/>
          </ac:inkMkLst>
        </pc:inkChg>
        <pc:inkChg chg="add topLvl">
          <ac:chgData name="Zhang Yifan" userId="c9b86b9a-8bad-4e1d-80e2-8f55c3c19e2c" providerId="ADAL" clId="{9BEFBB74-C0ED-D640-96C8-5B66059E4614}" dt="2021-09-27T18:55:16.352" v="438"/>
          <ac:inkMkLst>
            <pc:docMk/>
            <pc:sldMk cId="234555709" sldId="281"/>
            <ac:inkMk id="383" creationId="{C9B60228-ACD3-CA47-B9F2-7FEDD9FF96B7}"/>
          </ac:inkMkLst>
        </pc:inkChg>
        <pc:inkChg chg="add topLvl">
          <ac:chgData name="Zhang Yifan" userId="c9b86b9a-8bad-4e1d-80e2-8f55c3c19e2c" providerId="ADAL" clId="{9BEFBB74-C0ED-D640-96C8-5B66059E4614}" dt="2021-09-27T18:55:16.352" v="438"/>
          <ac:inkMkLst>
            <pc:docMk/>
            <pc:sldMk cId="234555709" sldId="281"/>
            <ac:inkMk id="384" creationId="{835978BD-2D25-694F-A95A-B79F0915429E}"/>
          </ac:inkMkLst>
        </pc:inkChg>
        <pc:inkChg chg="add topLvl">
          <ac:chgData name="Zhang Yifan" userId="c9b86b9a-8bad-4e1d-80e2-8f55c3c19e2c" providerId="ADAL" clId="{9BEFBB74-C0ED-D640-96C8-5B66059E4614}" dt="2021-09-27T18:55:16.352" v="438"/>
          <ac:inkMkLst>
            <pc:docMk/>
            <pc:sldMk cId="234555709" sldId="281"/>
            <ac:inkMk id="385" creationId="{3E4393B4-B4FA-454D-B097-E86544A8BC88}"/>
          </ac:inkMkLst>
        </pc:inkChg>
        <pc:inkChg chg="add topLvl">
          <ac:chgData name="Zhang Yifan" userId="c9b86b9a-8bad-4e1d-80e2-8f55c3c19e2c" providerId="ADAL" clId="{9BEFBB74-C0ED-D640-96C8-5B66059E4614}" dt="2021-09-27T18:55:16.352" v="438"/>
          <ac:inkMkLst>
            <pc:docMk/>
            <pc:sldMk cId="234555709" sldId="281"/>
            <ac:inkMk id="386" creationId="{0E7EEB49-D339-DC40-BC40-34598CC933A6}"/>
          </ac:inkMkLst>
        </pc:inkChg>
        <pc:inkChg chg="add topLvl">
          <ac:chgData name="Zhang Yifan" userId="c9b86b9a-8bad-4e1d-80e2-8f55c3c19e2c" providerId="ADAL" clId="{9BEFBB74-C0ED-D640-96C8-5B66059E4614}" dt="2021-09-27T18:55:16.352" v="438"/>
          <ac:inkMkLst>
            <pc:docMk/>
            <pc:sldMk cId="234555709" sldId="281"/>
            <ac:inkMk id="387" creationId="{D50B9EC4-E85E-D64F-B771-9FC5CFFE0F5E}"/>
          </ac:inkMkLst>
        </pc:inkChg>
        <pc:inkChg chg="add topLvl">
          <ac:chgData name="Zhang Yifan" userId="c9b86b9a-8bad-4e1d-80e2-8f55c3c19e2c" providerId="ADAL" clId="{9BEFBB74-C0ED-D640-96C8-5B66059E4614}" dt="2021-09-27T18:55:16.352" v="438"/>
          <ac:inkMkLst>
            <pc:docMk/>
            <pc:sldMk cId="234555709" sldId="281"/>
            <ac:inkMk id="388" creationId="{F0CF42E1-1F7E-314D-BEA8-2F3BF5D4E95E}"/>
          </ac:inkMkLst>
        </pc:inkChg>
        <pc:inkChg chg="add topLvl">
          <ac:chgData name="Zhang Yifan" userId="c9b86b9a-8bad-4e1d-80e2-8f55c3c19e2c" providerId="ADAL" clId="{9BEFBB74-C0ED-D640-96C8-5B66059E4614}" dt="2021-09-27T18:55:16.352" v="438"/>
          <ac:inkMkLst>
            <pc:docMk/>
            <pc:sldMk cId="234555709" sldId="281"/>
            <ac:inkMk id="389" creationId="{BCDC1DC1-9440-C647-9440-7BE3E23C2AB9}"/>
          </ac:inkMkLst>
        </pc:inkChg>
        <pc:inkChg chg="add topLvl">
          <ac:chgData name="Zhang Yifan" userId="c9b86b9a-8bad-4e1d-80e2-8f55c3c19e2c" providerId="ADAL" clId="{9BEFBB74-C0ED-D640-96C8-5B66059E4614}" dt="2021-09-27T18:55:16.352" v="438"/>
          <ac:inkMkLst>
            <pc:docMk/>
            <pc:sldMk cId="234555709" sldId="281"/>
            <ac:inkMk id="390" creationId="{9BF27969-44D3-6E46-ABCA-6BA0D4823A09}"/>
          </ac:inkMkLst>
        </pc:inkChg>
        <pc:inkChg chg="add topLvl">
          <ac:chgData name="Zhang Yifan" userId="c9b86b9a-8bad-4e1d-80e2-8f55c3c19e2c" providerId="ADAL" clId="{9BEFBB74-C0ED-D640-96C8-5B66059E4614}" dt="2021-09-27T18:55:16.352" v="438"/>
          <ac:inkMkLst>
            <pc:docMk/>
            <pc:sldMk cId="234555709" sldId="281"/>
            <ac:inkMk id="391" creationId="{E081FD1C-4DFF-B843-87C4-1DF7905715AC}"/>
          </ac:inkMkLst>
        </pc:inkChg>
        <pc:inkChg chg="add topLvl">
          <ac:chgData name="Zhang Yifan" userId="c9b86b9a-8bad-4e1d-80e2-8f55c3c19e2c" providerId="ADAL" clId="{9BEFBB74-C0ED-D640-96C8-5B66059E4614}" dt="2021-09-27T18:55:16.352" v="438"/>
          <ac:inkMkLst>
            <pc:docMk/>
            <pc:sldMk cId="234555709" sldId="281"/>
            <ac:inkMk id="392" creationId="{F049463C-53D3-594B-BD40-F0395DB7644D}"/>
          </ac:inkMkLst>
        </pc:inkChg>
        <pc:inkChg chg="add topLvl">
          <ac:chgData name="Zhang Yifan" userId="c9b86b9a-8bad-4e1d-80e2-8f55c3c19e2c" providerId="ADAL" clId="{9BEFBB74-C0ED-D640-96C8-5B66059E4614}" dt="2021-09-27T18:55:16.352" v="438"/>
          <ac:inkMkLst>
            <pc:docMk/>
            <pc:sldMk cId="234555709" sldId="281"/>
            <ac:inkMk id="393" creationId="{62FF7CCA-B914-1242-9868-EBA6A474736C}"/>
          </ac:inkMkLst>
        </pc:inkChg>
        <pc:inkChg chg="add topLvl">
          <ac:chgData name="Zhang Yifan" userId="c9b86b9a-8bad-4e1d-80e2-8f55c3c19e2c" providerId="ADAL" clId="{9BEFBB74-C0ED-D640-96C8-5B66059E4614}" dt="2021-09-27T18:55:16.352" v="438"/>
          <ac:inkMkLst>
            <pc:docMk/>
            <pc:sldMk cId="234555709" sldId="281"/>
            <ac:inkMk id="394" creationId="{CFBF6B3C-5BCD-5C45-937F-9983F23856A8}"/>
          </ac:inkMkLst>
        </pc:inkChg>
        <pc:inkChg chg="add topLvl">
          <ac:chgData name="Zhang Yifan" userId="c9b86b9a-8bad-4e1d-80e2-8f55c3c19e2c" providerId="ADAL" clId="{9BEFBB74-C0ED-D640-96C8-5B66059E4614}" dt="2021-09-27T18:55:16.352" v="438"/>
          <ac:inkMkLst>
            <pc:docMk/>
            <pc:sldMk cId="234555709" sldId="281"/>
            <ac:inkMk id="395" creationId="{C3C65213-05E6-CC41-B25B-7F9467316249}"/>
          </ac:inkMkLst>
        </pc:inkChg>
        <pc:inkChg chg="add topLvl">
          <ac:chgData name="Zhang Yifan" userId="c9b86b9a-8bad-4e1d-80e2-8f55c3c19e2c" providerId="ADAL" clId="{9BEFBB74-C0ED-D640-96C8-5B66059E4614}" dt="2021-09-27T18:55:16.352" v="438"/>
          <ac:inkMkLst>
            <pc:docMk/>
            <pc:sldMk cId="234555709" sldId="281"/>
            <ac:inkMk id="396" creationId="{F37E0CDC-1D84-AE48-8121-FA5D90EA87A3}"/>
          </ac:inkMkLst>
        </pc:inkChg>
        <pc:inkChg chg="add topLvl">
          <ac:chgData name="Zhang Yifan" userId="c9b86b9a-8bad-4e1d-80e2-8f55c3c19e2c" providerId="ADAL" clId="{9BEFBB74-C0ED-D640-96C8-5B66059E4614}" dt="2021-09-27T18:55:16.352" v="438"/>
          <ac:inkMkLst>
            <pc:docMk/>
            <pc:sldMk cId="234555709" sldId="281"/>
            <ac:inkMk id="398" creationId="{3F61271E-5F3B-9A4C-AB5A-268B1DEDA254}"/>
          </ac:inkMkLst>
        </pc:inkChg>
        <pc:inkChg chg="add topLvl">
          <ac:chgData name="Zhang Yifan" userId="c9b86b9a-8bad-4e1d-80e2-8f55c3c19e2c" providerId="ADAL" clId="{9BEFBB74-C0ED-D640-96C8-5B66059E4614}" dt="2021-09-27T18:55:16.352" v="438"/>
          <ac:inkMkLst>
            <pc:docMk/>
            <pc:sldMk cId="234555709" sldId="281"/>
            <ac:inkMk id="399" creationId="{EACDAE81-EA63-4847-A09E-026C27EA865D}"/>
          </ac:inkMkLst>
        </pc:inkChg>
        <pc:inkChg chg="add topLvl">
          <ac:chgData name="Zhang Yifan" userId="c9b86b9a-8bad-4e1d-80e2-8f55c3c19e2c" providerId="ADAL" clId="{9BEFBB74-C0ED-D640-96C8-5B66059E4614}" dt="2021-09-27T18:55:16.352" v="438"/>
          <ac:inkMkLst>
            <pc:docMk/>
            <pc:sldMk cId="234555709" sldId="281"/>
            <ac:inkMk id="400" creationId="{8B639E57-2CA8-4E4C-8954-5789AD399C4B}"/>
          </ac:inkMkLst>
        </pc:inkChg>
        <pc:inkChg chg="add del topLvl">
          <ac:chgData name="Zhang Yifan" userId="c9b86b9a-8bad-4e1d-80e2-8f55c3c19e2c" providerId="ADAL" clId="{9BEFBB74-C0ED-D640-96C8-5B66059E4614}" dt="2021-09-27T18:55:16.352" v="438"/>
          <ac:inkMkLst>
            <pc:docMk/>
            <pc:sldMk cId="234555709" sldId="281"/>
            <ac:inkMk id="401" creationId="{D090571D-B193-1346-906A-A65ED3CE6AE5}"/>
          </ac:inkMkLst>
        </pc:inkChg>
        <pc:inkChg chg="add">
          <ac:chgData name="Zhang Yifan" userId="c9b86b9a-8bad-4e1d-80e2-8f55c3c19e2c" providerId="ADAL" clId="{9BEFBB74-C0ED-D640-96C8-5B66059E4614}" dt="2021-09-27T18:55:17.529" v="439"/>
          <ac:inkMkLst>
            <pc:docMk/>
            <pc:sldMk cId="234555709" sldId="281"/>
            <ac:inkMk id="403" creationId="{F2A5AD7C-250B-734D-9972-E08A4A167458}"/>
          </ac:inkMkLst>
        </pc:inkChg>
        <pc:inkChg chg="add">
          <ac:chgData name="Zhang Yifan" userId="c9b86b9a-8bad-4e1d-80e2-8f55c3c19e2c" providerId="ADAL" clId="{9BEFBB74-C0ED-D640-96C8-5B66059E4614}" dt="2021-09-27T18:55:17.730" v="440"/>
          <ac:inkMkLst>
            <pc:docMk/>
            <pc:sldMk cId="234555709" sldId="281"/>
            <ac:inkMk id="404" creationId="{9CC7D9C2-DF36-CE45-B17C-DBC19D89595D}"/>
          </ac:inkMkLst>
        </pc:inkChg>
        <pc:inkChg chg="add">
          <ac:chgData name="Zhang Yifan" userId="c9b86b9a-8bad-4e1d-80e2-8f55c3c19e2c" providerId="ADAL" clId="{9BEFBB74-C0ED-D640-96C8-5B66059E4614}" dt="2021-09-27T18:55:17.914" v="441"/>
          <ac:inkMkLst>
            <pc:docMk/>
            <pc:sldMk cId="234555709" sldId="281"/>
            <ac:inkMk id="405" creationId="{062801F6-DC29-2749-B84B-98DCB1AB7494}"/>
          </ac:inkMkLst>
        </pc:inkChg>
        <pc:inkChg chg="add">
          <ac:chgData name="Zhang Yifan" userId="c9b86b9a-8bad-4e1d-80e2-8f55c3c19e2c" providerId="ADAL" clId="{9BEFBB74-C0ED-D640-96C8-5B66059E4614}" dt="2021-09-27T18:55:18.777" v="442"/>
          <ac:inkMkLst>
            <pc:docMk/>
            <pc:sldMk cId="234555709" sldId="281"/>
            <ac:inkMk id="406" creationId="{E6C235F1-96C6-1748-9E60-A3E680EA981D}"/>
          </ac:inkMkLst>
        </pc:inkChg>
        <pc:inkChg chg="add">
          <ac:chgData name="Zhang Yifan" userId="c9b86b9a-8bad-4e1d-80e2-8f55c3c19e2c" providerId="ADAL" clId="{9BEFBB74-C0ED-D640-96C8-5B66059E4614}" dt="2021-09-27T18:55:19.269" v="443"/>
          <ac:inkMkLst>
            <pc:docMk/>
            <pc:sldMk cId="234555709" sldId="281"/>
            <ac:inkMk id="407" creationId="{5A6FE9FF-534B-8A46-A746-A96304D3DF23}"/>
          </ac:inkMkLst>
        </pc:inkChg>
        <pc:inkChg chg="add">
          <ac:chgData name="Zhang Yifan" userId="c9b86b9a-8bad-4e1d-80e2-8f55c3c19e2c" providerId="ADAL" clId="{9BEFBB74-C0ED-D640-96C8-5B66059E4614}" dt="2021-09-27T18:55:19.496" v="444"/>
          <ac:inkMkLst>
            <pc:docMk/>
            <pc:sldMk cId="234555709" sldId="281"/>
            <ac:inkMk id="408" creationId="{C2D1F495-7A8D-F54B-B684-17EE57208D4B}"/>
          </ac:inkMkLst>
        </pc:inkChg>
        <pc:inkChg chg="add">
          <ac:chgData name="Zhang Yifan" userId="c9b86b9a-8bad-4e1d-80e2-8f55c3c19e2c" providerId="ADAL" clId="{9BEFBB74-C0ED-D640-96C8-5B66059E4614}" dt="2021-09-27T18:55:20.146" v="445"/>
          <ac:inkMkLst>
            <pc:docMk/>
            <pc:sldMk cId="234555709" sldId="281"/>
            <ac:inkMk id="409" creationId="{C037CF15-875F-5849-907B-BA4D72B1A8BA}"/>
          </ac:inkMkLst>
        </pc:inkChg>
        <pc:inkChg chg="add">
          <ac:chgData name="Zhang Yifan" userId="c9b86b9a-8bad-4e1d-80e2-8f55c3c19e2c" providerId="ADAL" clId="{9BEFBB74-C0ED-D640-96C8-5B66059E4614}" dt="2021-09-27T18:55:20.415" v="446"/>
          <ac:inkMkLst>
            <pc:docMk/>
            <pc:sldMk cId="234555709" sldId="281"/>
            <ac:inkMk id="410" creationId="{C3021B61-CAA0-E648-8BB9-0A9DE58FBD3A}"/>
          </ac:inkMkLst>
        </pc:inkChg>
        <pc:inkChg chg="add topLvl">
          <ac:chgData name="Zhang Yifan" userId="c9b86b9a-8bad-4e1d-80e2-8f55c3c19e2c" providerId="ADAL" clId="{9BEFBB74-C0ED-D640-96C8-5B66059E4614}" dt="2021-09-27T18:55:25.423" v="454"/>
          <ac:inkMkLst>
            <pc:docMk/>
            <pc:sldMk cId="234555709" sldId="281"/>
            <ac:inkMk id="412" creationId="{1631D154-DBE8-0243-9F8C-A0F507792C12}"/>
          </ac:inkMkLst>
        </pc:inkChg>
        <pc:inkChg chg="add topLvl">
          <ac:chgData name="Zhang Yifan" userId="c9b86b9a-8bad-4e1d-80e2-8f55c3c19e2c" providerId="ADAL" clId="{9BEFBB74-C0ED-D640-96C8-5B66059E4614}" dt="2021-09-27T18:55:25.423" v="454"/>
          <ac:inkMkLst>
            <pc:docMk/>
            <pc:sldMk cId="234555709" sldId="281"/>
            <ac:inkMk id="413" creationId="{FE9BC40B-2CE7-6A48-84C0-0B132F018A29}"/>
          </ac:inkMkLst>
        </pc:inkChg>
        <pc:inkChg chg="add topLvl">
          <ac:chgData name="Zhang Yifan" userId="c9b86b9a-8bad-4e1d-80e2-8f55c3c19e2c" providerId="ADAL" clId="{9BEFBB74-C0ED-D640-96C8-5B66059E4614}" dt="2021-09-27T18:55:25.423" v="454"/>
          <ac:inkMkLst>
            <pc:docMk/>
            <pc:sldMk cId="234555709" sldId="281"/>
            <ac:inkMk id="414" creationId="{BFF10E54-D9FD-2249-805A-E67E50ADAC7A}"/>
          </ac:inkMkLst>
        </pc:inkChg>
        <pc:inkChg chg="add topLvl">
          <ac:chgData name="Zhang Yifan" userId="c9b86b9a-8bad-4e1d-80e2-8f55c3c19e2c" providerId="ADAL" clId="{9BEFBB74-C0ED-D640-96C8-5B66059E4614}" dt="2021-09-27T18:55:25.423" v="454"/>
          <ac:inkMkLst>
            <pc:docMk/>
            <pc:sldMk cId="234555709" sldId="281"/>
            <ac:inkMk id="415" creationId="{C0B6BA4D-97BE-0842-B529-B277F8D259E4}"/>
          </ac:inkMkLst>
        </pc:inkChg>
        <pc:inkChg chg="add del topLvl">
          <ac:chgData name="Zhang Yifan" userId="c9b86b9a-8bad-4e1d-80e2-8f55c3c19e2c" providerId="ADAL" clId="{9BEFBB74-C0ED-D640-96C8-5B66059E4614}" dt="2021-09-27T18:55:25.423" v="454"/>
          <ac:inkMkLst>
            <pc:docMk/>
            <pc:sldMk cId="234555709" sldId="281"/>
            <ac:inkMk id="416" creationId="{5E5745E6-BF41-754E-B706-413D29FCFC68}"/>
          </ac:inkMkLst>
        </pc:inkChg>
        <pc:inkChg chg="add topLvl">
          <ac:chgData name="Zhang Yifan" userId="c9b86b9a-8bad-4e1d-80e2-8f55c3c19e2c" providerId="ADAL" clId="{9BEFBB74-C0ED-D640-96C8-5B66059E4614}" dt="2021-09-27T18:55:45.802" v="485"/>
          <ac:inkMkLst>
            <pc:docMk/>
            <pc:sldMk cId="234555709" sldId="281"/>
            <ac:inkMk id="418" creationId="{8779D903-6F35-B943-B4E7-5A982E3B5A6F}"/>
          </ac:inkMkLst>
        </pc:inkChg>
        <pc:inkChg chg="add topLvl">
          <ac:chgData name="Zhang Yifan" userId="c9b86b9a-8bad-4e1d-80e2-8f55c3c19e2c" providerId="ADAL" clId="{9BEFBB74-C0ED-D640-96C8-5B66059E4614}" dt="2021-09-27T18:55:45.802" v="485"/>
          <ac:inkMkLst>
            <pc:docMk/>
            <pc:sldMk cId="234555709" sldId="281"/>
            <ac:inkMk id="419" creationId="{726B64E5-3B87-E342-8BAB-5C99B98A11F0}"/>
          </ac:inkMkLst>
        </pc:inkChg>
        <pc:inkChg chg="add topLvl">
          <ac:chgData name="Zhang Yifan" userId="c9b86b9a-8bad-4e1d-80e2-8f55c3c19e2c" providerId="ADAL" clId="{9BEFBB74-C0ED-D640-96C8-5B66059E4614}" dt="2021-09-27T18:55:45.802" v="485"/>
          <ac:inkMkLst>
            <pc:docMk/>
            <pc:sldMk cId="234555709" sldId="281"/>
            <ac:inkMk id="420" creationId="{079F99C5-EEFA-4441-881B-327EB360F6AC}"/>
          </ac:inkMkLst>
        </pc:inkChg>
        <pc:inkChg chg="add topLvl">
          <ac:chgData name="Zhang Yifan" userId="c9b86b9a-8bad-4e1d-80e2-8f55c3c19e2c" providerId="ADAL" clId="{9BEFBB74-C0ED-D640-96C8-5B66059E4614}" dt="2021-09-27T18:55:45.802" v="485"/>
          <ac:inkMkLst>
            <pc:docMk/>
            <pc:sldMk cId="234555709" sldId="281"/>
            <ac:inkMk id="421" creationId="{06A8E4FD-C878-F54A-BC09-BD4CDFC22BD5}"/>
          </ac:inkMkLst>
        </pc:inkChg>
        <pc:inkChg chg="add topLvl">
          <ac:chgData name="Zhang Yifan" userId="c9b86b9a-8bad-4e1d-80e2-8f55c3c19e2c" providerId="ADAL" clId="{9BEFBB74-C0ED-D640-96C8-5B66059E4614}" dt="2021-09-27T18:55:45.802" v="485"/>
          <ac:inkMkLst>
            <pc:docMk/>
            <pc:sldMk cId="234555709" sldId="281"/>
            <ac:inkMk id="422" creationId="{85E5EA4B-B7C3-9A4E-857B-315C2420CA5D}"/>
          </ac:inkMkLst>
        </pc:inkChg>
        <pc:inkChg chg="add topLvl">
          <ac:chgData name="Zhang Yifan" userId="c9b86b9a-8bad-4e1d-80e2-8f55c3c19e2c" providerId="ADAL" clId="{9BEFBB74-C0ED-D640-96C8-5B66059E4614}" dt="2021-09-27T18:55:45.802" v="485"/>
          <ac:inkMkLst>
            <pc:docMk/>
            <pc:sldMk cId="234555709" sldId="281"/>
            <ac:inkMk id="423" creationId="{8C6422E8-C305-F546-B69A-F73CE8930C3A}"/>
          </ac:inkMkLst>
        </pc:inkChg>
        <pc:inkChg chg="add topLvl">
          <ac:chgData name="Zhang Yifan" userId="c9b86b9a-8bad-4e1d-80e2-8f55c3c19e2c" providerId="ADAL" clId="{9BEFBB74-C0ED-D640-96C8-5B66059E4614}" dt="2021-09-27T18:55:45.802" v="485"/>
          <ac:inkMkLst>
            <pc:docMk/>
            <pc:sldMk cId="234555709" sldId="281"/>
            <ac:inkMk id="424" creationId="{26DBEA04-F93E-8C49-B329-C48DF17E304B}"/>
          </ac:inkMkLst>
        </pc:inkChg>
        <pc:inkChg chg="add topLvl">
          <ac:chgData name="Zhang Yifan" userId="c9b86b9a-8bad-4e1d-80e2-8f55c3c19e2c" providerId="ADAL" clId="{9BEFBB74-C0ED-D640-96C8-5B66059E4614}" dt="2021-09-27T18:55:41.529" v="481"/>
          <ac:inkMkLst>
            <pc:docMk/>
            <pc:sldMk cId="234555709" sldId="281"/>
            <ac:inkMk id="426" creationId="{01BC1EF7-FEE7-4144-BC01-68DB3812C1DF}"/>
          </ac:inkMkLst>
        </pc:inkChg>
        <pc:inkChg chg="add topLvl">
          <ac:chgData name="Zhang Yifan" userId="c9b86b9a-8bad-4e1d-80e2-8f55c3c19e2c" providerId="ADAL" clId="{9BEFBB74-C0ED-D640-96C8-5B66059E4614}" dt="2021-09-27T18:55:41.529" v="481"/>
          <ac:inkMkLst>
            <pc:docMk/>
            <pc:sldMk cId="234555709" sldId="281"/>
            <ac:inkMk id="427" creationId="{FB88AB2A-1606-B443-A632-4E66C2716669}"/>
          </ac:inkMkLst>
        </pc:inkChg>
        <pc:inkChg chg="add topLvl">
          <ac:chgData name="Zhang Yifan" userId="c9b86b9a-8bad-4e1d-80e2-8f55c3c19e2c" providerId="ADAL" clId="{9BEFBB74-C0ED-D640-96C8-5B66059E4614}" dt="2021-09-27T18:55:41.529" v="481"/>
          <ac:inkMkLst>
            <pc:docMk/>
            <pc:sldMk cId="234555709" sldId="281"/>
            <ac:inkMk id="428" creationId="{3048B3AA-662E-504B-970A-C4176C365E77}"/>
          </ac:inkMkLst>
        </pc:inkChg>
        <pc:inkChg chg="add topLvl">
          <ac:chgData name="Zhang Yifan" userId="c9b86b9a-8bad-4e1d-80e2-8f55c3c19e2c" providerId="ADAL" clId="{9BEFBB74-C0ED-D640-96C8-5B66059E4614}" dt="2021-09-27T18:55:41.529" v="481"/>
          <ac:inkMkLst>
            <pc:docMk/>
            <pc:sldMk cId="234555709" sldId="281"/>
            <ac:inkMk id="429" creationId="{C9E33C6B-DA8A-9F42-8441-25225CD7DE97}"/>
          </ac:inkMkLst>
        </pc:inkChg>
        <pc:inkChg chg="add topLvl">
          <ac:chgData name="Zhang Yifan" userId="c9b86b9a-8bad-4e1d-80e2-8f55c3c19e2c" providerId="ADAL" clId="{9BEFBB74-C0ED-D640-96C8-5B66059E4614}" dt="2021-09-27T18:55:41.529" v="481"/>
          <ac:inkMkLst>
            <pc:docMk/>
            <pc:sldMk cId="234555709" sldId="281"/>
            <ac:inkMk id="430" creationId="{0CAE4606-F716-3248-90C6-9B3E7AD673E6}"/>
          </ac:inkMkLst>
        </pc:inkChg>
        <pc:inkChg chg="add topLvl">
          <ac:chgData name="Zhang Yifan" userId="c9b86b9a-8bad-4e1d-80e2-8f55c3c19e2c" providerId="ADAL" clId="{9BEFBB74-C0ED-D640-96C8-5B66059E4614}" dt="2021-09-27T18:55:41.529" v="481"/>
          <ac:inkMkLst>
            <pc:docMk/>
            <pc:sldMk cId="234555709" sldId="281"/>
            <ac:inkMk id="431" creationId="{10E5DBB5-EEE2-D84E-84FA-7F49FC1CBAD3}"/>
          </ac:inkMkLst>
        </pc:inkChg>
        <pc:inkChg chg="add topLvl">
          <ac:chgData name="Zhang Yifan" userId="c9b86b9a-8bad-4e1d-80e2-8f55c3c19e2c" providerId="ADAL" clId="{9BEFBB74-C0ED-D640-96C8-5B66059E4614}" dt="2021-09-27T18:55:41.529" v="481"/>
          <ac:inkMkLst>
            <pc:docMk/>
            <pc:sldMk cId="234555709" sldId="281"/>
            <ac:inkMk id="432" creationId="{134A1A73-1C51-BE4B-8229-AF2D68BCB736}"/>
          </ac:inkMkLst>
        </pc:inkChg>
        <pc:inkChg chg="add topLvl">
          <ac:chgData name="Zhang Yifan" userId="c9b86b9a-8bad-4e1d-80e2-8f55c3c19e2c" providerId="ADAL" clId="{9BEFBB74-C0ED-D640-96C8-5B66059E4614}" dt="2021-09-27T18:55:41.529" v="481"/>
          <ac:inkMkLst>
            <pc:docMk/>
            <pc:sldMk cId="234555709" sldId="281"/>
            <ac:inkMk id="433" creationId="{2980A826-A4DB-6944-860F-4C368A7FCA46}"/>
          </ac:inkMkLst>
        </pc:inkChg>
        <pc:inkChg chg="add topLvl">
          <ac:chgData name="Zhang Yifan" userId="c9b86b9a-8bad-4e1d-80e2-8f55c3c19e2c" providerId="ADAL" clId="{9BEFBB74-C0ED-D640-96C8-5B66059E4614}" dt="2021-09-27T18:55:41.529" v="481"/>
          <ac:inkMkLst>
            <pc:docMk/>
            <pc:sldMk cId="234555709" sldId="281"/>
            <ac:inkMk id="434" creationId="{EE8606D5-43D0-9F40-BFA8-DC05E5C79AC8}"/>
          </ac:inkMkLst>
        </pc:inkChg>
        <pc:inkChg chg="add topLvl">
          <ac:chgData name="Zhang Yifan" userId="c9b86b9a-8bad-4e1d-80e2-8f55c3c19e2c" providerId="ADAL" clId="{9BEFBB74-C0ED-D640-96C8-5B66059E4614}" dt="2021-09-27T18:55:41.529" v="481"/>
          <ac:inkMkLst>
            <pc:docMk/>
            <pc:sldMk cId="234555709" sldId="281"/>
            <ac:inkMk id="435" creationId="{43F6854B-5A21-C14C-ACB4-9C49B66FF6B3}"/>
          </ac:inkMkLst>
        </pc:inkChg>
        <pc:inkChg chg="add topLvl">
          <ac:chgData name="Zhang Yifan" userId="c9b86b9a-8bad-4e1d-80e2-8f55c3c19e2c" providerId="ADAL" clId="{9BEFBB74-C0ED-D640-96C8-5B66059E4614}" dt="2021-09-27T18:55:41.529" v="481"/>
          <ac:inkMkLst>
            <pc:docMk/>
            <pc:sldMk cId="234555709" sldId="281"/>
            <ac:inkMk id="436" creationId="{6EA9274C-F1AD-B843-B9B7-963736A14C5B}"/>
          </ac:inkMkLst>
        </pc:inkChg>
        <pc:inkChg chg="add topLvl">
          <ac:chgData name="Zhang Yifan" userId="c9b86b9a-8bad-4e1d-80e2-8f55c3c19e2c" providerId="ADAL" clId="{9BEFBB74-C0ED-D640-96C8-5B66059E4614}" dt="2021-09-27T18:55:41.529" v="481"/>
          <ac:inkMkLst>
            <pc:docMk/>
            <pc:sldMk cId="234555709" sldId="281"/>
            <ac:inkMk id="437" creationId="{2C9D14E4-4F15-3443-8957-9389DEA21AB2}"/>
          </ac:inkMkLst>
        </pc:inkChg>
        <pc:inkChg chg="add topLvl">
          <ac:chgData name="Zhang Yifan" userId="c9b86b9a-8bad-4e1d-80e2-8f55c3c19e2c" providerId="ADAL" clId="{9BEFBB74-C0ED-D640-96C8-5B66059E4614}" dt="2021-09-27T18:55:41.529" v="481"/>
          <ac:inkMkLst>
            <pc:docMk/>
            <pc:sldMk cId="234555709" sldId="281"/>
            <ac:inkMk id="438" creationId="{EF5FADDC-B1F2-E647-A856-4C9405DB1351}"/>
          </ac:inkMkLst>
        </pc:inkChg>
        <pc:inkChg chg="add del topLvl">
          <ac:chgData name="Zhang Yifan" userId="c9b86b9a-8bad-4e1d-80e2-8f55c3c19e2c" providerId="ADAL" clId="{9BEFBB74-C0ED-D640-96C8-5B66059E4614}" dt="2021-09-27T18:55:37.881" v="478"/>
          <ac:inkMkLst>
            <pc:docMk/>
            <pc:sldMk cId="234555709" sldId="281"/>
            <ac:inkMk id="439" creationId="{43707DC1-FFBA-2B4E-8623-37E7AC3C15A1}"/>
          </ac:inkMkLst>
        </pc:inkChg>
        <pc:inkChg chg="add del topLvl">
          <ac:chgData name="Zhang Yifan" userId="c9b86b9a-8bad-4e1d-80e2-8f55c3c19e2c" providerId="ADAL" clId="{9BEFBB74-C0ED-D640-96C8-5B66059E4614}" dt="2021-09-27T18:55:41.529" v="481"/>
          <ac:inkMkLst>
            <pc:docMk/>
            <pc:sldMk cId="234555709" sldId="281"/>
            <ac:inkMk id="441" creationId="{741283FF-33BE-724E-B748-DE73C425D927}"/>
          </ac:inkMkLst>
        </pc:inkChg>
        <pc:inkChg chg="add">
          <ac:chgData name="Zhang Yifan" userId="c9b86b9a-8bad-4e1d-80e2-8f55c3c19e2c" providerId="ADAL" clId="{9BEFBB74-C0ED-D640-96C8-5B66059E4614}" dt="2021-09-27T18:55:44.010" v="482"/>
          <ac:inkMkLst>
            <pc:docMk/>
            <pc:sldMk cId="234555709" sldId="281"/>
            <ac:inkMk id="443" creationId="{481EB6FF-5A80-2B46-BB2A-A4E03EC66607}"/>
          </ac:inkMkLst>
        </pc:inkChg>
        <pc:inkChg chg="add">
          <ac:chgData name="Zhang Yifan" userId="c9b86b9a-8bad-4e1d-80e2-8f55c3c19e2c" providerId="ADAL" clId="{9BEFBB74-C0ED-D640-96C8-5B66059E4614}" dt="2021-09-27T18:55:44.536" v="483"/>
          <ac:inkMkLst>
            <pc:docMk/>
            <pc:sldMk cId="234555709" sldId="281"/>
            <ac:inkMk id="444" creationId="{211D87E0-68BF-E149-BA8F-52601699F6AB}"/>
          </ac:inkMkLst>
        </pc:inkChg>
        <pc:inkChg chg="add">
          <ac:chgData name="Zhang Yifan" userId="c9b86b9a-8bad-4e1d-80e2-8f55c3c19e2c" providerId="ADAL" clId="{9BEFBB74-C0ED-D640-96C8-5B66059E4614}" dt="2021-09-27T18:55:44.761" v="484"/>
          <ac:inkMkLst>
            <pc:docMk/>
            <pc:sldMk cId="234555709" sldId="281"/>
            <ac:inkMk id="445" creationId="{418C1B88-A283-9344-A855-C447003E209C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47" creationId="{0BA68E5F-5ED8-C04C-8A36-0174B19D52F5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48" creationId="{9446D790-2C2D-F245-AC55-BFCA63048212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49" creationId="{CBD7D01F-C90C-DB47-AAF2-EA2DB3A5AB82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50" creationId="{DE555226-5FB8-3A47-ACFB-6DCE67CFB51A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51" creationId="{3370D6E8-EEB1-6A4C-868E-093DB94AEB75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52" creationId="{22B1D322-D442-A340-90C4-576ADA9CB475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53" creationId="{53E32831-B91C-0A40-ABF7-AA7FD68DB7A1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54" creationId="{738DCE5D-8C85-D249-AFC8-B956D852A1BD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55" creationId="{AD70F957-549B-F449-AC31-6F1D35EC85F6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56" creationId="{90C2EAFA-0294-0E44-990A-4921EF0DB85D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57" creationId="{323901A6-A961-5848-8922-801A1F5D608B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58" creationId="{32BFDCE8-A370-A44A-A149-691E909B6E95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59" creationId="{6EABE85E-271A-194A-9ED7-2F6CF728B25F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60" creationId="{33C5778C-18B8-3748-99A6-2F11B17B2A97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61" creationId="{4E013CDA-96DE-4A44-A97C-2A37CA9D32CD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62" creationId="{2C53D604-1DD1-8A44-BBBD-FB7C2E13CAB2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63" creationId="{67D9B505-8168-084B-B6EE-EF95632BBE13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64" creationId="{DFBC3A70-72EF-4A4B-B4F6-EC2582E36A25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66" creationId="{1DE23E53-551A-2348-8FDC-5F95A9B559B8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67" creationId="{4B65FA77-5166-394B-9E9B-4DBEB0A6989B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68" creationId="{EC27C3A1-A290-CE4B-92D1-79F7689AA3B6}"/>
          </ac:inkMkLst>
        </pc:inkChg>
        <pc:inkChg chg="add del topLvl">
          <ac:chgData name="Zhang Yifan" userId="c9b86b9a-8bad-4e1d-80e2-8f55c3c19e2c" providerId="ADAL" clId="{9BEFBB74-C0ED-D640-96C8-5B66059E4614}" dt="2021-09-27T18:56:13.720" v="510"/>
          <ac:inkMkLst>
            <pc:docMk/>
            <pc:sldMk cId="234555709" sldId="281"/>
            <ac:inkMk id="469" creationId="{EFD204ED-882E-CA48-AA8E-3DB1FFABCF54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71" creationId="{24002B03-E11C-7747-B79E-FCA79CD45EC0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72" creationId="{37ACFE75-E9CC-1248-91B7-51873507190C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73" creationId="{862501E1-7EBC-244D-9AE1-FE162B264C18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74" creationId="{70264D89-1D0C-3C44-ADFD-EA0C13EC21D3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75" creationId="{84FF540F-3BC4-0940-A3A7-58C6FFF3ED23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76" creationId="{93D4AD24-4D73-DF43-B5AD-B8BC8AB8408E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77" creationId="{7A0F2C6C-B9BB-6E49-B16A-28C5B24E8EF4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78" creationId="{24479091-04CD-DF4C-98FD-90C76D584B3C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79" creationId="{D53FDCBB-171E-9442-A4F8-DF2EE164F729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80" creationId="{8DB0A04E-95E4-0B40-ABD1-0F30AC2BBBD6}"/>
          </ac:inkMkLst>
        </pc:inkChg>
        <pc:inkChg chg="add topLvl">
          <ac:chgData name="Zhang Yifan" userId="c9b86b9a-8bad-4e1d-80e2-8f55c3c19e2c" providerId="ADAL" clId="{9BEFBB74-C0ED-D640-96C8-5B66059E4614}" dt="2021-09-27T18:56:24.215" v="529"/>
          <ac:inkMkLst>
            <pc:docMk/>
            <pc:sldMk cId="234555709" sldId="281"/>
            <ac:inkMk id="481" creationId="{775A290A-1F57-114F-BE10-41E0C8A85E28}"/>
          </ac:inkMkLst>
        </pc:inkChg>
        <pc:inkChg chg="add">
          <ac:chgData name="Zhang Yifan" userId="c9b86b9a-8bad-4e1d-80e2-8f55c3c19e2c" providerId="ADAL" clId="{9BEFBB74-C0ED-D640-96C8-5B66059E4614}" dt="2021-09-27T18:56:21.094" v="523"/>
          <ac:inkMkLst>
            <pc:docMk/>
            <pc:sldMk cId="234555709" sldId="281"/>
            <ac:inkMk id="483" creationId="{E2E8AE83-7F21-2144-90A4-5946D6BE8FB9}"/>
          </ac:inkMkLst>
        </pc:inkChg>
        <pc:inkChg chg="add">
          <ac:chgData name="Zhang Yifan" userId="c9b86b9a-8bad-4e1d-80e2-8f55c3c19e2c" providerId="ADAL" clId="{9BEFBB74-C0ED-D640-96C8-5B66059E4614}" dt="2021-09-27T18:56:21.360" v="524"/>
          <ac:inkMkLst>
            <pc:docMk/>
            <pc:sldMk cId="234555709" sldId="281"/>
            <ac:inkMk id="484" creationId="{324B57EC-B303-9549-8B5B-87C24A9E5081}"/>
          </ac:inkMkLst>
        </pc:inkChg>
        <pc:inkChg chg="add">
          <ac:chgData name="Zhang Yifan" userId="c9b86b9a-8bad-4e1d-80e2-8f55c3c19e2c" providerId="ADAL" clId="{9BEFBB74-C0ED-D640-96C8-5B66059E4614}" dt="2021-09-27T18:56:21.589" v="525"/>
          <ac:inkMkLst>
            <pc:docMk/>
            <pc:sldMk cId="234555709" sldId="281"/>
            <ac:inkMk id="485" creationId="{C20018AC-E31E-7B47-A592-3B07EBA7A8A3}"/>
          </ac:inkMkLst>
        </pc:inkChg>
        <pc:inkChg chg="add">
          <ac:chgData name="Zhang Yifan" userId="c9b86b9a-8bad-4e1d-80e2-8f55c3c19e2c" providerId="ADAL" clId="{9BEFBB74-C0ED-D640-96C8-5B66059E4614}" dt="2021-09-27T18:56:22.146" v="526"/>
          <ac:inkMkLst>
            <pc:docMk/>
            <pc:sldMk cId="234555709" sldId="281"/>
            <ac:inkMk id="486" creationId="{DA43743A-F8A0-594F-B13C-DD2184BEC66F}"/>
          </ac:inkMkLst>
        </pc:inkChg>
        <pc:inkChg chg="add">
          <ac:chgData name="Zhang Yifan" userId="c9b86b9a-8bad-4e1d-80e2-8f55c3c19e2c" providerId="ADAL" clId="{9BEFBB74-C0ED-D640-96C8-5B66059E4614}" dt="2021-09-27T18:56:23.010" v="527"/>
          <ac:inkMkLst>
            <pc:docMk/>
            <pc:sldMk cId="234555709" sldId="281"/>
            <ac:inkMk id="487" creationId="{D834F731-35CF-6746-9284-02825E7EFBB9}"/>
          </ac:inkMkLst>
        </pc:inkChg>
        <pc:inkChg chg="add">
          <ac:chgData name="Zhang Yifan" userId="c9b86b9a-8bad-4e1d-80e2-8f55c3c19e2c" providerId="ADAL" clId="{9BEFBB74-C0ED-D640-96C8-5B66059E4614}" dt="2021-09-27T18:56:23.412" v="528"/>
          <ac:inkMkLst>
            <pc:docMk/>
            <pc:sldMk cId="234555709" sldId="281"/>
            <ac:inkMk id="488" creationId="{3BEF7BAC-0F24-C548-AEB3-8E4A543B908B}"/>
          </ac:inkMkLst>
        </pc:inkChg>
        <pc:inkChg chg="add">
          <ac:chgData name="Zhang Yifan" userId="c9b86b9a-8bad-4e1d-80e2-8f55c3c19e2c" providerId="ADAL" clId="{9BEFBB74-C0ED-D640-96C8-5B66059E4614}" dt="2021-09-27T18:56:24.554" v="530"/>
          <ac:inkMkLst>
            <pc:docMk/>
            <pc:sldMk cId="234555709" sldId="281"/>
            <ac:inkMk id="490" creationId="{5FE25E94-BA8F-1B44-AAB8-41BF4D34A613}"/>
          </ac:inkMkLst>
        </pc:inkChg>
        <pc:inkChg chg="add">
          <ac:chgData name="Zhang Yifan" userId="c9b86b9a-8bad-4e1d-80e2-8f55c3c19e2c" providerId="ADAL" clId="{9BEFBB74-C0ED-D640-96C8-5B66059E4614}" dt="2021-09-27T18:56:24.791" v="531"/>
          <ac:inkMkLst>
            <pc:docMk/>
            <pc:sldMk cId="234555709" sldId="281"/>
            <ac:inkMk id="491" creationId="{05DA8332-220A-BD49-B0A7-EFABF94B2F71}"/>
          </ac:inkMkLst>
        </pc:inkChg>
        <pc:inkChg chg="add">
          <ac:chgData name="Zhang Yifan" userId="c9b86b9a-8bad-4e1d-80e2-8f55c3c19e2c" providerId="ADAL" clId="{9BEFBB74-C0ED-D640-96C8-5B66059E4614}" dt="2021-09-27T18:56:25.019" v="532"/>
          <ac:inkMkLst>
            <pc:docMk/>
            <pc:sldMk cId="234555709" sldId="281"/>
            <ac:inkMk id="492" creationId="{2571A278-1777-B64F-A073-75C104996BD7}"/>
          </ac:inkMkLst>
        </pc:inkChg>
        <pc:inkChg chg="add">
          <ac:chgData name="Zhang Yifan" userId="c9b86b9a-8bad-4e1d-80e2-8f55c3c19e2c" providerId="ADAL" clId="{9BEFBB74-C0ED-D640-96C8-5B66059E4614}" dt="2021-09-27T18:56:25.914" v="533"/>
          <ac:inkMkLst>
            <pc:docMk/>
            <pc:sldMk cId="234555709" sldId="281"/>
            <ac:inkMk id="493" creationId="{09FA40A1-6737-4B4C-8085-C252A5B6EDB2}"/>
          </ac:inkMkLst>
        </pc:inkChg>
        <pc:inkChg chg="add">
          <ac:chgData name="Zhang Yifan" userId="c9b86b9a-8bad-4e1d-80e2-8f55c3c19e2c" providerId="ADAL" clId="{9BEFBB74-C0ED-D640-96C8-5B66059E4614}" dt="2021-09-27T18:56:26.380" v="534"/>
          <ac:inkMkLst>
            <pc:docMk/>
            <pc:sldMk cId="234555709" sldId="281"/>
            <ac:inkMk id="494" creationId="{32881A31-07BD-B247-9E10-21FF95DA0060}"/>
          </ac:inkMkLst>
        </pc:inkChg>
        <pc:inkChg chg="add">
          <ac:chgData name="Zhang Yifan" userId="c9b86b9a-8bad-4e1d-80e2-8f55c3c19e2c" providerId="ADAL" clId="{9BEFBB74-C0ED-D640-96C8-5B66059E4614}" dt="2021-09-27T18:56:26.637" v="535"/>
          <ac:inkMkLst>
            <pc:docMk/>
            <pc:sldMk cId="234555709" sldId="281"/>
            <ac:inkMk id="495" creationId="{51C3A4AA-FC57-F049-AABD-7AC6924ACA88}"/>
          </ac:inkMkLst>
        </pc:inkChg>
        <pc:inkChg chg="add">
          <ac:chgData name="Zhang Yifan" userId="c9b86b9a-8bad-4e1d-80e2-8f55c3c19e2c" providerId="ADAL" clId="{9BEFBB74-C0ED-D640-96C8-5B66059E4614}" dt="2021-09-27T18:56:26.997" v="536"/>
          <ac:inkMkLst>
            <pc:docMk/>
            <pc:sldMk cId="234555709" sldId="281"/>
            <ac:inkMk id="496" creationId="{448F7BE1-720E-544D-8643-9CB6F3450912}"/>
          </ac:inkMkLst>
        </pc:inkChg>
        <pc:inkChg chg="add">
          <ac:chgData name="Zhang Yifan" userId="c9b86b9a-8bad-4e1d-80e2-8f55c3c19e2c" providerId="ADAL" clId="{9BEFBB74-C0ED-D640-96C8-5B66059E4614}" dt="2021-09-27T18:56:27.239" v="537"/>
          <ac:inkMkLst>
            <pc:docMk/>
            <pc:sldMk cId="234555709" sldId="281"/>
            <ac:inkMk id="497" creationId="{8B2D6E8A-0648-794C-9A19-03E5F8B5541F}"/>
          </ac:inkMkLst>
        </pc:inkChg>
      </pc:sldChg>
      <pc:sldChg chg="addSp delSp add">
        <pc:chgData name="Zhang Yifan" userId="c9b86b9a-8bad-4e1d-80e2-8f55c3c19e2c" providerId="ADAL" clId="{9BEFBB74-C0ED-D640-96C8-5B66059E4614}" dt="2021-09-27T19:03:40.021" v="748"/>
        <pc:sldMkLst>
          <pc:docMk/>
          <pc:sldMk cId="122072807" sldId="282"/>
        </pc:sldMkLst>
        <pc:grpChg chg="add del">
          <ac:chgData name="Zhang Yifan" userId="c9b86b9a-8bad-4e1d-80e2-8f55c3c19e2c" providerId="ADAL" clId="{9BEFBB74-C0ED-D640-96C8-5B66059E4614}" dt="2021-09-27T19:01:33.942" v="684"/>
          <ac:grpSpMkLst>
            <pc:docMk/>
            <pc:sldMk cId="122072807" sldId="282"/>
            <ac:grpSpMk id="4" creationId="{EF34106D-63FC-C842-AE01-0A47604027F8}"/>
          </ac:grpSpMkLst>
        </pc:grpChg>
        <pc:grpChg chg="add">
          <ac:chgData name="Zhang Yifan" userId="c9b86b9a-8bad-4e1d-80e2-8f55c3c19e2c" providerId="ADAL" clId="{9BEFBB74-C0ED-D640-96C8-5B66059E4614}" dt="2021-09-27T19:01:33.942" v="684"/>
          <ac:grpSpMkLst>
            <pc:docMk/>
            <pc:sldMk cId="122072807" sldId="282"/>
            <ac:grpSpMk id="31" creationId="{51303869-0829-D043-B425-38CFE9178DE0}"/>
          </ac:grpSpMkLst>
        </pc:grpChg>
        <pc:grpChg chg="add del">
          <ac:chgData name="Zhang Yifan" userId="c9b86b9a-8bad-4e1d-80e2-8f55c3c19e2c" providerId="ADAL" clId="{9BEFBB74-C0ED-D640-96C8-5B66059E4614}" dt="2021-09-27T19:01:52.184" v="689"/>
          <ac:grpSpMkLst>
            <pc:docMk/>
            <pc:sldMk cId="122072807" sldId="282"/>
            <ac:grpSpMk id="62" creationId="{79346DDE-3C1E-B649-8B3F-484FF1D3F616}"/>
          </ac:grpSpMkLst>
        </pc:grpChg>
        <pc:grpChg chg="add">
          <ac:chgData name="Zhang Yifan" userId="c9b86b9a-8bad-4e1d-80e2-8f55c3c19e2c" providerId="ADAL" clId="{9BEFBB74-C0ED-D640-96C8-5B66059E4614}" dt="2021-09-27T19:01:52.184" v="689"/>
          <ac:grpSpMkLst>
            <pc:docMk/>
            <pc:sldMk cId="122072807" sldId="282"/>
            <ac:grpSpMk id="66" creationId="{C1341F4B-0ECD-EB44-83FB-3477F9230EE0}"/>
          </ac:grpSpMkLst>
        </pc:grpChg>
        <pc:grpChg chg="add">
          <ac:chgData name="Zhang Yifan" userId="c9b86b9a-8bad-4e1d-80e2-8f55c3c19e2c" providerId="ADAL" clId="{9BEFBB74-C0ED-D640-96C8-5B66059E4614}" dt="2021-09-27T19:02:00.952" v="697"/>
          <ac:grpSpMkLst>
            <pc:docMk/>
            <pc:sldMk cId="122072807" sldId="282"/>
            <ac:grpSpMk id="81" creationId="{842FB361-D36C-F244-BB5F-DBFA7BA6BEDC}"/>
          </ac:grpSpMkLst>
        </pc:grpChg>
        <pc:grpChg chg="add del">
          <ac:chgData name="Zhang Yifan" userId="c9b86b9a-8bad-4e1d-80e2-8f55c3c19e2c" providerId="ADAL" clId="{9BEFBB74-C0ED-D640-96C8-5B66059E4614}" dt="2021-09-27T19:02:19.182" v="705"/>
          <ac:grpSpMkLst>
            <pc:docMk/>
            <pc:sldMk cId="122072807" sldId="282"/>
            <ac:grpSpMk id="85" creationId="{A5A5FEEE-4CF2-AB48-93C3-D51C2561B212}"/>
          </ac:grpSpMkLst>
        </pc:grpChg>
        <pc:grpChg chg="add del">
          <ac:chgData name="Zhang Yifan" userId="c9b86b9a-8bad-4e1d-80e2-8f55c3c19e2c" providerId="ADAL" clId="{9BEFBB74-C0ED-D640-96C8-5B66059E4614}" dt="2021-09-27T19:02:18.342" v="704"/>
          <ac:grpSpMkLst>
            <pc:docMk/>
            <pc:sldMk cId="122072807" sldId="282"/>
            <ac:grpSpMk id="87" creationId="{F2D4DB7A-C899-9F4D-86BC-0A791EFCD0DD}"/>
          </ac:grpSpMkLst>
        </pc:grpChg>
        <pc:grpChg chg="add del">
          <ac:chgData name="Zhang Yifan" userId="c9b86b9a-8bad-4e1d-80e2-8f55c3c19e2c" providerId="ADAL" clId="{9BEFBB74-C0ED-D640-96C8-5B66059E4614}" dt="2021-09-27T19:02:23.710" v="709"/>
          <ac:grpSpMkLst>
            <pc:docMk/>
            <pc:sldMk cId="122072807" sldId="282"/>
            <ac:grpSpMk id="90" creationId="{FE993C31-D221-E441-A05E-91D1CD13EA66}"/>
          </ac:grpSpMkLst>
        </pc:grpChg>
        <pc:grpChg chg="add">
          <ac:chgData name="Zhang Yifan" userId="c9b86b9a-8bad-4e1d-80e2-8f55c3c19e2c" providerId="ADAL" clId="{9BEFBB74-C0ED-D640-96C8-5B66059E4614}" dt="2021-09-27T19:02:27.240" v="713"/>
          <ac:grpSpMkLst>
            <pc:docMk/>
            <pc:sldMk cId="122072807" sldId="282"/>
            <ac:grpSpMk id="93" creationId="{C4FC238A-E835-4947-9E90-A0E9D7293C7D}"/>
          </ac:grpSpMkLst>
        </pc:grpChg>
        <pc:grpChg chg="add del">
          <ac:chgData name="Zhang Yifan" userId="c9b86b9a-8bad-4e1d-80e2-8f55c3c19e2c" providerId="ADAL" clId="{9BEFBB74-C0ED-D640-96C8-5B66059E4614}" dt="2021-09-27T19:03:07.533" v="717"/>
          <ac:grpSpMkLst>
            <pc:docMk/>
            <pc:sldMk cId="122072807" sldId="282"/>
            <ac:grpSpMk id="108" creationId="{C5BEDBFF-54D3-5244-9617-5D4220359855}"/>
          </ac:grpSpMkLst>
        </pc:grpChg>
        <pc:grpChg chg="add">
          <ac:chgData name="Zhang Yifan" userId="c9b86b9a-8bad-4e1d-80e2-8f55c3c19e2c" providerId="ADAL" clId="{9BEFBB74-C0ED-D640-96C8-5B66059E4614}" dt="2021-09-27T19:03:15.313" v="729"/>
          <ac:grpSpMkLst>
            <pc:docMk/>
            <pc:sldMk cId="122072807" sldId="282"/>
            <ac:grpSpMk id="120" creationId="{3EFAA2BC-F002-3D41-81DB-348FDFFA0A41}"/>
          </ac:grpSpMkLst>
        </pc:grpChg>
        <pc:grpChg chg="add">
          <ac:chgData name="Zhang Yifan" userId="c9b86b9a-8bad-4e1d-80e2-8f55c3c19e2c" providerId="ADAL" clId="{9BEFBB74-C0ED-D640-96C8-5B66059E4614}" dt="2021-09-27T19:03:35.781" v="739"/>
          <ac:grpSpMkLst>
            <pc:docMk/>
            <pc:sldMk cId="122072807" sldId="282"/>
            <ac:grpSpMk id="130" creationId="{3F93802F-BF29-7840-BFB8-F00D0D4F5BCB}"/>
          </ac:grpSpMkLst>
        </pc:grpChg>
        <pc:grpChg chg="add">
          <ac:chgData name="Zhang Yifan" userId="c9b86b9a-8bad-4e1d-80e2-8f55c3c19e2c" providerId="ADAL" clId="{9BEFBB74-C0ED-D640-96C8-5B66059E4614}" dt="2021-09-27T19:03:40.021" v="748"/>
          <ac:grpSpMkLst>
            <pc:docMk/>
            <pc:sldMk cId="122072807" sldId="282"/>
            <ac:grpSpMk id="139" creationId="{92C25817-554F-5F46-9C42-7B30893A335B}"/>
          </ac:grpSpMkLst>
        </pc:grpChg>
        <pc:inkChg chg="add topLvl">
          <ac:chgData name="Zhang Yifan" userId="c9b86b9a-8bad-4e1d-80e2-8f55c3c19e2c" providerId="ADAL" clId="{9BEFBB74-C0ED-D640-96C8-5B66059E4614}" dt="2021-09-27T19:01:33.942" v="684"/>
          <ac:inkMkLst>
            <pc:docMk/>
            <pc:sldMk cId="122072807" sldId="282"/>
            <ac:inkMk id="2" creationId="{47F52E68-7B22-C240-B5FC-04654390BB87}"/>
          </ac:inkMkLst>
        </pc:inkChg>
        <pc:inkChg chg="add topLvl">
          <ac:chgData name="Zhang Yifan" userId="c9b86b9a-8bad-4e1d-80e2-8f55c3c19e2c" providerId="ADAL" clId="{9BEFBB74-C0ED-D640-96C8-5B66059E4614}" dt="2021-09-27T19:01:33.942" v="684"/>
          <ac:inkMkLst>
            <pc:docMk/>
            <pc:sldMk cId="122072807" sldId="282"/>
            <ac:inkMk id="3" creationId="{0F1039BF-6FF3-7F43-AD99-4912CE92DD94}"/>
          </ac:inkMkLst>
        </pc:inkChg>
        <pc:inkChg chg="add">
          <ac:chgData name="Zhang Yifan" userId="c9b86b9a-8bad-4e1d-80e2-8f55c3c19e2c" providerId="ADAL" clId="{9BEFBB74-C0ED-D640-96C8-5B66059E4614}" dt="2021-09-27T19:01:28.653" v="675"/>
          <ac:inkMkLst>
            <pc:docMk/>
            <pc:sldMk cId="122072807" sldId="282"/>
            <ac:inkMk id="5" creationId="{EF02566A-127B-1E46-96B9-13C673E09415}"/>
          </ac:inkMkLst>
        </pc:inkChg>
        <pc:inkChg chg="add">
          <ac:chgData name="Zhang Yifan" userId="c9b86b9a-8bad-4e1d-80e2-8f55c3c19e2c" providerId="ADAL" clId="{9BEFBB74-C0ED-D640-96C8-5B66059E4614}" dt="2021-09-27T19:01:29.429" v="676"/>
          <ac:inkMkLst>
            <pc:docMk/>
            <pc:sldMk cId="122072807" sldId="282"/>
            <ac:inkMk id="6" creationId="{2FC8B87A-CB08-A941-95E1-671324A4F538}"/>
          </ac:inkMkLst>
        </pc:inkChg>
        <pc:inkChg chg="add">
          <ac:chgData name="Zhang Yifan" userId="c9b86b9a-8bad-4e1d-80e2-8f55c3c19e2c" providerId="ADAL" clId="{9BEFBB74-C0ED-D640-96C8-5B66059E4614}" dt="2021-09-27T19:01:30.092" v="677"/>
          <ac:inkMkLst>
            <pc:docMk/>
            <pc:sldMk cId="122072807" sldId="282"/>
            <ac:inkMk id="7" creationId="{5FDAB9F2-FC50-EA42-B868-A1D0D238666F}"/>
          </ac:inkMkLst>
        </pc:inkChg>
        <pc:inkChg chg="add">
          <ac:chgData name="Zhang Yifan" userId="c9b86b9a-8bad-4e1d-80e2-8f55c3c19e2c" providerId="ADAL" clId="{9BEFBB74-C0ED-D640-96C8-5B66059E4614}" dt="2021-09-27T19:01:30.530" v="678"/>
          <ac:inkMkLst>
            <pc:docMk/>
            <pc:sldMk cId="122072807" sldId="282"/>
            <ac:inkMk id="8" creationId="{54EBE209-EA7A-2249-9578-9F145A9352CA}"/>
          </ac:inkMkLst>
        </pc:inkChg>
        <pc:inkChg chg="add">
          <ac:chgData name="Zhang Yifan" userId="c9b86b9a-8bad-4e1d-80e2-8f55c3c19e2c" providerId="ADAL" clId="{9BEFBB74-C0ED-D640-96C8-5B66059E4614}" dt="2021-09-27T19:01:31.446" v="679"/>
          <ac:inkMkLst>
            <pc:docMk/>
            <pc:sldMk cId="122072807" sldId="282"/>
            <ac:inkMk id="9" creationId="{C96C4293-7A98-F047-BB6A-BBF88F942982}"/>
          </ac:inkMkLst>
        </pc:inkChg>
        <pc:inkChg chg="add">
          <ac:chgData name="Zhang Yifan" userId="c9b86b9a-8bad-4e1d-80e2-8f55c3c19e2c" providerId="ADAL" clId="{9BEFBB74-C0ED-D640-96C8-5B66059E4614}" dt="2021-09-27T19:01:31.671" v="680"/>
          <ac:inkMkLst>
            <pc:docMk/>
            <pc:sldMk cId="122072807" sldId="282"/>
            <ac:inkMk id="22" creationId="{0B792D34-B739-8249-94EF-FEEEB31EBFD4}"/>
          </ac:inkMkLst>
        </pc:inkChg>
        <pc:inkChg chg="add">
          <ac:chgData name="Zhang Yifan" userId="c9b86b9a-8bad-4e1d-80e2-8f55c3c19e2c" providerId="ADAL" clId="{9BEFBB74-C0ED-D640-96C8-5B66059E4614}" dt="2021-09-27T19:01:31.925" v="681"/>
          <ac:inkMkLst>
            <pc:docMk/>
            <pc:sldMk cId="122072807" sldId="282"/>
            <ac:inkMk id="23" creationId="{987ED122-732C-1D41-9E41-3C79E8F1731F}"/>
          </ac:inkMkLst>
        </pc:inkChg>
        <pc:inkChg chg="add">
          <ac:chgData name="Zhang Yifan" userId="c9b86b9a-8bad-4e1d-80e2-8f55c3c19e2c" providerId="ADAL" clId="{9BEFBB74-C0ED-D640-96C8-5B66059E4614}" dt="2021-09-27T19:01:32.586" v="682"/>
          <ac:inkMkLst>
            <pc:docMk/>
            <pc:sldMk cId="122072807" sldId="282"/>
            <ac:inkMk id="24" creationId="{7F1AD751-3418-6F40-9B90-CA1B2811AB00}"/>
          </ac:inkMkLst>
        </pc:inkChg>
        <pc:inkChg chg="add">
          <ac:chgData name="Zhang Yifan" userId="c9b86b9a-8bad-4e1d-80e2-8f55c3c19e2c" providerId="ADAL" clId="{9BEFBB74-C0ED-D640-96C8-5B66059E4614}" dt="2021-09-27T19:01:32.895" v="683"/>
          <ac:inkMkLst>
            <pc:docMk/>
            <pc:sldMk cId="122072807" sldId="282"/>
            <ac:inkMk id="25" creationId="{09C2ED7F-6251-1040-9739-A3E580E15757}"/>
          </ac:inkMkLst>
        </pc:inkChg>
        <pc:inkChg chg="add topLvl">
          <ac:chgData name="Zhang Yifan" userId="c9b86b9a-8bad-4e1d-80e2-8f55c3c19e2c" providerId="ADAL" clId="{9BEFBB74-C0ED-D640-96C8-5B66059E4614}" dt="2021-09-27T19:01:52.184" v="689"/>
          <ac:inkMkLst>
            <pc:docMk/>
            <pc:sldMk cId="122072807" sldId="282"/>
            <ac:inkMk id="46" creationId="{50EB12EE-AE48-C544-9708-23440B50F25A}"/>
          </ac:inkMkLst>
        </pc:inkChg>
        <pc:inkChg chg="add topLvl">
          <ac:chgData name="Zhang Yifan" userId="c9b86b9a-8bad-4e1d-80e2-8f55c3c19e2c" providerId="ADAL" clId="{9BEFBB74-C0ED-D640-96C8-5B66059E4614}" dt="2021-09-27T19:01:52.184" v="689"/>
          <ac:inkMkLst>
            <pc:docMk/>
            <pc:sldMk cId="122072807" sldId="282"/>
            <ac:inkMk id="49" creationId="{00F6D85D-2008-8940-B244-FBEA47093219}"/>
          </ac:inkMkLst>
        </pc:inkChg>
        <pc:inkChg chg="add">
          <ac:chgData name="Zhang Yifan" userId="c9b86b9a-8bad-4e1d-80e2-8f55c3c19e2c" providerId="ADAL" clId="{9BEFBB74-C0ED-D640-96C8-5B66059E4614}" dt="2021-09-27T19:01:51.635" v="688"/>
          <ac:inkMkLst>
            <pc:docMk/>
            <pc:sldMk cId="122072807" sldId="282"/>
            <ac:inkMk id="64" creationId="{922009E5-61AC-424F-A512-22F1316A9D8D}"/>
          </ac:inkMkLst>
        </pc:inkChg>
        <pc:inkChg chg="add">
          <ac:chgData name="Zhang Yifan" userId="c9b86b9a-8bad-4e1d-80e2-8f55c3c19e2c" providerId="ADAL" clId="{9BEFBB74-C0ED-D640-96C8-5B66059E4614}" dt="2021-09-27T19:01:58.146" v="690"/>
          <ac:inkMkLst>
            <pc:docMk/>
            <pc:sldMk cId="122072807" sldId="282"/>
            <ac:inkMk id="68" creationId="{7A80A7A1-918E-3744-9245-DDC89D69AEF8}"/>
          </ac:inkMkLst>
        </pc:inkChg>
        <pc:inkChg chg="add">
          <ac:chgData name="Zhang Yifan" userId="c9b86b9a-8bad-4e1d-80e2-8f55c3c19e2c" providerId="ADAL" clId="{9BEFBB74-C0ED-D640-96C8-5B66059E4614}" dt="2021-09-27T19:01:59.329" v="691"/>
          <ac:inkMkLst>
            <pc:docMk/>
            <pc:sldMk cId="122072807" sldId="282"/>
            <ac:inkMk id="69" creationId="{886DC342-EDCB-A246-8D3B-213E10124878}"/>
          </ac:inkMkLst>
        </pc:inkChg>
        <pc:inkChg chg="add">
          <ac:chgData name="Zhang Yifan" userId="c9b86b9a-8bad-4e1d-80e2-8f55c3c19e2c" providerId="ADAL" clId="{9BEFBB74-C0ED-D640-96C8-5B66059E4614}" dt="2021-09-27T19:01:59.499" v="692"/>
          <ac:inkMkLst>
            <pc:docMk/>
            <pc:sldMk cId="122072807" sldId="282"/>
            <ac:inkMk id="70" creationId="{C315AF0D-DEC8-0842-8173-156184E0AEB6}"/>
          </ac:inkMkLst>
        </pc:inkChg>
        <pc:inkChg chg="add">
          <ac:chgData name="Zhang Yifan" userId="c9b86b9a-8bad-4e1d-80e2-8f55c3c19e2c" providerId="ADAL" clId="{9BEFBB74-C0ED-D640-96C8-5B66059E4614}" dt="2021-09-27T19:01:59.668" v="693"/>
          <ac:inkMkLst>
            <pc:docMk/>
            <pc:sldMk cId="122072807" sldId="282"/>
            <ac:inkMk id="71" creationId="{04FDBCC5-5512-FC47-A1FA-A467738722B4}"/>
          </ac:inkMkLst>
        </pc:inkChg>
        <pc:inkChg chg="add">
          <ac:chgData name="Zhang Yifan" userId="c9b86b9a-8bad-4e1d-80e2-8f55c3c19e2c" providerId="ADAL" clId="{9BEFBB74-C0ED-D640-96C8-5B66059E4614}" dt="2021-09-27T19:01:59.809" v="694"/>
          <ac:inkMkLst>
            <pc:docMk/>
            <pc:sldMk cId="122072807" sldId="282"/>
            <ac:inkMk id="72" creationId="{4BDB9A37-ECA7-E145-BEAE-0CF19E3420CF}"/>
          </ac:inkMkLst>
        </pc:inkChg>
        <pc:inkChg chg="add">
          <ac:chgData name="Zhang Yifan" userId="c9b86b9a-8bad-4e1d-80e2-8f55c3c19e2c" providerId="ADAL" clId="{9BEFBB74-C0ED-D640-96C8-5B66059E4614}" dt="2021-09-27T19:01:59.955" v="695"/>
          <ac:inkMkLst>
            <pc:docMk/>
            <pc:sldMk cId="122072807" sldId="282"/>
            <ac:inkMk id="73" creationId="{6A000F41-1881-0D46-B125-2D0746CF7487}"/>
          </ac:inkMkLst>
        </pc:inkChg>
        <pc:inkChg chg="add">
          <ac:chgData name="Zhang Yifan" userId="c9b86b9a-8bad-4e1d-80e2-8f55c3c19e2c" providerId="ADAL" clId="{9BEFBB74-C0ED-D640-96C8-5B66059E4614}" dt="2021-09-27T19:02:00.091" v="696"/>
          <ac:inkMkLst>
            <pc:docMk/>
            <pc:sldMk cId="122072807" sldId="282"/>
            <ac:inkMk id="80" creationId="{68010B26-6D72-3D4C-AC62-336F5D3AEFCF}"/>
          </ac:inkMkLst>
        </pc:inkChg>
        <pc:inkChg chg="add topLvl">
          <ac:chgData name="Zhang Yifan" userId="c9b86b9a-8bad-4e1d-80e2-8f55c3c19e2c" providerId="ADAL" clId="{9BEFBB74-C0ED-D640-96C8-5B66059E4614}" dt="2021-09-27T19:02:23.710" v="709"/>
          <ac:inkMkLst>
            <pc:docMk/>
            <pc:sldMk cId="122072807" sldId="282"/>
            <ac:inkMk id="82" creationId="{DFA6D999-ED0C-4943-82AA-E8362933D462}"/>
          </ac:inkMkLst>
        </pc:inkChg>
        <pc:inkChg chg="add topLvl">
          <ac:chgData name="Zhang Yifan" userId="c9b86b9a-8bad-4e1d-80e2-8f55c3c19e2c" providerId="ADAL" clId="{9BEFBB74-C0ED-D640-96C8-5B66059E4614}" dt="2021-09-27T19:02:23.710" v="709"/>
          <ac:inkMkLst>
            <pc:docMk/>
            <pc:sldMk cId="122072807" sldId="282"/>
            <ac:inkMk id="83" creationId="{EE48903D-F203-A048-A7D3-22D73704940C}"/>
          </ac:inkMkLst>
        </pc:inkChg>
        <pc:inkChg chg="add del topLvl">
          <ac:chgData name="Zhang Yifan" userId="c9b86b9a-8bad-4e1d-80e2-8f55c3c19e2c" providerId="ADAL" clId="{9BEFBB74-C0ED-D640-96C8-5B66059E4614}" dt="2021-09-27T19:02:19.182" v="705"/>
          <ac:inkMkLst>
            <pc:docMk/>
            <pc:sldMk cId="122072807" sldId="282"/>
            <ac:inkMk id="84" creationId="{8B3BC0E8-7E76-9E44-BAD6-32676E48D3DA}"/>
          </ac:inkMkLst>
        </pc:inkChg>
        <pc:inkChg chg="add del topLvl">
          <ac:chgData name="Zhang Yifan" userId="c9b86b9a-8bad-4e1d-80e2-8f55c3c19e2c" providerId="ADAL" clId="{9BEFBB74-C0ED-D640-96C8-5B66059E4614}" dt="2021-09-27T19:02:18.342" v="704"/>
          <ac:inkMkLst>
            <pc:docMk/>
            <pc:sldMk cId="122072807" sldId="282"/>
            <ac:inkMk id="86" creationId="{F61C9B2B-BC25-1C47-AD95-D1C1DC1EB27C}"/>
          </ac:inkMkLst>
        </pc:inkChg>
        <pc:inkChg chg="add del topLvl">
          <ac:chgData name="Zhang Yifan" userId="c9b86b9a-8bad-4e1d-80e2-8f55c3c19e2c" providerId="ADAL" clId="{9BEFBB74-C0ED-D640-96C8-5B66059E4614}" dt="2021-09-27T19:02:24.211" v="710"/>
          <ac:inkMkLst>
            <pc:docMk/>
            <pc:sldMk cId="122072807" sldId="282"/>
            <ac:inkMk id="88" creationId="{30CDC37A-7A61-BA4F-BD7D-65E7C6EC760A}"/>
          </ac:inkMkLst>
        </pc:inkChg>
        <pc:inkChg chg="add del topLvl">
          <ac:chgData name="Zhang Yifan" userId="c9b86b9a-8bad-4e1d-80e2-8f55c3c19e2c" providerId="ADAL" clId="{9BEFBB74-C0ED-D640-96C8-5B66059E4614}" dt="2021-09-27T19:02:23.710" v="709"/>
          <ac:inkMkLst>
            <pc:docMk/>
            <pc:sldMk cId="122072807" sldId="282"/>
            <ac:inkMk id="89" creationId="{B51D0EA3-0EE1-B044-920E-299CD5634651}"/>
          </ac:inkMkLst>
        </pc:inkChg>
        <pc:inkChg chg="add">
          <ac:chgData name="Zhang Yifan" userId="c9b86b9a-8bad-4e1d-80e2-8f55c3c19e2c" providerId="ADAL" clId="{9BEFBB74-C0ED-D640-96C8-5B66059E4614}" dt="2021-09-27T19:02:25.609" v="711"/>
          <ac:inkMkLst>
            <pc:docMk/>
            <pc:sldMk cId="122072807" sldId="282"/>
            <ac:inkMk id="91" creationId="{88576E76-B873-E342-A5F9-228FC019333B}"/>
          </ac:inkMkLst>
        </pc:inkChg>
        <pc:inkChg chg="add">
          <ac:chgData name="Zhang Yifan" userId="c9b86b9a-8bad-4e1d-80e2-8f55c3c19e2c" providerId="ADAL" clId="{9BEFBB74-C0ED-D640-96C8-5B66059E4614}" dt="2021-09-27T19:02:26.319" v="712"/>
          <ac:inkMkLst>
            <pc:docMk/>
            <pc:sldMk cId="122072807" sldId="282"/>
            <ac:inkMk id="92" creationId="{47EAD410-29E8-A74C-84F4-BD75807A5FAE}"/>
          </ac:inkMkLst>
        </pc:inkChg>
        <pc:inkChg chg="add del topLvl">
          <ac:chgData name="Zhang Yifan" userId="c9b86b9a-8bad-4e1d-80e2-8f55c3c19e2c" providerId="ADAL" clId="{9BEFBB74-C0ED-D640-96C8-5B66059E4614}" dt="2021-09-27T19:03:07.754" v="718"/>
          <ac:inkMkLst>
            <pc:docMk/>
            <pc:sldMk cId="122072807" sldId="282"/>
            <ac:inkMk id="94" creationId="{A97FEC67-313E-A84D-BD8A-23514DDD7847}"/>
          </ac:inkMkLst>
        </pc:inkChg>
        <pc:inkChg chg="add del topLvl">
          <ac:chgData name="Zhang Yifan" userId="c9b86b9a-8bad-4e1d-80e2-8f55c3c19e2c" providerId="ADAL" clId="{9BEFBB74-C0ED-D640-96C8-5B66059E4614}" dt="2021-09-27T19:03:07.533" v="717"/>
          <ac:inkMkLst>
            <pc:docMk/>
            <pc:sldMk cId="122072807" sldId="282"/>
            <ac:inkMk id="102" creationId="{69711C52-1C40-FA4A-98A9-D479A54DA116}"/>
          </ac:inkMkLst>
        </pc:inkChg>
        <pc:inkChg chg="add">
          <ac:chgData name="Zhang Yifan" userId="c9b86b9a-8bad-4e1d-80e2-8f55c3c19e2c" providerId="ADAL" clId="{9BEFBB74-C0ED-D640-96C8-5B66059E4614}" dt="2021-09-27T19:03:10.040" v="719"/>
          <ac:inkMkLst>
            <pc:docMk/>
            <pc:sldMk cId="122072807" sldId="282"/>
            <ac:inkMk id="109" creationId="{2761BC8C-702B-814C-AF28-FC4AEB24E646}"/>
          </ac:inkMkLst>
        </pc:inkChg>
        <pc:inkChg chg="add">
          <ac:chgData name="Zhang Yifan" userId="c9b86b9a-8bad-4e1d-80e2-8f55c3c19e2c" providerId="ADAL" clId="{9BEFBB74-C0ED-D640-96C8-5B66059E4614}" dt="2021-09-27T19:03:10.240" v="720"/>
          <ac:inkMkLst>
            <pc:docMk/>
            <pc:sldMk cId="122072807" sldId="282"/>
            <ac:inkMk id="110" creationId="{ACB954F3-4660-FC45-9EEE-C557BEF119E4}"/>
          </ac:inkMkLst>
        </pc:inkChg>
        <pc:inkChg chg="add">
          <ac:chgData name="Zhang Yifan" userId="c9b86b9a-8bad-4e1d-80e2-8f55c3c19e2c" providerId="ADAL" clId="{9BEFBB74-C0ED-D640-96C8-5B66059E4614}" dt="2021-09-27T19:03:10.470" v="721"/>
          <ac:inkMkLst>
            <pc:docMk/>
            <pc:sldMk cId="122072807" sldId="282"/>
            <ac:inkMk id="111" creationId="{9BFBCE47-9131-E94A-B482-4B801E15EA98}"/>
          </ac:inkMkLst>
        </pc:inkChg>
        <pc:inkChg chg="add">
          <ac:chgData name="Zhang Yifan" userId="c9b86b9a-8bad-4e1d-80e2-8f55c3c19e2c" providerId="ADAL" clId="{9BEFBB74-C0ED-D640-96C8-5B66059E4614}" dt="2021-09-27T19:03:11.051" v="722"/>
          <ac:inkMkLst>
            <pc:docMk/>
            <pc:sldMk cId="122072807" sldId="282"/>
            <ac:inkMk id="112" creationId="{3665CD00-82B2-4440-BC39-B88DE6897CA0}"/>
          </ac:inkMkLst>
        </pc:inkChg>
        <pc:inkChg chg="add">
          <ac:chgData name="Zhang Yifan" userId="c9b86b9a-8bad-4e1d-80e2-8f55c3c19e2c" providerId="ADAL" clId="{9BEFBB74-C0ED-D640-96C8-5B66059E4614}" dt="2021-09-27T19:03:11.758" v="723"/>
          <ac:inkMkLst>
            <pc:docMk/>
            <pc:sldMk cId="122072807" sldId="282"/>
            <ac:inkMk id="113" creationId="{B8BDE026-2F2C-EA47-9773-1C41107C533F}"/>
          </ac:inkMkLst>
        </pc:inkChg>
        <pc:inkChg chg="add">
          <ac:chgData name="Zhang Yifan" userId="c9b86b9a-8bad-4e1d-80e2-8f55c3c19e2c" providerId="ADAL" clId="{9BEFBB74-C0ED-D640-96C8-5B66059E4614}" dt="2021-09-27T19:03:11.893" v="724"/>
          <ac:inkMkLst>
            <pc:docMk/>
            <pc:sldMk cId="122072807" sldId="282"/>
            <ac:inkMk id="114" creationId="{658D4027-E46F-494B-B38B-0C6EBA0C6B12}"/>
          </ac:inkMkLst>
        </pc:inkChg>
        <pc:inkChg chg="add">
          <ac:chgData name="Zhang Yifan" userId="c9b86b9a-8bad-4e1d-80e2-8f55c3c19e2c" providerId="ADAL" clId="{9BEFBB74-C0ED-D640-96C8-5B66059E4614}" dt="2021-09-27T19:03:12.836" v="725"/>
          <ac:inkMkLst>
            <pc:docMk/>
            <pc:sldMk cId="122072807" sldId="282"/>
            <ac:inkMk id="115" creationId="{0F05DCE2-B028-9045-BD3A-9C8EF0001255}"/>
          </ac:inkMkLst>
        </pc:inkChg>
        <pc:inkChg chg="add">
          <ac:chgData name="Zhang Yifan" userId="c9b86b9a-8bad-4e1d-80e2-8f55c3c19e2c" providerId="ADAL" clId="{9BEFBB74-C0ED-D640-96C8-5B66059E4614}" dt="2021-09-27T19:03:13.306" v="726"/>
          <ac:inkMkLst>
            <pc:docMk/>
            <pc:sldMk cId="122072807" sldId="282"/>
            <ac:inkMk id="116" creationId="{9A3EFC8A-8730-3642-BC9A-3424307CDDD0}"/>
          </ac:inkMkLst>
        </pc:inkChg>
        <pc:inkChg chg="add">
          <ac:chgData name="Zhang Yifan" userId="c9b86b9a-8bad-4e1d-80e2-8f55c3c19e2c" providerId="ADAL" clId="{9BEFBB74-C0ED-D640-96C8-5B66059E4614}" dt="2021-09-27T19:03:14.112" v="727"/>
          <ac:inkMkLst>
            <pc:docMk/>
            <pc:sldMk cId="122072807" sldId="282"/>
            <ac:inkMk id="117" creationId="{BA659742-5E2B-034E-821E-693089CA8754}"/>
          </ac:inkMkLst>
        </pc:inkChg>
        <pc:inkChg chg="add">
          <ac:chgData name="Zhang Yifan" userId="c9b86b9a-8bad-4e1d-80e2-8f55c3c19e2c" providerId="ADAL" clId="{9BEFBB74-C0ED-D640-96C8-5B66059E4614}" dt="2021-09-27T19:03:14.467" v="728"/>
          <ac:inkMkLst>
            <pc:docMk/>
            <pc:sldMk cId="122072807" sldId="282"/>
            <ac:inkMk id="119" creationId="{5007E150-7EE6-6E47-AED3-6CB00B3A8C8E}"/>
          </ac:inkMkLst>
        </pc:inkChg>
        <pc:inkChg chg="add">
          <ac:chgData name="Zhang Yifan" userId="c9b86b9a-8bad-4e1d-80e2-8f55c3c19e2c" providerId="ADAL" clId="{9BEFBB74-C0ED-D640-96C8-5B66059E4614}" dt="2021-09-27T19:03:32.510" v="730"/>
          <ac:inkMkLst>
            <pc:docMk/>
            <pc:sldMk cId="122072807" sldId="282"/>
            <ac:inkMk id="121" creationId="{E2D5BE5E-6F4C-C84E-825D-3072E04BC054}"/>
          </ac:inkMkLst>
        </pc:inkChg>
        <pc:inkChg chg="add">
          <ac:chgData name="Zhang Yifan" userId="c9b86b9a-8bad-4e1d-80e2-8f55c3c19e2c" providerId="ADAL" clId="{9BEFBB74-C0ED-D640-96C8-5B66059E4614}" dt="2021-09-27T19:03:32.946" v="731"/>
          <ac:inkMkLst>
            <pc:docMk/>
            <pc:sldMk cId="122072807" sldId="282"/>
            <ac:inkMk id="122" creationId="{D9876EAE-4731-C643-B6CF-E07B06D1993A}"/>
          </ac:inkMkLst>
        </pc:inkChg>
        <pc:inkChg chg="add">
          <ac:chgData name="Zhang Yifan" userId="c9b86b9a-8bad-4e1d-80e2-8f55c3c19e2c" providerId="ADAL" clId="{9BEFBB74-C0ED-D640-96C8-5B66059E4614}" dt="2021-09-27T19:03:33.360" v="732"/>
          <ac:inkMkLst>
            <pc:docMk/>
            <pc:sldMk cId="122072807" sldId="282"/>
            <ac:inkMk id="123" creationId="{CEB9F26F-521A-504F-A668-52DCF5FD62B5}"/>
          </ac:inkMkLst>
        </pc:inkChg>
        <pc:inkChg chg="add">
          <ac:chgData name="Zhang Yifan" userId="c9b86b9a-8bad-4e1d-80e2-8f55c3c19e2c" providerId="ADAL" clId="{9BEFBB74-C0ED-D640-96C8-5B66059E4614}" dt="2021-09-27T19:03:33.557" v="733"/>
          <ac:inkMkLst>
            <pc:docMk/>
            <pc:sldMk cId="122072807" sldId="282"/>
            <ac:inkMk id="124" creationId="{E97AE3F9-7427-7A4F-A01D-E517B9C7FA86}"/>
          </ac:inkMkLst>
        </pc:inkChg>
        <pc:inkChg chg="add">
          <ac:chgData name="Zhang Yifan" userId="c9b86b9a-8bad-4e1d-80e2-8f55c3c19e2c" providerId="ADAL" clId="{9BEFBB74-C0ED-D640-96C8-5B66059E4614}" dt="2021-09-27T19:03:34.103" v="734"/>
          <ac:inkMkLst>
            <pc:docMk/>
            <pc:sldMk cId="122072807" sldId="282"/>
            <ac:inkMk id="125" creationId="{94821BD1-7E0C-0F49-A928-843C7371B587}"/>
          </ac:inkMkLst>
        </pc:inkChg>
        <pc:inkChg chg="add">
          <ac:chgData name="Zhang Yifan" userId="c9b86b9a-8bad-4e1d-80e2-8f55c3c19e2c" providerId="ADAL" clId="{9BEFBB74-C0ED-D640-96C8-5B66059E4614}" dt="2021-09-27T19:03:34.289" v="735"/>
          <ac:inkMkLst>
            <pc:docMk/>
            <pc:sldMk cId="122072807" sldId="282"/>
            <ac:inkMk id="126" creationId="{36C1305E-7643-9444-B49D-DE4B797614C9}"/>
          </ac:inkMkLst>
        </pc:inkChg>
        <pc:inkChg chg="add">
          <ac:chgData name="Zhang Yifan" userId="c9b86b9a-8bad-4e1d-80e2-8f55c3c19e2c" providerId="ADAL" clId="{9BEFBB74-C0ED-D640-96C8-5B66059E4614}" dt="2021-09-27T19:03:34.591" v="736"/>
          <ac:inkMkLst>
            <pc:docMk/>
            <pc:sldMk cId="122072807" sldId="282"/>
            <ac:inkMk id="127" creationId="{6452253E-B6BC-1D4E-A8F5-091056BC65BE}"/>
          </ac:inkMkLst>
        </pc:inkChg>
        <pc:inkChg chg="add">
          <ac:chgData name="Zhang Yifan" userId="c9b86b9a-8bad-4e1d-80e2-8f55c3c19e2c" providerId="ADAL" clId="{9BEFBB74-C0ED-D640-96C8-5B66059E4614}" dt="2021-09-27T19:03:34.798" v="737"/>
          <ac:inkMkLst>
            <pc:docMk/>
            <pc:sldMk cId="122072807" sldId="282"/>
            <ac:inkMk id="128" creationId="{7E9B0993-B989-A346-B993-008F4E1C1EA4}"/>
          </ac:inkMkLst>
        </pc:inkChg>
        <pc:inkChg chg="add">
          <ac:chgData name="Zhang Yifan" userId="c9b86b9a-8bad-4e1d-80e2-8f55c3c19e2c" providerId="ADAL" clId="{9BEFBB74-C0ED-D640-96C8-5B66059E4614}" dt="2021-09-27T19:03:35.101" v="738"/>
          <ac:inkMkLst>
            <pc:docMk/>
            <pc:sldMk cId="122072807" sldId="282"/>
            <ac:inkMk id="129" creationId="{1F8261D8-4472-F947-B45D-35118C7A4AB6}"/>
          </ac:inkMkLst>
        </pc:inkChg>
        <pc:inkChg chg="add">
          <ac:chgData name="Zhang Yifan" userId="c9b86b9a-8bad-4e1d-80e2-8f55c3c19e2c" providerId="ADAL" clId="{9BEFBB74-C0ED-D640-96C8-5B66059E4614}" dt="2021-09-27T19:03:36.731" v="740"/>
          <ac:inkMkLst>
            <pc:docMk/>
            <pc:sldMk cId="122072807" sldId="282"/>
            <ac:inkMk id="131" creationId="{A5B7A8E0-230C-D349-B984-FE34A1A6C0E6}"/>
          </ac:inkMkLst>
        </pc:inkChg>
        <pc:inkChg chg="add">
          <ac:chgData name="Zhang Yifan" userId="c9b86b9a-8bad-4e1d-80e2-8f55c3c19e2c" providerId="ADAL" clId="{9BEFBB74-C0ED-D640-96C8-5B66059E4614}" dt="2021-09-27T19:03:37.143" v="741"/>
          <ac:inkMkLst>
            <pc:docMk/>
            <pc:sldMk cId="122072807" sldId="282"/>
            <ac:inkMk id="132" creationId="{DE9D4B66-4CAF-1B44-A665-196945CE8464}"/>
          </ac:inkMkLst>
        </pc:inkChg>
        <pc:inkChg chg="add">
          <ac:chgData name="Zhang Yifan" userId="c9b86b9a-8bad-4e1d-80e2-8f55c3c19e2c" providerId="ADAL" clId="{9BEFBB74-C0ED-D640-96C8-5B66059E4614}" dt="2021-09-27T19:03:37.544" v="742"/>
          <ac:inkMkLst>
            <pc:docMk/>
            <pc:sldMk cId="122072807" sldId="282"/>
            <ac:inkMk id="133" creationId="{6FD3BBFF-B138-3342-9945-9CC46926A2F8}"/>
          </ac:inkMkLst>
        </pc:inkChg>
        <pc:inkChg chg="add">
          <ac:chgData name="Zhang Yifan" userId="c9b86b9a-8bad-4e1d-80e2-8f55c3c19e2c" providerId="ADAL" clId="{9BEFBB74-C0ED-D640-96C8-5B66059E4614}" dt="2021-09-27T19:03:37.994" v="743"/>
          <ac:inkMkLst>
            <pc:docMk/>
            <pc:sldMk cId="122072807" sldId="282"/>
            <ac:inkMk id="134" creationId="{EFC8830B-197C-5244-A572-6E5312FEA11C}"/>
          </ac:inkMkLst>
        </pc:inkChg>
        <pc:inkChg chg="add">
          <ac:chgData name="Zhang Yifan" userId="c9b86b9a-8bad-4e1d-80e2-8f55c3c19e2c" providerId="ADAL" clId="{9BEFBB74-C0ED-D640-96C8-5B66059E4614}" dt="2021-09-27T19:03:38.415" v="744"/>
          <ac:inkMkLst>
            <pc:docMk/>
            <pc:sldMk cId="122072807" sldId="282"/>
            <ac:inkMk id="135" creationId="{94A689F5-12AA-9349-B583-96E1276E280A}"/>
          </ac:inkMkLst>
        </pc:inkChg>
        <pc:inkChg chg="add">
          <ac:chgData name="Zhang Yifan" userId="c9b86b9a-8bad-4e1d-80e2-8f55c3c19e2c" providerId="ADAL" clId="{9BEFBB74-C0ED-D640-96C8-5B66059E4614}" dt="2021-09-27T19:03:38.734" v="745"/>
          <ac:inkMkLst>
            <pc:docMk/>
            <pc:sldMk cId="122072807" sldId="282"/>
            <ac:inkMk id="136" creationId="{496B904A-1D24-6E4E-A74C-864E125427E9}"/>
          </ac:inkMkLst>
        </pc:inkChg>
        <pc:inkChg chg="add">
          <ac:chgData name="Zhang Yifan" userId="c9b86b9a-8bad-4e1d-80e2-8f55c3c19e2c" providerId="ADAL" clId="{9BEFBB74-C0ED-D640-96C8-5B66059E4614}" dt="2021-09-27T19:03:38.977" v="746"/>
          <ac:inkMkLst>
            <pc:docMk/>
            <pc:sldMk cId="122072807" sldId="282"/>
            <ac:inkMk id="137" creationId="{A09282DB-1663-264E-BDD8-2A5A09EAB0BF}"/>
          </ac:inkMkLst>
        </pc:inkChg>
        <pc:inkChg chg="add">
          <ac:chgData name="Zhang Yifan" userId="c9b86b9a-8bad-4e1d-80e2-8f55c3c19e2c" providerId="ADAL" clId="{9BEFBB74-C0ED-D640-96C8-5B66059E4614}" dt="2021-09-27T19:03:39.488" v="747"/>
          <ac:inkMkLst>
            <pc:docMk/>
            <pc:sldMk cId="122072807" sldId="282"/>
            <ac:inkMk id="138" creationId="{F83024CA-AA91-E14A-BD0B-7AC4C9DF2523}"/>
          </ac:inkMkLst>
        </pc:inkChg>
      </pc:sldChg>
      <pc:sldChg chg="addSp delSp add">
        <pc:chgData name="Zhang Yifan" userId="c9b86b9a-8bad-4e1d-80e2-8f55c3c19e2c" providerId="ADAL" clId="{9BEFBB74-C0ED-D640-96C8-5B66059E4614}" dt="2021-09-27T19:07:22.237" v="881"/>
        <pc:sldMkLst>
          <pc:docMk/>
          <pc:sldMk cId="2385164656" sldId="283"/>
        </pc:sldMkLst>
        <pc:grpChg chg="add">
          <ac:chgData name="Zhang Yifan" userId="c9b86b9a-8bad-4e1d-80e2-8f55c3c19e2c" providerId="ADAL" clId="{9BEFBB74-C0ED-D640-96C8-5B66059E4614}" dt="2021-09-27T19:04:14.804" v="753"/>
          <ac:grpSpMkLst>
            <pc:docMk/>
            <pc:sldMk cId="2385164656" sldId="283"/>
            <ac:grpSpMk id="85" creationId="{BDBAE006-77CA-3F44-95A8-0623CC682DE0}"/>
          </ac:grpSpMkLst>
        </pc:grpChg>
        <pc:grpChg chg="add del">
          <ac:chgData name="Zhang Yifan" userId="c9b86b9a-8bad-4e1d-80e2-8f55c3c19e2c" providerId="ADAL" clId="{9BEFBB74-C0ED-D640-96C8-5B66059E4614}" dt="2021-09-27T19:05:09.664" v="759"/>
          <ac:grpSpMkLst>
            <pc:docMk/>
            <pc:sldMk cId="2385164656" sldId="283"/>
            <ac:grpSpMk id="88" creationId="{67712EC1-B92F-9842-A6C9-3E6A47AF3483}"/>
          </ac:grpSpMkLst>
        </pc:grpChg>
        <pc:grpChg chg="add del">
          <ac:chgData name="Zhang Yifan" userId="c9b86b9a-8bad-4e1d-80e2-8f55c3c19e2c" providerId="ADAL" clId="{9BEFBB74-C0ED-D640-96C8-5B66059E4614}" dt="2021-09-27T19:05:17.236" v="763"/>
          <ac:grpSpMkLst>
            <pc:docMk/>
            <pc:sldMk cId="2385164656" sldId="283"/>
            <ac:grpSpMk id="94" creationId="{7B088D8B-5F44-0147-A02B-258937102A88}"/>
          </ac:grpSpMkLst>
        </pc:grpChg>
        <pc:grpChg chg="add">
          <ac:chgData name="Zhang Yifan" userId="c9b86b9a-8bad-4e1d-80e2-8f55c3c19e2c" providerId="ADAL" clId="{9BEFBB74-C0ED-D640-96C8-5B66059E4614}" dt="2021-09-27T19:05:17.236" v="763"/>
          <ac:grpSpMkLst>
            <pc:docMk/>
            <pc:sldMk cId="2385164656" sldId="283"/>
            <ac:grpSpMk id="141" creationId="{F2AAA636-7A55-AF40-80CA-26F9D742BB67}"/>
          </ac:grpSpMkLst>
        </pc:grpChg>
        <pc:grpChg chg="add del">
          <ac:chgData name="Zhang Yifan" userId="c9b86b9a-8bad-4e1d-80e2-8f55c3c19e2c" providerId="ADAL" clId="{9BEFBB74-C0ED-D640-96C8-5B66059E4614}" dt="2021-09-27T19:05:25.151" v="770"/>
          <ac:grpSpMkLst>
            <pc:docMk/>
            <pc:sldMk cId="2385164656" sldId="283"/>
            <ac:grpSpMk id="144" creationId="{7B94380B-8092-F140-BD76-BCECB9D27CFA}"/>
          </ac:grpSpMkLst>
        </pc:grpChg>
        <pc:grpChg chg="add del">
          <ac:chgData name="Zhang Yifan" userId="c9b86b9a-8bad-4e1d-80e2-8f55c3c19e2c" providerId="ADAL" clId="{9BEFBB74-C0ED-D640-96C8-5B66059E4614}" dt="2021-09-27T19:05:24.667" v="769"/>
          <ac:grpSpMkLst>
            <pc:docMk/>
            <pc:sldMk cId="2385164656" sldId="283"/>
            <ac:grpSpMk id="146" creationId="{C897982A-E552-C34F-B61B-8F9B01310F9E}"/>
          </ac:grpSpMkLst>
        </pc:grpChg>
        <pc:grpChg chg="add">
          <ac:chgData name="Zhang Yifan" userId="c9b86b9a-8bad-4e1d-80e2-8f55c3c19e2c" providerId="ADAL" clId="{9BEFBB74-C0ED-D640-96C8-5B66059E4614}" dt="2021-09-27T19:05:31.259" v="776"/>
          <ac:grpSpMkLst>
            <pc:docMk/>
            <pc:sldMk cId="2385164656" sldId="283"/>
            <ac:grpSpMk id="151" creationId="{BBF188F1-420B-2847-ABC3-EE9D70E4034E}"/>
          </ac:grpSpMkLst>
        </pc:grpChg>
        <pc:grpChg chg="add">
          <ac:chgData name="Zhang Yifan" userId="c9b86b9a-8bad-4e1d-80e2-8f55c3c19e2c" providerId="ADAL" clId="{9BEFBB74-C0ED-D640-96C8-5B66059E4614}" dt="2021-09-27T19:05:38.346" v="786"/>
          <ac:grpSpMkLst>
            <pc:docMk/>
            <pc:sldMk cId="2385164656" sldId="283"/>
            <ac:grpSpMk id="161" creationId="{C7BB591A-106B-A247-94D9-D7FA2C9871FB}"/>
          </ac:grpSpMkLst>
        </pc:grpChg>
        <pc:grpChg chg="add">
          <ac:chgData name="Zhang Yifan" userId="c9b86b9a-8bad-4e1d-80e2-8f55c3c19e2c" providerId="ADAL" clId="{9BEFBB74-C0ED-D640-96C8-5B66059E4614}" dt="2021-09-27T19:05:55.234" v="793"/>
          <ac:grpSpMkLst>
            <pc:docMk/>
            <pc:sldMk cId="2385164656" sldId="283"/>
            <ac:grpSpMk id="165" creationId="{39B3B992-01AE-AD41-AFBB-6B89657E6761}"/>
          </ac:grpSpMkLst>
        </pc:grpChg>
        <pc:grpChg chg="add del">
          <ac:chgData name="Zhang Yifan" userId="c9b86b9a-8bad-4e1d-80e2-8f55c3c19e2c" providerId="ADAL" clId="{9BEFBB74-C0ED-D640-96C8-5B66059E4614}" dt="2021-09-27T19:06:03.321" v="801"/>
          <ac:grpSpMkLst>
            <pc:docMk/>
            <pc:sldMk cId="2385164656" sldId="283"/>
            <ac:grpSpMk id="171" creationId="{C0D48747-3E8B-6B41-BF0B-9D07C865A325}"/>
          </ac:grpSpMkLst>
        </pc:grpChg>
        <pc:grpChg chg="add">
          <ac:chgData name="Zhang Yifan" userId="c9b86b9a-8bad-4e1d-80e2-8f55c3c19e2c" providerId="ADAL" clId="{9BEFBB74-C0ED-D640-96C8-5B66059E4614}" dt="2021-09-27T19:06:03.321" v="801"/>
          <ac:grpSpMkLst>
            <pc:docMk/>
            <pc:sldMk cId="2385164656" sldId="283"/>
            <ac:grpSpMk id="173" creationId="{7E2E4307-8B36-FA4B-BBFE-642E4D345F37}"/>
          </ac:grpSpMkLst>
        </pc:grpChg>
        <pc:grpChg chg="add">
          <ac:chgData name="Zhang Yifan" userId="c9b86b9a-8bad-4e1d-80e2-8f55c3c19e2c" providerId="ADAL" clId="{9BEFBB74-C0ED-D640-96C8-5B66059E4614}" dt="2021-09-27T19:06:12.416" v="805"/>
          <ac:grpSpMkLst>
            <pc:docMk/>
            <pc:sldMk cId="2385164656" sldId="283"/>
            <ac:grpSpMk id="177" creationId="{9B15C267-4C3B-0E49-AC4A-42609DA9A94F}"/>
          </ac:grpSpMkLst>
        </pc:grpChg>
        <pc:grpChg chg="add del">
          <ac:chgData name="Zhang Yifan" userId="c9b86b9a-8bad-4e1d-80e2-8f55c3c19e2c" providerId="ADAL" clId="{9BEFBB74-C0ED-D640-96C8-5B66059E4614}" dt="2021-09-27T19:06:22.284" v="810"/>
          <ac:grpSpMkLst>
            <pc:docMk/>
            <pc:sldMk cId="2385164656" sldId="283"/>
            <ac:grpSpMk id="181" creationId="{102B7BC2-0874-2945-9608-AEDAFD0C0914}"/>
          </ac:grpSpMkLst>
        </pc:grpChg>
        <pc:grpChg chg="add">
          <ac:chgData name="Zhang Yifan" userId="c9b86b9a-8bad-4e1d-80e2-8f55c3c19e2c" providerId="ADAL" clId="{9BEFBB74-C0ED-D640-96C8-5B66059E4614}" dt="2021-09-27T19:06:35.366" v="828"/>
          <ac:grpSpMkLst>
            <pc:docMk/>
            <pc:sldMk cId="2385164656" sldId="283"/>
            <ac:grpSpMk id="197" creationId="{92C5F1C5-E7ED-E84B-B195-96CA9BB2FEAA}"/>
          </ac:grpSpMkLst>
        </pc:grpChg>
        <pc:grpChg chg="add">
          <ac:chgData name="Zhang Yifan" userId="c9b86b9a-8bad-4e1d-80e2-8f55c3c19e2c" providerId="ADAL" clId="{9BEFBB74-C0ED-D640-96C8-5B66059E4614}" dt="2021-09-27T19:06:48.371" v="852"/>
          <ac:grpSpMkLst>
            <pc:docMk/>
            <pc:sldMk cId="2385164656" sldId="283"/>
            <ac:grpSpMk id="221" creationId="{D54C12D4-5264-3D42-80F2-0DC6D7AD1A77}"/>
          </ac:grpSpMkLst>
        </pc:grpChg>
        <pc:grpChg chg="add del">
          <ac:chgData name="Zhang Yifan" userId="c9b86b9a-8bad-4e1d-80e2-8f55c3c19e2c" providerId="ADAL" clId="{9BEFBB74-C0ED-D640-96C8-5B66059E4614}" dt="2021-09-27T19:07:14.173" v="870"/>
          <ac:grpSpMkLst>
            <pc:docMk/>
            <pc:sldMk cId="2385164656" sldId="283"/>
            <ac:grpSpMk id="231" creationId="{9F6F3434-AF3C-1F45-BE11-FEA9CA2ECF20}"/>
          </ac:grpSpMkLst>
        </pc:grpChg>
        <pc:grpChg chg="add">
          <ac:chgData name="Zhang Yifan" userId="c9b86b9a-8bad-4e1d-80e2-8f55c3c19e2c" providerId="ADAL" clId="{9BEFBB74-C0ED-D640-96C8-5B66059E4614}" dt="2021-09-27T19:07:22.237" v="881"/>
          <ac:grpSpMkLst>
            <pc:docMk/>
            <pc:sldMk cId="2385164656" sldId="283"/>
            <ac:grpSpMk id="241" creationId="{6AB08C0D-E0F1-B849-B0B4-E184090F75D7}"/>
          </ac:grpSpMkLst>
        </pc:grpChg>
        <pc:inkChg chg="add">
          <ac:chgData name="Zhang Yifan" userId="c9b86b9a-8bad-4e1d-80e2-8f55c3c19e2c" providerId="ADAL" clId="{9BEFBB74-C0ED-D640-96C8-5B66059E4614}" dt="2021-09-27T19:04:12.010" v="750"/>
          <ac:inkMkLst>
            <pc:docMk/>
            <pc:sldMk cId="2385164656" sldId="283"/>
            <ac:inkMk id="4" creationId="{B0E86220-4E12-1F4D-8988-4D7EF5DDE0C3}"/>
          </ac:inkMkLst>
        </pc:inkChg>
        <pc:inkChg chg="add">
          <ac:chgData name="Zhang Yifan" userId="c9b86b9a-8bad-4e1d-80e2-8f55c3c19e2c" providerId="ADAL" clId="{9BEFBB74-C0ED-D640-96C8-5B66059E4614}" dt="2021-09-27T19:04:13.679" v="751"/>
          <ac:inkMkLst>
            <pc:docMk/>
            <pc:sldMk cId="2385164656" sldId="283"/>
            <ac:inkMk id="62" creationId="{D1E89CFF-E31B-614F-9B79-17440346AEC6}"/>
          </ac:inkMkLst>
        </pc:inkChg>
        <pc:inkChg chg="add">
          <ac:chgData name="Zhang Yifan" userId="c9b86b9a-8bad-4e1d-80e2-8f55c3c19e2c" providerId="ADAL" clId="{9BEFBB74-C0ED-D640-96C8-5B66059E4614}" dt="2021-09-27T19:04:14.234" v="752"/>
          <ac:inkMkLst>
            <pc:docMk/>
            <pc:sldMk cId="2385164656" sldId="283"/>
            <ac:inkMk id="84" creationId="{BAF8141A-F9FC-094C-8D87-EB10E21602E8}"/>
          </ac:inkMkLst>
        </pc:inkChg>
        <pc:inkChg chg="add topLvl">
          <ac:chgData name="Zhang Yifan" userId="c9b86b9a-8bad-4e1d-80e2-8f55c3c19e2c" providerId="ADAL" clId="{9BEFBB74-C0ED-D640-96C8-5B66059E4614}" dt="2021-09-27T19:05:17.236" v="763"/>
          <ac:inkMkLst>
            <pc:docMk/>
            <pc:sldMk cId="2385164656" sldId="283"/>
            <ac:inkMk id="86" creationId="{6AF992E7-3529-7F4D-A714-06FBCC4F455E}"/>
          </ac:inkMkLst>
        </pc:inkChg>
        <pc:inkChg chg="add topLvl">
          <ac:chgData name="Zhang Yifan" userId="c9b86b9a-8bad-4e1d-80e2-8f55c3c19e2c" providerId="ADAL" clId="{9BEFBB74-C0ED-D640-96C8-5B66059E4614}" dt="2021-09-27T19:05:17.236" v="763"/>
          <ac:inkMkLst>
            <pc:docMk/>
            <pc:sldMk cId="2385164656" sldId="283"/>
            <ac:inkMk id="87" creationId="{D07E84BB-1FC3-4543-9A47-D9654E80D71D}"/>
          </ac:inkMkLst>
        </pc:inkChg>
        <pc:inkChg chg="add topLvl">
          <ac:chgData name="Zhang Yifan" userId="c9b86b9a-8bad-4e1d-80e2-8f55c3c19e2c" providerId="ADAL" clId="{9BEFBB74-C0ED-D640-96C8-5B66059E4614}" dt="2021-09-27T19:05:17.236" v="763"/>
          <ac:inkMkLst>
            <pc:docMk/>
            <pc:sldMk cId="2385164656" sldId="283"/>
            <ac:inkMk id="89" creationId="{52EB2001-4B55-6243-B6FD-8CCA3F8DD9D5}"/>
          </ac:inkMkLst>
        </pc:inkChg>
        <pc:inkChg chg="add topLvl">
          <ac:chgData name="Zhang Yifan" userId="c9b86b9a-8bad-4e1d-80e2-8f55c3c19e2c" providerId="ADAL" clId="{9BEFBB74-C0ED-D640-96C8-5B66059E4614}" dt="2021-09-27T19:05:17.236" v="763"/>
          <ac:inkMkLst>
            <pc:docMk/>
            <pc:sldMk cId="2385164656" sldId="283"/>
            <ac:inkMk id="90" creationId="{B8BF84F8-181A-2449-8963-5FE32481E1BA}"/>
          </ac:inkMkLst>
        </pc:inkChg>
        <pc:inkChg chg="add">
          <ac:chgData name="Zhang Yifan" userId="c9b86b9a-8bad-4e1d-80e2-8f55c3c19e2c" providerId="ADAL" clId="{9BEFBB74-C0ED-D640-96C8-5B66059E4614}" dt="2021-09-27T19:05:14.477" v="760"/>
          <ac:inkMkLst>
            <pc:docMk/>
            <pc:sldMk cId="2385164656" sldId="283"/>
            <ac:inkMk id="102" creationId="{81877584-5A5D-D743-8917-6314C307D62D}"/>
          </ac:inkMkLst>
        </pc:inkChg>
        <pc:inkChg chg="add">
          <ac:chgData name="Zhang Yifan" userId="c9b86b9a-8bad-4e1d-80e2-8f55c3c19e2c" providerId="ADAL" clId="{9BEFBB74-C0ED-D640-96C8-5B66059E4614}" dt="2021-09-27T19:05:15.086" v="761"/>
          <ac:inkMkLst>
            <pc:docMk/>
            <pc:sldMk cId="2385164656" sldId="283"/>
            <ac:inkMk id="108" creationId="{2B02C5AA-B9B6-1644-A8D4-7B730B1A7CDD}"/>
          </ac:inkMkLst>
        </pc:inkChg>
        <pc:inkChg chg="del">
          <ac:chgData name="Zhang Yifan" userId="c9b86b9a-8bad-4e1d-80e2-8f55c3c19e2c" providerId="ADAL" clId="{9BEFBB74-C0ED-D640-96C8-5B66059E4614}" dt="2021-09-27T19:05:49.518" v="788"/>
          <ac:inkMkLst>
            <pc:docMk/>
            <pc:sldMk cId="2385164656" sldId="283"/>
            <ac:inkMk id="113" creationId="{B8BDE026-2F2C-EA47-9773-1C41107C533F}"/>
          </ac:inkMkLst>
        </pc:inkChg>
        <pc:inkChg chg="del">
          <ac:chgData name="Zhang Yifan" userId="c9b86b9a-8bad-4e1d-80e2-8f55c3c19e2c" providerId="ADAL" clId="{9BEFBB74-C0ED-D640-96C8-5B66059E4614}" dt="2021-09-27T19:05:49.516" v="787"/>
          <ac:inkMkLst>
            <pc:docMk/>
            <pc:sldMk cId="2385164656" sldId="283"/>
            <ac:inkMk id="114" creationId="{658D4027-E46F-494B-B38B-0C6EBA0C6B12}"/>
          </ac:inkMkLst>
        </pc:inkChg>
        <pc:inkChg chg="del">
          <ac:chgData name="Zhang Yifan" userId="c9b86b9a-8bad-4e1d-80e2-8f55c3c19e2c" providerId="ADAL" clId="{9BEFBB74-C0ED-D640-96C8-5B66059E4614}" dt="2021-09-27T19:05:50.109" v="789"/>
          <ac:inkMkLst>
            <pc:docMk/>
            <pc:sldMk cId="2385164656" sldId="283"/>
            <ac:inkMk id="117" creationId="{BA659742-5E2B-034E-821E-693089CA8754}"/>
          </ac:inkMkLst>
        </pc:inkChg>
        <pc:inkChg chg="add">
          <ac:chgData name="Zhang Yifan" userId="c9b86b9a-8bad-4e1d-80e2-8f55c3c19e2c" providerId="ADAL" clId="{9BEFBB74-C0ED-D640-96C8-5B66059E4614}" dt="2021-09-27T19:05:16.195" v="762"/>
          <ac:inkMkLst>
            <pc:docMk/>
            <pc:sldMk cId="2385164656" sldId="283"/>
            <ac:inkMk id="140" creationId="{6893D87C-AB82-1A43-8BF8-42874EE84A40}"/>
          </ac:inkMkLst>
        </pc:inkChg>
        <pc:inkChg chg="add del topLvl">
          <ac:chgData name="Zhang Yifan" userId="c9b86b9a-8bad-4e1d-80e2-8f55c3c19e2c" providerId="ADAL" clId="{9BEFBB74-C0ED-D640-96C8-5B66059E4614}" dt="2021-09-27T19:05:25.726" v="771"/>
          <ac:inkMkLst>
            <pc:docMk/>
            <pc:sldMk cId="2385164656" sldId="283"/>
            <ac:inkMk id="142" creationId="{5DA6A39D-A269-8D4E-BAF0-B1A2425D1E03}"/>
          </ac:inkMkLst>
        </pc:inkChg>
        <pc:inkChg chg="add del topLvl">
          <ac:chgData name="Zhang Yifan" userId="c9b86b9a-8bad-4e1d-80e2-8f55c3c19e2c" providerId="ADAL" clId="{9BEFBB74-C0ED-D640-96C8-5B66059E4614}" dt="2021-09-27T19:05:25.151" v="770"/>
          <ac:inkMkLst>
            <pc:docMk/>
            <pc:sldMk cId="2385164656" sldId="283"/>
            <ac:inkMk id="143" creationId="{2B6BA850-AAD2-F048-8068-3C28DC51A62D}"/>
          </ac:inkMkLst>
        </pc:inkChg>
        <pc:inkChg chg="add del topLvl">
          <ac:chgData name="Zhang Yifan" userId="c9b86b9a-8bad-4e1d-80e2-8f55c3c19e2c" providerId="ADAL" clId="{9BEFBB74-C0ED-D640-96C8-5B66059E4614}" dt="2021-09-27T19:05:24.667" v="769"/>
          <ac:inkMkLst>
            <pc:docMk/>
            <pc:sldMk cId="2385164656" sldId="283"/>
            <ac:inkMk id="145" creationId="{2D26FA93-7AD4-094B-BA5F-F982AA713DC0}"/>
          </ac:inkMkLst>
        </pc:inkChg>
        <pc:inkChg chg="add">
          <ac:chgData name="Zhang Yifan" userId="c9b86b9a-8bad-4e1d-80e2-8f55c3c19e2c" providerId="ADAL" clId="{9BEFBB74-C0ED-D640-96C8-5B66059E4614}" dt="2021-09-27T19:05:28.103" v="772"/>
          <ac:inkMkLst>
            <pc:docMk/>
            <pc:sldMk cId="2385164656" sldId="283"/>
            <ac:inkMk id="147" creationId="{404A17F5-39DC-1C49-AC7F-B6E65F08E080}"/>
          </ac:inkMkLst>
        </pc:inkChg>
        <pc:inkChg chg="add">
          <ac:chgData name="Zhang Yifan" userId="c9b86b9a-8bad-4e1d-80e2-8f55c3c19e2c" providerId="ADAL" clId="{9BEFBB74-C0ED-D640-96C8-5B66059E4614}" dt="2021-09-27T19:05:28.404" v="773"/>
          <ac:inkMkLst>
            <pc:docMk/>
            <pc:sldMk cId="2385164656" sldId="283"/>
            <ac:inkMk id="148" creationId="{A50DF058-99D8-3E4C-B6EE-11B172C716FA}"/>
          </ac:inkMkLst>
        </pc:inkChg>
        <pc:inkChg chg="add">
          <ac:chgData name="Zhang Yifan" userId="c9b86b9a-8bad-4e1d-80e2-8f55c3c19e2c" providerId="ADAL" clId="{9BEFBB74-C0ED-D640-96C8-5B66059E4614}" dt="2021-09-27T19:05:29.611" v="774"/>
          <ac:inkMkLst>
            <pc:docMk/>
            <pc:sldMk cId="2385164656" sldId="283"/>
            <ac:inkMk id="149" creationId="{1D669927-EE2D-F14F-904C-CAC365965A35}"/>
          </ac:inkMkLst>
        </pc:inkChg>
        <pc:inkChg chg="add">
          <ac:chgData name="Zhang Yifan" userId="c9b86b9a-8bad-4e1d-80e2-8f55c3c19e2c" providerId="ADAL" clId="{9BEFBB74-C0ED-D640-96C8-5B66059E4614}" dt="2021-09-27T19:05:30.200" v="775"/>
          <ac:inkMkLst>
            <pc:docMk/>
            <pc:sldMk cId="2385164656" sldId="283"/>
            <ac:inkMk id="150" creationId="{4BFE0631-5987-E64A-B4C4-3AE00CF38C59}"/>
          </ac:inkMkLst>
        </pc:inkChg>
        <pc:inkChg chg="add">
          <ac:chgData name="Zhang Yifan" userId="c9b86b9a-8bad-4e1d-80e2-8f55c3c19e2c" providerId="ADAL" clId="{9BEFBB74-C0ED-D640-96C8-5B66059E4614}" dt="2021-09-27T19:05:32.571" v="777"/>
          <ac:inkMkLst>
            <pc:docMk/>
            <pc:sldMk cId="2385164656" sldId="283"/>
            <ac:inkMk id="152" creationId="{867E74A4-7C36-D547-99B7-D479654E6777}"/>
          </ac:inkMkLst>
        </pc:inkChg>
        <pc:inkChg chg="add">
          <ac:chgData name="Zhang Yifan" userId="c9b86b9a-8bad-4e1d-80e2-8f55c3c19e2c" providerId="ADAL" clId="{9BEFBB74-C0ED-D640-96C8-5B66059E4614}" dt="2021-09-27T19:05:32.922" v="778"/>
          <ac:inkMkLst>
            <pc:docMk/>
            <pc:sldMk cId="2385164656" sldId="283"/>
            <ac:inkMk id="153" creationId="{49137700-870C-624C-BFF5-0FAEA7462963}"/>
          </ac:inkMkLst>
        </pc:inkChg>
        <pc:inkChg chg="add">
          <ac:chgData name="Zhang Yifan" userId="c9b86b9a-8bad-4e1d-80e2-8f55c3c19e2c" providerId="ADAL" clId="{9BEFBB74-C0ED-D640-96C8-5B66059E4614}" dt="2021-09-27T19:05:33.113" v="779"/>
          <ac:inkMkLst>
            <pc:docMk/>
            <pc:sldMk cId="2385164656" sldId="283"/>
            <ac:inkMk id="154" creationId="{28338CBB-B4FB-2B4E-BAE3-5A493D468E7E}"/>
          </ac:inkMkLst>
        </pc:inkChg>
        <pc:inkChg chg="add">
          <ac:chgData name="Zhang Yifan" userId="c9b86b9a-8bad-4e1d-80e2-8f55c3c19e2c" providerId="ADAL" clId="{9BEFBB74-C0ED-D640-96C8-5B66059E4614}" dt="2021-09-27T19:05:33.913" v="780"/>
          <ac:inkMkLst>
            <pc:docMk/>
            <pc:sldMk cId="2385164656" sldId="283"/>
            <ac:inkMk id="155" creationId="{43AF4418-5BDA-7E44-B537-2790D72613EA}"/>
          </ac:inkMkLst>
        </pc:inkChg>
        <pc:inkChg chg="add">
          <ac:chgData name="Zhang Yifan" userId="c9b86b9a-8bad-4e1d-80e2-8f55c3c19e2c" providerId="ADAL" clId="{9BEFBB74-C0ED-D640-96C8-5B66059E4614}" dt="2021-09-27T19:05:34.670" v="781"/>
          <ac:inkMkLst>
            <pc:docMk/>
            <pc:sldMk cId="2385164656" sldId="283"/>
            <ac:inkMk id="156" creationId="{BF299E8B-062E-C94C-A7FC-A48404DC4823}"/>
          </ac:inkMkLst>
        </pc:inkChg>
        <pc:inkChg chg="add">
          <ac:chgData name="Zhang Yifan" userId="c9b86b9a-8bad-4e1d-80e2-8f55c3c19e2c" providerId="ADAL" clId="{9BEFBB74-C0ED-D640-96C8-5B66059E4614}" dt="2021-09-27T19:05:35.373" v="782"/>
          <ac:inkMkLst>
            <pc:docMk/>
            <pc:sldMk cId="2385164656" sldId="283"/>
            <ac:inkMk id="157" creationId="{796C1D87-D666-124C-A88A-CB66F8467816}"/>
          </ac:inkMkLst>
        </pc:inkChg>
        <pc:inkChg chg="add">
          <ac:chgData name="Zhang Yifan" userId="c9b86b9a-8bad-4e1d-80e2-8f55c3c19e2c" providerId="ADAL" clId="{9BEFBB74-C0ED-D640-96C8-5B66059E4614}" dt="2021-09-27T19:05:36.364" v="783"/>
          <ac:inkMkLst>
            <pc:docMk/>
            <pc:sldMk cId="2385164656" sldId="283"/>
            <ac:inkMk id="158" creationId="{E86DE88B-AEFF-CC49-83A6-E84F67680756}"/>
          </ac:inkMkLst>
        </pc:inkChg>
        <pc:inkChg chg="add">
          <ac:chgData name="Zhang Yifan" userId="c9b86b9a-8bad-4e1d-80e2-8f55c3c19e2c" providerId="ADAL" clId="{9BEFBB74-C0ED-D640-96C8-5B66059E4614}" dt="2021-09-27T19:05:36.548" v="784"/>
          <ac:inkMkLst>
            <pc:docMk/>
            <pc:sldMk cId="2385164656" sldId="283"/>
            <ac:inkMk id="159" creationId="{98C3298E-A36D-0949-8041-9758217A4304}"/>
          </ac:inkMkLst>
        </pc:inkChg>
        <pc:inkChg chg="add">
          <ac:chgData name="Zhang Yifan" userId="c9b86b9a-8bad-4e1d-80e2-8f55c3c19e2c" providerId="ADAL" clId="{9BEFBB74-C0ED-D640-96C8-5B66059E4614}" dt="2021-09-27T19:05:37.498" v="785"/>
          <ac:inkMkLst>
            <pc:docMk/>
            <pc:sldMk cId="2385164656" sldId="283"/>
            <ac:inkMk id="160" creationId="{9E5A0A06-565F-0F42-B51E-538578BE6422}"/>
          </ac:inkMkLst>
        </pc:inkChg>
        <pc:inkChg chg="add">
          <ac:chgData name="Zhang Yifan" userId="c9b86b9a-8bad-4e1d-80e2-8f55c3c19e2c" providerId="ADAL" clId="{9BEFBB74-C0ED-D640-96C8-5B66059E4614}" dt="2021-09-27T19:05:53.420" v="790"/>
          <ac:inkMkLst>
            <pc:docMk/>
            <pc:sldMk cId="2385164656" sldId="283"/>
            <ac:inkMk id="162" creationId="{0F146C6C-5960-6340-A15B-43284E3E8EB8}"/>
          </ac:inkMkLst>
        </pc:inkChg>
        <pc:inkChg chg="add">
          <ac:chgData name="Zhang Yifan" userId="c9b86b9a-8bad-4e1d-80e2-8f55c3c19e2c" providerId="ADAL" clId="{9BEFBB74-C0ED-D640-96C8-5B66059E4614}" dt="2021-09-27T19:05:54.185" v="791"/>
          <ac:inkMkLst>
            <pc:docMk/>
            <pc:sldMk cId="2385164656" sldId="283"/>
            <ac:inkMk id="163" creationId="{90CA932C-901C-7247-A4E8-608E68E91038}"/>
          </ac:inkMkLst>
        </pc:inkChg>
        <pc:inkChg chg="add">
          <ac:chgData name="Zhang Yifan" userId="c9b86b9a-8bad-4e1d-80e2-8f55c3c19e2c" providerId="ADAL" clId="{9BEFBB74-C0ED-D640-96C8-5B66059E4614}" dt="2021-09-27T19:05:54.508" v="792"/>
          <ac:inkMkLst>
            <pc:docMk/>
            <pc:sldMk cId="2385164656" sldId="283"/>
            <ac:inkMk id="164" creationId="{3FBDA71F-61FE-A141-ACB2-61C80E9EAFAE}"/>
          </ac:inkMkLst>
        </pc:inkChg>
        <pc:inkChg chg="add topLvl">
          <ac:chgData name="Zhang Yifan" userId="c9b86b9a-8bad-4e1d-80e2-8f55c3c19e2c" providerId="ADAL" clId="{9BEFBB74-C0ED-D640-96C8-5B66059E4614}" dt="2021-09-27T19:06:03.321" v="801"/>
          <ac:inkMkLst>
            <pc:docMk/>
            <pc:sldMk cId="2385164656" sldId="283"/>
            <ac:inkMk id="166" creationId="{71F99FFF-1072-2C46-A8E3-E79A5A9C4A64}"/>
          </ac:inkMkLst>
        </pc:inkChg>
        <pc:inkChg chg="add topLvl">
          <ac:chgData name="Zhang Yifan" userId="c9b86b9a-8bad-4e1d-80e2-8f55c3c19e2c" providerId="ADAL" clId="{9BEFBB74-C0ED-D640-96C8-5B66059E4614}" dt="2021-09-27T19:06:03.321" v="801"/>
          <ac:inkMkLst>
            <pc:docMk/>
            <pc:sldMk cId="2385164656" sldId="283"/>
            <ac:inkMk id="167" creationId="{E8B25AC6-FBE0-634B-B6A0-34363BBCDFB1}"/>
          </ac:inkMkLst>
        </pc:inkChg>
        <pc:inkChg chg="add topLvl">
          <ac:chgData name="Zhang Yifan" userId="c9b86b9a-8bad-4e1d-80e2-8f55c3c19e2c" providerId="ADAL" clId="{9BEFBB74-C0ED-D640-96C8-5B66059E4614}" dt="2021-09-27T19:06:03.321" v="801"/>
          <ac:inkMkLst>
            <pc:docMk/>
            <pc:sldMk cId="2385164656" sldId="283"/>
            <ac:inkMk id="168" creationId="{56EE454A-288B-1347-A7B8-EAABCB2D97BC}"/>
          </ac:inkMkLst>
        </pc:inkChg>
        <pc:inkChg chg="add topLvl">
          <ac:chgData name="Zhang Yifan" userId="c9b86b9a-8bad-4e1d-80e2-8f55c3c19e2c" providerId="ADAL" clId="{9BEFBB74-C0ED-D640-96C8-5B66059E4614}" dt="2021-09-27T19:06:03.321" v="801"/>
          <ac:inkMkLst>
            <pc:docMk/>
            <pc:sldMk cId="2385164656" sldId="283"/>
            <ac:inkMk id="169" creationId="{90128B63-5E27-8847-9DCB-D8CCF5DDD6B5}"/>
          </ac:inkMkLst>
        </pc:inkChg>
        <pc:inkChg chg="add topLvl">
          <ac:chgData name="Zhang Yifan" userId="c9b86b9a-8bad-4e1d-80e2-8f55c3c19e2c" providerId="ADAL" clId="{9BEFBB74-C0ED-D640-96C8-5B66059E4614}" dt="2021-09-27T19:06:03.321" v="801"/>
          <ac:inkMkLst>
            <pc:docMk/>
            <pc:sldMk cId="2385164656" sldId="283"/>
            <ac:inkMk id="170" creationId="{F96A209F-CB06-294A-B844-33C61CE2105F}"/>
          </ac:inkMkLst>
        </pc:inkChg>
        <pc:inkChg chg="add">
          <ac:chgData name="Zhang Yifan" userId="c9b86b9a-8bad-4e1d-80e2-8f55c3c19e2c" providerId="ADAL" clId="{9BEFBB74-C0ED-D640-96C8-5B66059E4614}" dt="2021-09-27T19:06:02.759" v="800"/>
          <ac:inkMkLst>
            <pc:docMk/>
            <pc:sldMk cId="2385164656" sldId="283"/>
            <ac:inkMk id="172" creationId="{6AB6229C-C248-8741-8794-E7368E81273B}"/>
          </ac:inkMkLst>
        </pc:inkChg>
        <pc:inkChg chg="add">
          <ac:chgData name="Zhang Yifan" userId="c9b86b9a-8bad-4e1d-80e2-8f55c3c19e2c" providerId="ADAL" clId="{9BEFBB74-C0ED-D640-96C8-5B66059E4614}" dt="2021-09-27T19:06:10.395" v="802"/>
          <ac:inkMkLst>
            <pc:docMk/>
            <pc:sldMk cId="2385164656" sldId="283"/>
            <ac:inkMk id="174" creationId="{FB49775E-15C9-734C-A6FE-8EE90462FFEB}"/>
          </ac:inkMkLst>
        </pc:inkChg>
        <pc:inkChg chg="add">
          <ac:chgData name="Zhang Yifan" userId="c9b86b9a-8bad-4e1d-80e2-8f55c3c19e2c" providerId="ADAL" clId="{9BEFBB74-C0ED-D640-96C8-5B66059E4614}" dt="2021-09-27T19:06:11.361" v="803"/>
          <ac:inkMkLst>
            <pc:docMk/>
            <pc:sldMk cId="2385164656" sldId="283"/>
            <ac:inkMk id="175" creationId="{FD579C4A-34F2-4B44-9BF2-C00E9B5A9349}"/>
          </ac:inkMkLst>
        </pc:inkChg>
        <pc:inkChg chg="add">
          <ac:chgData name="Zhang Yifan" userId="c9b86b9a-8bad-4e1d-80e2-8f55c3c19e2c" providerId="ADAL" clId="{9BEFBB74-C0ED-D640-96C8-5B66059E4614}" dt="2021-09-27T19:06:11.562" v="804"/>
          <ac:inkMkLst>
            <pc:docMk/>
            <pc:sldMk cId="2385164656" sldId="283"/>
            <ac:inkMk id="176" creationId="{C3411C90-E10F-C348-B6BD-4929B5D0FBD7}"/>
          </ac:inkMkLst>
        </pc:inkChg>
        <pc:inkChg chg="add del topLvl">
          <ac:chgData name="Zhang Yifan" userId="c9b86b9a-8bad-4e1d-80e2-8f55c3c19e2c" providerId="ADAL" clId="{9BEFBB74-C0ED-D640-96C8-5B66059E4614}" dt="2021-09-27T19:06:23.250" v="812"/>
          <ac:inkMkLst>
            <pc:docMk/>
            <pc:sldMk cId="2385164656" sldId="283"/>
            <ac:inkMk id="178" creationId="{ACB3C0DB-A57A-1347-AF6F-DF1670775CAF}"/>
          </ac:inkMkLst>
        </pc:inkChg>
        <pc:inkChg chg="add del topLvl">
          <ac:chgData name="Zhang Yifan" userId="c9b86b9a-8bad-4e1d-80e2-8f55c3c19e2c" providerId="ADAL" clId="{9BEFBB74-C0ED-D640-96C8-5B66059E4614}" dt="2021-09-27T19:06:22.558" v="811"/>
          <ac:inkMkLst>
            <pc:docMk/>
            <pc:sldMk cId="2385164656" sldId="283"/>
            <ac:inkMk id="179" creationId="{13FC0165-7081-8A4F-A960-B2B4ED3C1F61}"/>
          </ac:inkMkLst>
        </pc:inkChg>
        <pc:inkChg chg="add del topLvl">
          <ac:chgData name="Zhang Yifan" userId="c9b86b9a-8bad-4e1d-80e2-8f55c3c19e2c" providerId="ADAL" clId="{9BEFBB74-C0ED-D640-96C8-5B66059E4614}" dt="2021-09-27T19:06:22.284" v="810"/>
          <ac:inkMkLst>
            <pc:docMk/>
            <pc:sldMk cId="2385164656" sldId="283"/>
            <ac:inkMk id="180" creationId="{0A2447EF-8AFD-B349-A5A7-52A288DB3577}"/>
          </ac:inkMkLst>
        </pc:inkChg>
        <pc:inkChg chg="add">
          <ac:chgData name="Zhang Yifan" userId="c9b86b9a-8bad-4e1d-80e2-8f55c3c19e2c" providerId="ADAL" clId="{9BEFBB74-C0ED-D640-96C8-5B66059E4614}" dt="2021-09-27T19:06:25.149" v="813"/>
          <ac:inkMkLst>
            <pc:docMk/>
            <pc:sldMk cId="2385164656" sldId="283"/>
            <ac:inkMk id="182" creationId="{02ABD126-3F4B-084D-92F9-AC268AEB2C43}"/>
          </ac:inkMkLst>
        </pc:inkChg>
        <pc:inkChg chg="add">
          <ac:chgData name="Zhang Yifan" userId="c9b86b9a-8bad-4e1d-80e2-8f55c3c19e2c" providerId="ADAL" clId="{9BEFBB74-C0ED-D640-96C8-5B66059E4614}" dt="2021-09-27T19:06:25.517" v="814"/>
          <ac:inkMkLst>
            <pc:docMk/>
            <pc:sldMk cId="2385164656" sldId="283"/>
            <ac:inkMk id="183" creationId="{75D0A047-65B6-C84E-A8E0-E5E365D6BBDC}"/>
          </ac:inkMkLst>
        </pc:inkChg>
        <pc:inkChg chg="add">
          <ac:chgData name="Zhang Yifan" userId="c9b86b9a-8bad-4e1d-80e2-8f55c3c19e2c" providerId="ADAL" clId="{9BEFBB74-C0ED-D640-96C8-5B66059E4614}" dt="2021-09-27T19:06:25.707" v="815"/>
          <ac:inkMkLst>
            <pc:docMk/>
            <pc:sldMk cId="2385164656" sldId="283"/>
            <ac:inkMk id="184" creationId="{BA46DA1F-3FE5-6847-8DEB-5B656DF4580F}"/>
          </ac:inkMkLst>
        </pc:inkChg>
        <pc:inkChg chg="add">
          <ac:chgData name="Zhang Yifan" userId="c9b86b9a-8bad-4e1d-80e2-8f55c3c19e2c" providerId="ADAL" clId="{9BEFBB74-C0ED-D640-96C8-5B66059E4614}" dt="2021-09-27T19:06:26.661" v="816"/>
          <ac:inkMkLst>
            <pc:docMk/>
            <pc:sldMk cId="2385164656" sldId="283"/>
            <ac:inkMk id="185" creationId="{147BE276-C38A-CD47-AFCD-AFF14D884731}"/>
          </ac:inkMkLst>
        </pc:inkChg>
        <pc:inkChg chg="add">
          <ac:chgData name="Zhang Yifan" userId="c9b86b9a-8bad-4e1d-80e2-8f55c3c19e2c" providerId="ADAL" clId="{9BEFBB74-C0ED-D640-96C8-5B66059E4614}" dt="2021-09-27T19:06:27.346" v="817"/>
          <ac:inkMkLst>
            <pc:docMk/>
            <pc:sldMk cId="2385164656" sldId="283"/>
            <ac:inkMk id="186" creationId="{6F13FD69-C9A1-A846-948C-F964DB6E8071}"/>
          </ac:inkMkLst>
        </pc:inkChg>
        <pc:inkChg chg="add">
          <ac:chgData name="Zhang Yifan" userId="c9b86b9a-8bad-4e1d-80e2-8f55c3c19e2c" providerId="ADAL" clId="{9BEFBB74-C0ED-D640-96C8-5B66059E4614}" dt="2021-09-27T19:06:28.197" v="818"/>
          <ac:inkMkLst>
            <pc:docMk/>
            <pc:sldMk cId="2385164656" sldId="283"/>
            <ac:inkMk id="187" creationId="{111254B5-6873-0D48-80AF-4D885EBE9C1E}"/>
          </ac:inkMkLst>
        </pc:inkChg>
        <pc:inkChg chg="add">
          <ac:chgData name="Zhang Yifan" userId="c9b86b9a-8bad-4e1d-80e2-8f55c3c19e2c" providerId="ADAL" clId="{9BEFBB74-C0ED-D640-96C8-5B66059E4614}" dt="2021-09-27T19:06:28.821" v="819"/>
          <ac:inkMkLst>
            <pc:docMk/>
            <pc:sldMk cId="2385164656" sldId="283"/>
            <ac:inkMk id="188" creationId="{E6F411AC-F170-B644-93D3-3C4CC0EF4588}"/>
          </ac:inkMkLst>
        </pc:inkChg>
        <pc:inkChg chg="add">
          <ac:chgData name="Zhang Yifan" userId="c9b86b9a-8bad-4e1d-80e2-8f55c3c19e2c" providerId="ADAL" clId="{9BEFBB74-C0ED-D640-96C8-5B66059E4614}" dt="2021-09-27T19:06:29.006" v="820"/>
          <ac:inkMkLst>
            <pc:docMk/>
            <pc:sldMk cId="2385164656" sldId="283"/>
            <ac:inkMk id="189" creationId="{E87D0F3B-E96D-5C41-9263-07D8DC434444}"/>
          </ac:inkMkLst>
        </pc:inkChg>
        <pc:inkChg chg="add">
          <ac:chgData name="Zhang Yifan" userId="c9b86b9a-8bad-4e1d-80e2-8f55c3c19e2c" providerId="ADAL" clId="{9BEFBB74-C0ED-D640-96C8-5B66059E4614}" dt="2021-09-27T19:06:29.163" v="821"/>
          <ac:inkMkLst>
            <pc:docMk/>
            <pc:sldMk cId="2385164656" sldId="283"/>
            <ac:inkMk id="190" creationId="{23CA2090-A117-A148-992A-3B0AA78F7618}"/>
          </ac:inkMkLst>
        </pc:inkChg>
        <pc:inkChg chg="add">
          <ac:chgData name="Zhang Yifan" userId="c9b86b9a-8bad-4e1d-80e2-8f55c3c19e2c" providerId="ADAL" clId="{9BEFBB74-C0ED-D640-96C8-5B66059E4614}" dt="2021-09-27T19:06:29.985" v="822"/>
          <ac:inkMkLst>
            <pc:docMk/>
            <pc:sldMk cId="2385164656" sldId="283"/>
            <ac:inkMk id="191" creationId="{D4612525-8EB3-8144-9888-1691DC89C117}"/>
          </ac:inkMkLst>
        </pc:inkChg>
        <pc:inkChg chg="add">
          <ac:chgData name="Zhang Yifan" userId="c9b86b9a-8bad-4e1d-80e2-8f55c3c19e2c" providerId="ADAL" clId="{9BEFBB74-C0ED-D640-96C8-5B66059E4614}" dt="2021-09-27T19:06:30.441" v="823"/>
          <ac:inkMkLst>
            <pc:docMk/>
            <pc:sldMk cId="2385164656" sldId="283"/>
            <ac:inkMk id="192" creationId="{124EEB8F-85B6-F341-BCA2-48462DB64AE6}"/>
          </ac:inkMkLst>
        </pc:inkChg>
        <pc:inkChg chg="add">
          <ac:chgData name="Zhang Yifan" userId="c9b86b9a-8bad-4e1d-80e2-8f55c3c19e2c" providerId="ADAL" clId="{9BEFBB74-C0ED-D640-96C8-5B66059E4614}" dt="2021-09-27T19:06:30.618" v="824"/>
          <ac:inkMkLst>
            <pc:docMk/>
            <pc:sldMk cId="2385164656" sldId="283"/>
            <ac:inkMk id="193" creationId="{EC328D0E-488B-424D-867B-740140EEFEBA}"/>
          </ac:inkMkLst>
        </pc:inkChg>
        <pc:inkChg chg="add">
          <ac:chgData name="Zhang Yifan" userId="c9b86b9a-8bad-4e1d-80e2-8f55c3c19e2c" providerId="ADAL" clId="{9BEFBB74-C0ED-D640-96C8-5B66059E4614}" dt="2021-09-27T19:06:30.944" v="825"/>
          <ac:inkMkLst>
            <pc:docMk/>
            <pc:sldMk cId="2385164656" sldId="283"/>
            <ac:inkMk id="194" creationId="{C1CED138-DA41-564A-815B-469BBADC3780}"/>
          </ac:inkMkLst>
        </pc:inkChg>
        <pc:inkChg chg="add">
          <ac:chgData name="Zhang Yifan" userId="c9b86b9a-8bad-4e1d-80e2-8f55c3c19e2c" providerId="ADAL" clId="{9BEFBB74-C0ED-D640-96C8-5B66059E4614}" dt="2021-09-27T19:06:32.590" v="826"/>
          <ac:inkMkLst>
            <pc:docMk/>
            <pc:sldMk cId="2385164656" sldId="283"/>
            <ac:inkMk id="195" creationId="{4B1A1179-687A-E940-8375-BDDB31903496}"/>
          </ac:inkMkLst>
        </pc:inkChg>
        <pc:inkChg chg="add">
          <ac:chgData name="Zhang Yifan" userId="c9b86b9a-8bad-4e1d-80e2-8f55c3c19e2c" providerId="ADAL" clId="{9BEFBB74-C0ED-D640-96C8-5B66059E4614}" dt="2021-09-27T19:06:34.359" v="827"/>
          <ac:inkMkLst>
            <pc:docMk/>
            <pc:sldMk cId="2385164656" sldId="283"/>
            <ac:inkMk id="196" creationId="{21C5A2A2-5828-2640-B389-E86035DB9877}"/>
          </ac:inkMkLst>
        </pc:inkChg>
        <pc:inkChg chg="add">
          <ac:chgData name="Zhang Yifan" userId="c9b86b9a-8bad-4e1d-80e2-8f55c3c19e2c" providerId="ADAL" clId="{9BEFBB74-C0ED-D640-96C8-5B66059E4614}" dt="2021-09-27T19:06:37.599" v="829"/>
          <ac:inkMkLst>
            <pc:docMk/>
            <pc:sldMk cId="2385164656" sldId="283"/>
            <ac:inkMk id="198" creationId="{1C50A4C3-9ACF-8246-9C16-50699D062D5C}"/>
          </ac:inkMkLst>
        </pc:inkChg>
        <pc:inkChg chg="add">
          <ac:chgData name="Zhang Yifan" userId="c9b86b9a-8bad-4e1d-80e2-8f55c3c19e2c" providerId="ADAL" clId="{9BEFBB74-C0ED-D640-96C8-5B66059E4614}" dt="2021-09-27T19:06:37.909" v="830"/>
          <ac:inkMkLst>
            <pc:docMk/>
            <pc:sldMk cId="2385164656" sldId="283"/>
            <ac:inkMk id="199" creationId="{CCAD9021-C2CB-594B-94C1-638AA6591736}"/>
          </ac:inkMkLst>
        </pc:inkChg>
        <pc:inkChg chg="add">
          <ac:chgData name="Zhang Yifan" userId="c9b86b9a-8bad-4e1d-80e2-8f55c3c19e2c" providerId="ADAL" clId="{9BEFBB74-C0ED-D640-96C8-5B66059E4614}" dt="2021-09-27T19:06:38.623" v="831"/>
          <ac:inkMkLst>
            <pc:docMk/>
            <pc:sldMk cId="2385164656" sldId="283"/>
            <ac:inkMk id="200" creationId="{991419D1-4476-8F4B-857A-8E10148A8B28}"/>
          </ac:inkMkLst>
        </pc:inkChg>
        <pc:inkChg chg="add">
          <ac:chgData name="Zhang Yifan" userId="c9b86b9a-8bad-4e1d-80e2-8f55c3c19e2c" providerId="ADAL" clId="{9BEFBB74-C0ED-D640-96C8-5B66059E4614}" dt="2021-09-27T19:06:39.165" v="832"/>
          <ac:inkMkLst>
            <pc:docMk/>
            <pc:sldMk cId="2385164656" sldId="283"/>
            <ac:inkMk id="201" creationId="{7AB1E654-E7E8-174A-BCF9-C0B7142AD95C}"/>
          </ac:inkMkLst>
        </pc:inkChg>
        <pc:inkChg chg="add">
          <ac:chgData name="Zhang Yifan" userId="c9b86b9a-8bad-4e1d-80e2-8f55c3c19e2c" providerId="ADAL" clId="{9BEFBB74-C0ED-D640-96C8-5B66059E4614}" dt="2021-09-27T19:06:39.389" v="833"/>
          <ac:inkMkLst>
            <pc:docMk/>
            <pc:sldMk cId="2385164656" sldId="283"/>
            <ac:inkMk id="202" creationId="{8A0DFD23-BD8C-C44A-BEF1-9571A39817A2}"/>
          </ac:inkMkLst>
        </pc:inkChg>
        <pc:inkChg chg="add">
          <ac:chgData name="Zhang Yifan" userId="c9b86b9a-8bad-4e1d-80e2-8f55c3c19e2c" providerId="ADAL" clId="{9BEFBB74-C0ED-D640-96C8-5B66059E4614}" dt="2021-09-27T19:06:39.535" v="834"/>
          <ac:inkMkLst>
            <pc:docMk/>
            <pc:sldMk cId="2385164656" sldId="283"/>
            <ac:inkMk id="203" creationId="{CA337D3E-FD9A-F543-BB8B-B16B5C8DA621}"/>
          </ac:inkMkLst>
        </pc:inkChg>
        <pc:inkChg chg="add">
          <ac:chgData name="Zhang Yifan" userId="c9b86b9a-8bad-4e1d-80e2-8f55c3c19e2c" providerId="ADAL" clId="{9BEFBB74-C0ED-D640-96C8-5B66059E4614}" dt="2021-09-27T19:06:39.745" v="835"/>
          <ac:inkMkLst>
            <pc:docMk/>
            <pc:sldMk cId="2385164656" sldId="283"/>
            <ac:inkMk id="204" creationId="{61841B24-F4B2-5B44-A350-E7B75D5CB065}"/>
          </ac:inkMkLst>
        </pc:inkChg>
        <pc:inkChg chg="add">
          <ac:chgData name="Zhang Yifan" userId="c9b86b9a-8bad-4e1d-80e2-8f55c3c19e2c" providerId="ADAL" clId="{9BEFBB74-C0ED-D640-96C8-5B66059E4614}" dt="2021-09-27T19:06:40.067" v="836"/>
          <ac:inkMkLst>
            <pc:docMk/>
            <pc:sldMk cId="2385164656" sldId="283"/>
            <ac:inkMk id="205" creationId="{FCD768D5-4E0F-5541-A221-3972CF370703}"/>
          </ac:inkMkLst>
        </pc:inkChg>
        <pc:inkChg chg="add">
          <ac:chgData name="Zhang Yifan" userId="c9b86b9a-8bad-4e1d-80e2-8f55c3c19e2c" providerId="ADAL" clId="{9BEFBB74-C0ED-D640-96C8-5B66059E4614}" dt="2021-09-27T19:06:40.412" v="837"/>
          <ac:inkMkLst>
            <pc:docMk/>
            <pc:sldMk cId="2385164656" sldId="283"/>
            <ac:inkMk id="206" creationId="{E1A59D4C-182F-5E4B-9CE6-6FC046623828}"/>
          </ac:inkMkLst>
        </pc:inkChg>
        <pc:inkChg chg="add">
          <ac:chgData name="Zhang Yifan" userId="c9b86b9a-8bad-4e1d-80e2-8f55c3c19e2c" providerId="ADAL" clId="{9BEFBB74-C0ED-D640-96C8-5B66059E4614}" dt="2021-09-27T19:06:40.666" v="838"/>
          <ac:inkMkLst>
            <pc:docMk/>
            <pc:sldMk cId="2385164656" sldId="283"/>
            <ac:inkMk id="207" creationId="{2DD71B0D-531B-AE46-89FE-D90F52065072}"/>
          </ac:inkMkLst>
        </pc:inkChg>
        <pc:inkChg chg="add">
          <ac:chgData name="Zhang Yifan" userId="c9b86b9a-8bad-4e1d-80e2-8f55c3c19e2c" providerId="ADAL" clId="{9BEFBB74-C0ED-D640-96C8-5B66059E4614}" dt="2021-09-27T19:06:41.278" v="839"/>
          <ac:inkMkLst>
            <pc:docMk/>
            <pc:sldMk cId="2385164656" sldId="283"/>
            <ac:inkMk id="208" creationId="{B10AEC1A-4566-1A4D-87CD-851AB40A65A0}"/>
          </ac:inkMkLst>
        </pc:inkChg>
        <pc:inkChg chg="add">
          <ac:chgData name="Zhang Yifan" userId="c9b86b9a-8bad-4e1d-80e2-8f55c3c19e2c" providerId="ADAL" clId="{9BEFBB74-C0ED-D640-96C8-5B66059E4614}" dt="2021-09-27T19:06:41.460" v="840"/>
          <ac:inkMkLst>
            <pc:docMk/>
            <pc:sldMk cId="2385164656" sldId="283"/>
            <ac:inkMk id="209" creationId="{8FB1F6F7-5985-C242-BE49-BAA76989C6D9}"/>
          </ac:inkMkLst>
        </pc:inkChg>
        <pc:inkChg chg="add">
          <ac:chgData name="Zhang Yifan" userId="c9b86b9a-8bad-4e1d-80e2-8f55c3c19e2c" providerId="ADAL" clId="{9BEFBB74-C0ED-D640-96C8-5B66059E4614}" dt="2021-09-27T19:06:41.809" v="841"/>
          <ac:inkMkLst>
            <pc:docMk/>
            <pc:sldMk cId="2385164656" sldId="283"/>
            <ac:inkMk id="210" creationId="{5AFD4B06-312D-284D-AAE4-EBC8B3EBBCC0}"/>
          </ac:inkMkLst>
        </pc:inkChg>
        <pc:inkChg chg="add">
          <ac:chgData name="Zhang Yifan" userId="c9b86b9a-8bad-4e1d-80e2-8f55c3c19e2c" providerId="ADAL" clId="{9BEFBB74-C0ED-D640-96C8-5B66059E4614}" dt="2021-09-27T19:06:42.189" v="842"/>
          <ac:inkMkLst>
            <pc:docMk/>
            <pc:sldMk cId="2385164656" sldId="283"/>
            <ac:inkMk id="211" creationId="{5889BD99-2398-9645-A1BE-C4838872E9BC}"/>
          </ac:inkMkLst>
        </pc:inkChg>
        <pc:inkChg chg="add">
          <ac:chgData name="Zhang Yifan" userId="c9b86b9a-8bad-4e1d-80e2-8f55c3c19e2c" providerId="ADAL" clId="{9BEFBB74-C0ED-D640-96C8-5B66059E4614}" dt="2021-09-27T19:06:42.613" v="843"/>
          <ac:inkMkLst>
            <pc:docMk/>
            <pc:sldMk cId="2385164656" sldId="283"/>
            <ac:inkMk id="212" creationId="{B45783D7-C29B-0842-81D7-0F0F794F48F0}"/>
          </ac:inkMkLst>
        </pc:inkChg>
        <pc:inkChg chg="add">
          <ac:chgData name="Zhang Yifan" userId="c9b86b9a-8bad-4e1d-80e2-8f55c3c19e2c" providerId="ADAL" clId="{9BEFBB74-C0ED-D640-96C8-5B66059E4614}" dt="2021-09-27T19:06:42.807" v="844"/>
          <ac:inkMkLst>
            <pc:docMk/>
            <pc:sldMk cId="2385164656" sldId="283"/>
            <ac:inkMk id="213" creationId="{0C9F51D7-F6A3-2E43-9C67-701F6AB67D30}"/>
          </ac:inkMkLst>
        </pc:inkChg>
        <pc:inkChg chg="add">
          <ac:chgData name="Zhang Yifan" userId="c9b86b9a-8bad-4e1d-80e2-8f55c3c19e2c" providerId="ADAL" clId="{9BEFBB74-C0ED-D640-96C8-5B66059E4614}" dt="2021-09-27T19:06:43.038" v="845"/>
          <ac:inkMkLst>
            <pc:docMk/>
            <pc:sldMk cId="2385164656" sldId="283"/>
            <ac:inkMk id="214" creationId="{A76A2D42-AD7A-EC4F-82F0-582D120793AC}"/>
          </ac:inkMkLst>
        </pc:inkChg>
        <pc:inkChg chg="add">
          <ac:chgData name="Zhang Yifan" userId="c9b86b9a-8bad-4e1d-80e2-8f55c3c19e2c" providerId="ADAL" clId="{9BEFBB74-C0ED-D640-96C8-5B66059E4614}" dt="2021-09-27T19:06:43.447" v="846"/>
          <ac:inkMkLst>
            <pc:docMk/>
            <pc:sldMk cId="2385164656" sldId="283"/>
            <ac:inkMk id="215" creationId="{8499171E-72C6-2F46-A84C-37B9A543783C}"/>
          </ac:inkMkLst>
        </pc:inkChg>
        <pc:inkChg chg="add">
          <ac:chgData name="Zhang Yifan" userId="c9b86b9a-8bad-4e1d-80e2-8f55c3c19e2c" providerId="ADAL" clId="{9BEFBB74-C0ED-D640-96C8-5B66059E4614}" dt="2021-09-27T19:06:44.054" v="847"/>
          <ac:inkMkLst>
            <pc:docMk/>
            <pc:sldMk cId="2385164656" sldId="283"/>
            <ac:inkMk id="216" creationId="{A55BA5BD-4036-D94D-A979-88DD618B41B4}"/>
          </ac:inkMkLst>
        </pc:inkChg>
        <pc:inkChg chg="add">
          <ac:chgData name="Zhang Yifan" userId="c9b86b9a-8bad-4e1d-80e2-8f55c3c19e2c" providerId="ADAL" clId="{9BEFBB74-C0ED-D640-96C8-5B66059E4614}" dt="2021-09-27T19:06:44.591" v="848"/>
          <ac:inkMkLst>
            <pc:docMk/>
            <pc:sldMk cId="2385164656" sldId="283"/>
            <ac:inkMk id="217" creationId="{8BB24A72-D15E-174C-9528-CF959E062437}"/>
          </ac:inkMkLst>
        </pc:inkChg>
        <pc:inkChg chg="add">
          <ac:chgData name="Zhang Yifan" userId="c9b86b9a-8bad-4e1d-80e2-8f55c3c19e2c" providerId="ADAL" clId="{9BEFBB74-C0ED-D640-96C8-5B66059E4614}" dt="2021-09-27T19:06:45.043" v="849"/>
          <ac:inkMkLst>
            <pc:docMk/>
            <pc:sldMk cId="2385164656" sldId="283"/>
            <ac:inkMk id="218" creationId="{024082C9-9075-1447-B03D-D154EC885092}"/>
          </ac:inkMkLst>
        </pc:inkChg>
        <pc:inkChg chg="add">
          <ac:chgData name="Zhang Yifan" userId="c9b86b9a-8bad-4e1d-80e2-8f55c3c19e2c" providerId="ADAL" clId="{9BEFBB74-C0ED-D640-96C8-5B66059E4614}" dt="2021-09-27T19:06:46.108" v="850"/>
          <ac:inkMkLst>
            <pc:docMk/>
            <pc:sldMk cId="2385164656" sldId="283"/>
            <ac:inkMk id="219" creationId="{3E2B4B1E-3F20-0F4F-8CE0-FEB1A1BCBE58}"/>
          </ac:inkMkLst>
        </pc:inkChg>
        <pc:inkChg chg="add">
          <ac:chgData name="Zhang Yifan" userId="c9b86b9a-8bad-4e1d-80e2-8f55c3c19e2c" providerId="ADAL" clId="{9BEFBB74-C0ED-D640-96C8-5B66059E4614}" dt="2021-09-27T19:06:47.635" v="851"/>
          <ac:inkMkLst>
            <pc:docMk/>
            <pc:sldMk cId="2385164656" sldId="283"/>
            <ac:inkMk id="220" creationId="{6AFF1DA1-14E0-8940-9508-2BF223E13B48}"/>
          </ac:inkMkLst>
        </pc:inkChg>
        <pc:inkChg chg="add del">
          <ac:chgData name="Zhang Yifan" userId="c9b86b9a-8bad-4e1d-80e2-8f55c3c19e2c" providerId="ADAL" clId="{9BEFBB74-C0ED-D640-96C8-5B66059E4614}" dt="2021-09-27T19:07:14.150" v="863"/>
          <ac:inkMkLst>
            <pc:docMk/>
            <pc:sldMk cId="2385164656" sldId="283"/>
            <ac:inkMk id="222" creationId="{FDD9C7C9-593A-944C-8522-930C3DF8D6EE}"/>
          </ac:inkMkLst>
        </pc:inkChg>
        <pc:inkChg chg="add del">
          <ac:chgData name="Zhang Yifan" userId="c9b86b9a-8bad-4e1d-80e2-8f55c3c19e2c" providerId="ADAL" clId="{9BEFBB74-C0ED-D640-96C8-5B66059E4614}" dt="2021-09-27T19:07:14.167" v="868"/>
          <ac:inkMkLst>
            <pc:docMk/>
            <pc:sldMk cId="2385164656" sldId="283"/>
            <ac:inkMk id="223" creationId="{1FDF0DAB-D22F-7440-B957-4BA0DB1B6D79}"/>
          </ac:inkMkLst>
        </pc:inkChg>
        <pc:inkChg chg="add del">
          <ac:chgData name="Zhang Yifan" userId="c9b86b9a-8bad-4e1d-80e2-8f55c3c19e2c" providerId="ADAL" clId="{9BEFBB74-C0ED-D640-96C8-5B66059E4614}" dt="2021-09-27T19:07:14.154" v="864"/>
          <ac:inkMkLst>
            <pc:docMk/>
            <pc:sldMk cId="2385164656" sldId="283"/>
            <ac:inkMk id="224" creationId="{EE25E1D5-DA19-344E-9FDE-7845190EB03E}"/>
          </ac:inkMkLst>
        </pc:inkChg>
        <pc:inkChg chg="add del">
          <ac:chgData name="Zhang Yifan" userId="c9b86b9a-8bad-4e1d-80e2-8f55c3c19e2c" providerId="ADAL" clId="{9BEFBB74-C0ED-D640-96C8-5B66059E4614}" dt="2021-09-27T19:07:14.165" v="867"/>
          <ac:inkMkLst>
            <pc:docMk/>
            <pc:sldMk cId="2385164656" sldId="283"/>
            <ac:inkMk id="225" creationId="{7A5F132D-6BE1-4D4D-8441-23F99E092302}"/>
          </ac:inkMkLst>
        </pc:inkChg>
        <pc:inkChg chg="add del">
          <ac:chgData name="Zhang Yifan" userId="c9b86b9a-8bad-4e1d-80e2-8f55c3c19e2c" providerId="ADAL" clId="{9BEFBB74-C0ED-D640-96C8-5B66059E4614}" dt="2021-09-27T19:07:14.159" v="865"/>
          <ac:inkMkLst>
            <pc:docMk/>
            <pc:sldMk cId="2385164656" sldId="283"/>
            <ac:inkMk id="226" creationId="{8DA9641C-FE88-A34D-AA5E-7F6B363366E2}"/>
          </ac:inkMkLst>
        </pc:inkChg>
        <pc:inkChg chg="add del">
          <ac:chgData name="Zhang Yifan" userId="c9b86b9a-8bad-4e1d-80e2-8f55c3c19e2c" providerId="ADAL" clId="{9BEFBB74-C0ED-D640-96C8-5B66059E4614}" dt="2021-09-27T19:07:14.170" v="869"/>
          <ac:inkMkLst>
            <pc:docMk/>
            <pc:sldMk cId="2385164656" sldId="283"/>
            <ac:inkMk id="227" creationId="{29A7DE60-BF74-9343-BABC-6B820DE358CC}"/>
          </ac:inkMkLst>
        </pc:inkChg>
        <pc:inkChg chg="add del topLvl">
          <ac:chgData name="Zhang Yifan" userId="c9b86b9a-8bad-4e1d-80e2-8f55c3c19e2c" providerId="ADAL" clId="{9BEFBB74-C0ED-D640-96C8-5B66059E4614}" dt="2021-09-27T19:07:14.173" v="870"/>
          <ac:inkMkLst>
            <pc:docMk/>
            <pc:sldMk cId="2385164656" sldId="283"/>
            <ac:inkMk id="228" creationId="{AD49E0E5-F0FD-6843-ABA0-494EB0B9D655}"/>
          </ac:inkMkLst>
        </pc:inkChg>
        <pc:inkChg chg="add del">
          <ac:chgData name="Zhang Yifan" userId="c9b86b9a-8bad-4e1d-80e2-8f55c3c19e2c" providerId="ADAL" clId="{9BEFBB74-C0ED-D640-96C8-5B66059E4614}" dt="2021-09-27T19:07:14.162" v="866"/>
          <ac:inkMkLst>
            <pc:docMk/>
            <pc:sldMk cId="2385164656" sldId="283"/>
            <ac:inkMk id="229" creationId="{CABD6AA2-0E62-3145-AE38-48547DF89154}"/>
          </ac:inkMkLst>
        </pc:inkChg>
        <pc:inkChg chg="add del topLvl">
          <ac:chgData name="Zhang Yifan" userId="c9b86b9a-8bad-4e1d-80e2-8f55c3c19e2c" providerId="ADAL" clId="{9BEFBB74-C0ED-D640-96C8-5B66059E4614}" dt="2021-09-27T19:07:14.175" v="871"/>
          <ac:inkMkLst>
            <pc:docMk/>
            <pc:sldMk cId="2385164656" sldId="283"/>
            <ac:inkMk id="230" creationId="{090E148C-B832-974B-B299-1ED6B95F81D8}"/>
          </ac:inkMkLst>
        </pc:inkChg>
        <pc:inkChg chg="add">
          <ac:chgData name="Zhang Yifan" userId="c9b86b9a-8bad-4e1d-80e2-8f55c3c19e2c" providerId="ADAL" clId="{9BEFBB74-C0ED-D640-96C8-5B66059E4614}" dt="2021-09-27T19:07:17.625" v="872"/>
          <ac:inkMkLst>
            <pc:docMk/>
            <pc:sldMk cId="2385164656" sldId="283"/>
            <ac:inkMk id="232" creationId="{D2FA893A-F00B-3045-8AF8-0A49EECC41E0}"/>
          </ac:inkMkLst>
        </pc:inkChg>
        <pc:inkChg chg="add">
          <ac:chgData name="Zhang Yifan" userId="c9b86b9a-8bad-4e1d-80e2-8f55c3c19e2c" providerId="ADAL" clId="{9BEFBB74-C0ED-D640-96C8-5B66059E4614}" dt="2021-09-27T19:07:18.045" v="873"/>
          <ac:inkMkLst>
            <pc:docMk/>
            <pc:sldMk cId="2385164656" sldId="283"/>
            <ac:inkMk id="233" creationId="{9CB89708-CCEB-044D-9012-09B8B99820C6}"/>
          </ac:inkMkLst>
        </pc:inkChg>
        <pc:inkChg chg="add">
          <ac:chgData name="Zhang Yifan" userId="c9b86b9a-8bad-4e1d-80e2-8f55c3c19e2c" providerId="ADAL" clId="{9BEFBB74-C0ED-D640-96C8-5B66059E4614}" dt="2021-09-27T19:07:19.263" v="874"/>
          <ac:inkMkLst>
            <pc:docMk/>
            <pc:sldMk cId="2385164656" sldId="283"/>
            <ac:inkMk id="234" creationId="{ECBCD45D-BC21-9E4F-8159-1EC7C29A565A}"/>
          </ac:inkMkLst>
        </pc:inkChg>
        <pc:inkChg chg="add">
          <ac:chgData name="Zhang Yifan" userId="c9b86b9a-8bad-4e1d-80e2-8f55c3c19e2c" providerId="ADAL" clId="{9BEFBB74-C0ED-D640-96C8-5B66059E4614}" dt="2021-09-27T19:07:19.510" v="875"/>
          <ac:inkMkLst>
            <pc:docMk/>
            <pc:sldMk cId="2385164656" sldId="283"/>
            <ac:inkMk id="235" creationId="{96CBDE03-300C-0248-ADCA-7C48D3852476}"/>
          </ac:inkMkLst>
        </pc:inkChg>
        <pc:inkChg chg="add">
          <ac:chgData name="Zhang Yifan" userId="c9b86b9a-8bad-4e1d-80e2-8f55c3c19e2c" providerId="ADAL" clId="{9BEFBB74-C0ED-D640-96C8-5B66059E4614}" dt="2021-09-27T19:07:19.703" v="876"/>
          <ac:inkMkLst>
            <pc:docMk/>
            <pc:sldMk cId="2385164656" sldId="283"/>
            <ac:inkMk id="236" creationId="{C7B52AE0-3420-9C47-87B8-9FC7E7C5F46A}"/>
          </ac:inkMkLst>
        </pc:inkChg>
        <pc:inkChg chg="add">
          <ac:chgData name="Zhang Yifan" userId="c9b86b9a-8bad-4e1d-80e2-8f55c3c19e2c" providerId="ADAL" clId="{9BEFBB74-C0ED-D640-96C8-5B66059E4614}" dt="2021-09-27T19:07:19.891" v="877"/>
          <ac:inkMkLst>
            <pc:docMk/>
            <pc:sldMk cId="2385164656" sldId="283"/>
            <ac:inkMk id="237" creationId="{113855DA-9089-344D-99DD-B23F14195BB1}"/>
          </ac:inkMkLst>
        </pc:inkChg>
        <pc:inkChg chg="add">
          <ac:chgData name="Zhang Yifan" userId="c9b86b9a-8bad-4e1d-80e2-8f55c3c19e2c" providerId="ADAL" clId="{9BEFBB74-C0ED-D640-96C8-5B66059E4614}" dt="2021-09-27T19:07:20.238" v="878"/>
          <ac:inkMkLst>
            <pc:docMk/>
            <pc:sldMk cId="2385164656" sldId="283"/>
            <ac:inkMk id="238" creationId="{E3E11034-36AA-1642-8582-D1D86C6715E6}"/>
          </ac:inkMkLst>
        </pc:inkChg>
        <pc:inkChg chg="add">
          <ac:chgData name="Zhang Yifan" userId="c9b86b9a-8bad-4e1d-80e2-8f55c3c19e2c" providerId="ADAL" clId="{9BEFBB74-C0ED-D640-96C8-5B66059E4614}" dt="2021-09-27T19:07:20.698" v="879"/>
          <ac:inkMkLst>
            <pc:docMk/>
            <pc:sldMk cId="2385164656" sldId="283"/>
            <ac:inkMk id="239" creationId="{33CD4210-8470-C446-93FB-12FC48189D64}"/>
          </ac:inkMkLst>
        </pc:inkChg>
        <pc:inkChg chg="add">
          <ac:chgData name="Zhang Yifan" userId="c9b86b9a-8bad-4e1d-80e2-8f55c3c19e2c" providerId="ADAL" clId="{9BEFBB74-C0ED-D640-96C8-5B66059E4614}" dt="2021-09-27T19:07:21.337" v="880"/>
          <ac:inkMkLst>
            <pc:docMk/>
            <pc:sldMk cId="2385164656" sldId="283"/>
            <ac:inkMk id="240" creationId="{101045D8-94ED-E843-96EF-8986633CB23A}"/>
          </ac:inkMkLst>
        </pc:inkChg>
      </pc:sldChg>
      <pc:sldChg chg="addSp delSp modSp add">
        <pc:chgData name="Zhang Yifan" userId="c9b86b9a-8bad-4e1d-80e2-8f55c3c19e2c" providerId="ADAL" clId="{9BEFBB74-C0ED-D640-96C8-5B66059E4614}" dt="2021-09-27T19:23:07.194" v="1256"/>
        <pc:sldMkLst>
          <pc:docMk/>
          <pc:sldMk cId="634456784" sldId="284"/>
        </pc:sldMkLst>
        <pc:grpChg chg="add del">
          <ac:chgData name="Zhang Yifan" userId="c9b86b9a-8bad-4e1d-80e2-8f55c3c19e2c" providerId="ADAL" clId="{9BEFBB74-C0ED-D640-96C8-5B66059E4614}" dt="2021-09-27T19:12:11.477" v="1044"/>
          <ac:grpSpMkLst>
            <pc:docMk/>
            <pc:sldMk cId="634456784" sldId="284"/>
            <ac:grpSpMk id="6" creationId="{65ADE1C1-D34D-A049-BA7E-055E1981EDE3}"/>
          </ac:grpSpMkLst>
        </pc:grpChg>
        <pc:grpChg chg="add del">
          <ac:chgData name="Zhang Yifan" userId="c9b86b9a-8bad-4e1d-80e2-8f55c3c19e2c" providerId="ADAL" clId="{9BEFBB74-C0ED-D640-96C8-5B66059E4614}" dt="2021-09-27T19:12:13.898" v="1049"/>
          <ac:grpSpMkLst>
            <pc:docMk/>
            <pc:sldMk cId="634456784" sldId="284"/>
            <ac:grpSpMk id="20" creationId="{30F8A5DA-9DD5-4C43-877B-66354B0B8EA9}"/>
          </ac:grpSpMkLst>
        </pc:grpChg>
        <pc:grpChg chg="add del">
          <ac:chgData name="Zhang Yifan" userId="c9b86b9a-8bad-4e1d-80e2-8f55c3c19e2c" providerId="ADAL" clId="{9BEFBB74-C0ED-D640-96C8-5B66059E4614}" dt="2021-09-27T19:12:20.012" v="1061"/>
          <ac:grpSpMkLst>
            <pc:docMk/>
            <pc:sldMk cId="634456784" sldId="284"/>
            <ac:grpSpMk id="143" creationId="{51C50318-3AAD-7D4B-A832-98905AD4A02D}"/>
          </ac:grpSpMkLst>
        </pc:grpChg>
        <pc:grpChg chg="add">
          <ac:chgData name="Zhang Yifan" userId="c9b86b9a-8bad-4e1d-80e2-8f55c3c19e2c" providerId="ADAL" clId="{9BEFBB74-C0ED-D640-96C8-5B66059E4614}" dt="2021-09-27T19:12:20.012" v="1061"/>
          <ac:grpSpMkLst>
            <pc:docMk/>
            <pc:sldMk cId="634456784" sldId="284"/>
            <ac:grpSpMk id="192" creationId="{7A479927-DDB5-0641-AF81-9CBD001419A5}"/>
          </ac:grpSpMkLst>
        </pc:grpChg>
        <pc:grpChg chg="add del">
          <ac:chgData name="Zhang Yifan" userId="c9b86b9a-8bad-4e1d-80e2-8f55c3c19e2c" providerId="ADAL" clId="{9BEFBB74-C0ED-D640-96C8-5B66059E4614}" dt="2021-09-27T19:13:52.238" v="1080"/>
          <ac:grpSpMkLst>
            <pc:docMk/>
            <pc:sldMk cId="634456784" sldId="284"/>
            <ac:grpSpMk id="195" creationId="{654855EC-9AAE-7C42-A524-CEBD06CFE884}"/>
          </ac:grpSpMkLst>
        </pc:grpChg>
        <pc:grpChg chg="add del">
          <ac:chgData name="Zhang Yifan" userId="c9b86b9a-8bad-4e1d-80e2-8f55c3c19e2c" providerId="ADAL" clId="{9BEFBB74-C0ED-D640-96C8-5B66059E4614}" dt="2021-09-27T19:13:47.868" v="1072"/>
          <ac:grpSpMkLst>
            <pc:docMk/>
            <pc:sldMk cId="634456784" sldId="284"/>
            <ac:grpSpMk id="202" creationId="{B07BDFAB-F81B-7D43-A1F5-DCF8BE2B6D35}"/>
          </ac:grpSpMkLst>
        </pc:grpChg>
        <pc:grpChg chg="add del">
          <ac:chgData name="Zhang Yifan" userId="c9b86b9a-8bad-4e1d-80e2-8f55c3c19e2c" providerId="ADAL" clId="{9BEFBB74-C0ED-D640-96C8-5B66059E4614}" dt="2021-09-27T19:13:55.712" v="1086"/>
          <ac:grpSpMkLst>
            <pc:docMk/>
            <pc:sldMk cId="634456784" sldId="284"/>
            <ac:grpSpMk id="209" creationId="{9BB3FAAD-AD16-D64B-B52C-DDA01E585951}"/>
          </ac:grpSpMkLst>
        </pc:grpChg>
        <pc:grpChg chg="add del">
          <ac:chgData name="Zhang Yifan" userId="c9b86b9a-8bad-4e1d-80e2-8f55c3c19e2c" providerId="ADAL" clId="{9BEFBB74-C0ED-D640-96C8-5B66059E4614}" dt="2021-09-27T19:14:03.415" v="1097"/>
          <ac:grpSpMkLst>
            <pc:docMk/>
            <pc:sldMk cId="634456784" sldId="284"/>
            <ac:grpSpMk id="215" creationId="{7E5699C9-C478-B14E-91E1-5141AA5D9373}"/>
          </ac:grpSpMkLst>
        </pc:grpChg>
        <pc:grpChg chg="add del">
          <ac:chgData name="Zhang Yifan" userId="c9b86b9a-8bad-4e1d-80e2-8f55c3c19e2c" providerId="ADAL" clId="{9BEFBB74-C0ED-D640-96C8-5B66059E4614}" dt="2021-09-27T19:23:07.194" v="1256"/>
          <ac:grpSpMkLst>
            <pc:docMk/>
            <pc:sldMk cId="634456784" sldId="284"/>
            <ac:grpSpMk id="226" creationId="{AF86298F-36A9-484B-B5EF-B572EC9DFC1C}"/>
          </ac:grpSpMkLst>
        </pc:grpChg>
        <pc:grpChg chg="add del">
          <ac:chgData name="Zhang Yifan" userId="c9b86b9a-8bad-4e1d-80e2-8f55c3c19e2c" providerId="ADAL" clId="{9BEFBB74-C0ED-D640-96C8-5B66059E4614}" dt="2021-09-27T19:16:08.072" v="1108"/>
          <ac:grpSpMkLst>
            <pc:docMk/>
            <pc:sldMk cId="634456784" sldId="284"/>
            <ac:grpSpMk id="236" creationId="{50D4C25B-6543-0549-8001-49407C611E20}"/>
          </ac:grpSpMkLst>
        </pc:grpChg>
        <pc:grpChg chg="add del">
          <ac:chgData name="Zhang Yifan" userId="c9b86b9a-8bad-4e1d-80e2-8f55c3c19e2c" providerId="ADAL" clId="{9BEFBB74-C0ED-D640-96C8-5B66059E4614}" dt="2021-09-27T19:16:18.193" v="1126"/>
          <ac:grpSpMkLst>
            <pc:docMk/>
            <pc:sldMk cId="634456784" sldId="284"/>
            <ac:grpSpMk id="247" creationId="{DBC1A6C4-AD48-0144-A5A2-387814A682CD}"/>
          </ac:grpSpMkLst>
        </pc:grpChg>
        <pc:grpChg chg="add">
          <ac:chgData name="Zhang Yifan" userId="c9b86b9a-8bad-4e1d-80e2-8f55c3c19e2c" providerId="ADAL" clId="{9BEFBB74-C0ED-D640-96C8-5B66059E4614}" dt="2021-09-27T19:16:22.500" v="1134"/>
          <ac:grpSpMkLst>
            <pc:docMk/>
            <pc:sldMk cId="634456784" sldId="284"/>
            <ac:grpSpMk id="253" creationId="{9C3BA930-2E28-2346-BBA2-1F2CA98F92ED}"/>
          </ac:grpSpMkLst>
        </pc:grpChg>
        <pc:grpChg chg="add del">
          <ac:chgData name="Zhang Yifan" userId="c9b86b9a-8bad-4e1d-80e2-8f55c3c19e2c" providerId="ADAL" clId="{9BEFBB74-C0ED-D640-96C8-5B66059E4614}" dt="2021-09-27T19:22:41.160" v="1249"/>
          <ac:grpSpMkLst>
            <pc:docMk/>
            <pc:sldMk cId="634456784" sldId="284"/>
            <ac:grpSpMk id="256" creationId="{5F0B02DE-AA47-554C-A511-550279CF0C68}"/>
          </ac:grpSpMkLst>
        </pc:grpChg>
        <pc:grpChg chg="add del">
          <ac:chgData name="Zhang Yifan" userId="c9b86b9a-8bad-4e1d-80e2-8f55c3c19e2c" providerId="ADAL" clId="{9BEFBB74-C0ED-D640-96C8-5B66059E4614}" dt="2021-09-27T19:16:48.564" v="1152"/>
          <ac:grpSpMkLst>
            <pc:docMk/>
            <pc:sldMk cId="634456784" sldId="284"/>
            <ac:grpSpMk id="270" creationId="{EE19175F-81B5-CF45-B41F-98C4AC33FB39}"/>
          </ac:grpSpMkLst>
        </pc:grpChg>
        <pc:grpChg chg="add del">
          <ac:chgData name="Zhang Yifan" userId="c9b86b9a-8bad-4e1d-80e2-8f55c3c19e2c" providerId="ADAL" clId="{9BEFBB74-C0ED-D640-96C8-5B66059E4614}" dt="2021-09-27T19:16:53.651" v="1166"/>
          <ac:grpSpMkLst>
            <pc:docMk/>
            <pc:sldMk cId="634456784" sldId="284"/>
            <ac:grpSpMk id="272" creationId="{90BB50BA-97D9-7C4B-A39F-F6B0CC3DFE3D}"/>
          </ac:grpSpMkLst>
        </pc:grpChg>
        <pc:grpChg chg="add del">
          <ac:chgData name="Zhang Yifan" userId="c9b86b9a-8bad-4e1d-80e2-8f55c3c19e2c" providerId="ADAL" clId="{9BEFBB74-C0ED-D640-96C8-5B66059E4614}" dt="2021-09-27T19:17:05.770" v="1176"/>
          <ac:grpSpMkLst>
            <pc:docMk/>
            <pc:sldMk cId="634456784" sldId="284"/>
            <ac:grpSpMk id="279" creationId="{99F30310-0B44-BB4A-BEC6-C7003FFABA9F}"/>
          </ac:grpSpMkLst>
        </pc:grpChg>
        <pc:grpChg chg="add del">
          <ac:chgData name="Zhang Yifan" userId="c9b86b9a-8bad-4e1d-80e2-8f55c3c19e2c" providerId="ADAL" clId="{9BEFBB74-C0ED-D640-96C8-5B66059E4614}" dt="2021-09-27T19:17:08.789" v="1183"/>
          <ac:grpSpMkLst>
            <pc:docMk/>
            <pc:sldMk cId="634456784" sldId="284"/>
            <ac:grpSpMk id="281" creationId="{38079EFA-EB54-3245-AF7A-795B32449597}"/>
          </ac:grpSpMkLst>
        </pc:grpChg>
        <pc:grpChg chg="add del">
          <ac:chgData name="Zhang Yifan" userId="c9b86b9a-8bad-4e1d-80e2-8f55c3c19e2c" providerId="ADAL" clId="{9BEFBB74-C0ED-D640-96C8-5B66059E4614}" dt="2021-09-27T19:20:47.020" v="1205"/>
          <ac:grpSpMkLst>
            <pc:docMk/>
            <pc:sldMk cId="634456784" sldId="284"/>
            <ac:grpSpMk id="288" creationId="{75FC7273-9C05-9A43-A654-D2EE36D010B3}"/>
          </ac:grpSpMkLst>
        </pc:grpChg>
        <pc:grpChg chg="add del">
          <ac:chgData name="Zhang Yifan" userId="c9b86b9a-8bad-4e1d-80e2-8f55c3c19e2c" providerId="ADAL" clId="{9BEFBB74-C0ED-D640-96C8-5B66059E4614}" dt="2021-09-27T19:20:37.364" v="1189"/>
          <ac:grpSpMkLst>
            <pc:docMk/>
            <pc:sldMk cId="634456784" sldId="284"/>
            <ac:grpSpMk id="293" creationId="{CBC7B429-A696-7F4D-BA1A-59C67B879A1F}"/>
          </ac:grpSpMkLst>
        </pc:grpChg>
        <pc:grpChg chg="add del">
          <ac:chgData name="Zhang Yifan" userId="c9b86b9a-8bad-4e1d-80e2-8f55c3c19e2c" providerId="ADAL" clId="{9BEFBB74-C0ED-D640-96C8-5B66059E4614}" dt="2021-09-27T19:20:48.299" v="1208"/>
          <ac:grpSpMkLst>
            <pc:docMk/>
            <pc:sldMk cId="634456784" sldId="284"/>
            <ac:grpSpMk id="306" creationId="{BFB1EFDA-62E0-A943-B68A-6270C3E86038}"/>
          </ac:grpSpMkLst>
        </pc:grpChg>
        <pc:grpChg chg="add">
          <ac:chgData name="Zhang Yifan" userId="c9b86b9a-8bad-4e1d-80e2-8f55c3c19e2c" providerId="ADAL" clId="{9BEFBB74-C0ED-D640-96C8-5B66059E4614}" dt="2021-09-27T19:20:48.299" v="1208"/>
          <ac:grpSpMkLst>
            <pc:docMk/>
            <pc:sldMk cId="634456784" sldId="284"/>
            <ac:grpSpMk id="309" creationId="{00612887-50D2-F445-9EDE-76EAFD964C6D}"/>
          </ac:grpSpMkLst>
        </pc:grpChg>
        <pc:grpChg chg="add">
          <ac:chgData name="Zhang Yifan" userId="c9b86b9a-8bad-4e1d-80e2-8f55c3c19e2c" providerId="ADAL" clId="{9BEFBB74-C0ED-D640-96C8-5B66059E4614}" dt="2021-09-27T19:20:52.892" v="1213"/>
          <ac:grpSpMkLst>
            <pc:docMk/>
            <pc:sldMk cId="634456784" sldId="284"/>
            <ac:grpSpMk id="312" creationId="{67F6CE95-9A86-A448-94C4-DA0174DFA3E4}"/>
          </ac:grpSpMkLst>
        </pc:grpChg>
        <pc:grpChg chg="add">
          <ac:chgData name="Zhang Yifan" userId="c9b86b9a-8bad-4e1d-80e2-8f55c3c19e2c" providerId="ADAL" clId="{9BEFBB74-C0ED-D640-96C8-5B66059E4614}" dt="2021-09-27T19:23:07.194" v="1256"/>
          <ac:grpSpMkLst>
            <pc:docMk/>
            <pc:sldMk cId="634456784" sldId="284"/>
            <ac:grpSpMk id="316" creationId="{94476ABC-195A-A14F-892B-7EFB1C700B76}"/>
          </ac:grpSpMkLst>
        </pc:grpChg>
        <pc:inkChg chg="add">
          <ac:chgData name="Zhang Yifan" userId="c9b86b9a-8bad-4e1d-80e2-8f55c3c19e2c" providerId="ADAL" clId="{9BEFBB74-C0ED-D640-96C8-5B66059E4614}" dt="2021-09-27T19:11:40.343" v="1029"/>
          <ac:inkMkLst>
            <pc:docMk/>
            <pc:sldMk cId="634456784" sldId="284"/>
            <ac:inkMk id="2" creationId="{E82AE8A2-B265-AC4B-974E-18F6B6546377}"/>
          </ac:inkMkLst>
        </pc:inkChg>
        <pc:inkChg chg="add">
          <ac:chgData name="Zhang Yifan" userId="c9b86b9a-8bad-4e1d-80e2-8f55c3c19e2c" providerId="ADAL" clId="{9BEFBB74-C0ED-D640-96C8-5B66059E4614}" dt="2021-09-27T19:11:42.187" v="1030"/>
          <ac:inkMkLst>
            <pc:docMk/>
            <pc:sldMk cId="634456784" sldId="284"/>
            <ac:inkMk id="3" creationId="{8461208A-4014-5C41-BC7C-273F09D7E0AC}"/>
          </ac:inkMkLst>
        </pc:inkChg>
        <pc:inkChg chg="add topLvl">
          <ac:chgData name="Zhang Yifan" userId="c9b86b9a-8bad-4e1d-80e2-8f55c3c19e2c" providerId="ADAL" clId="{9BEFBB74-C0ED-D640-96C8-5B66059E4614}" dt="2021-09-27T19:12:20.012" v="1061"/>
          <ac:inkMkLst>
            <pc:docMk/>
            <pc:sldMk cId="634456784" sldId="284"/>
            <ac:inkMk id="4" creationId="{7BA5B283-A754-6D43-9A30-588E492298DB}"/>
          </ac:inkMkLst>
        </pc:inkChg>
        <pc:inkChg chg="add topLvl">
          <ac:chgData name="Zhang Yifan" userId="c9b86b9a-8bad-4e1d-80e2-8f55c3c19e2c" providerId="ADAL" clId="{9BEFBB74-C0ED-D640-96C8-5B66059E4614}" dt="2021-09-27T19:12:20.012" v="1061"/>
          <ac:inkMkLst>
            <pc:docMk/>
            <pc:sldMk cId="634456784" sldId="284"/>
            <ac:inkMk id="5" creationId="{7D588608-E1D9-094E-B612-84AC05D6DCE5}"/>
          </ac:inkMkLst>
        </pc:inkChg>
        <pc:inkChg chg="add topLvl">
          <ac:chgData name="Zhang Yifan" userId="c9b86b9a-8bad-4e1d-80e2-8f55c3c19e2c" providerId="ADAL" clId="{9BEFBB74-C0ED-D640-96C8-5B66059E4614}" dt="2021-09-27T19:12:20.012" v="1061"/>
          <ac:inkMkLst>
            <pc:docMk/>
            <pc:sldMk cId="634456784" sldId="284"/>
            <ac:inkMk id="7" creationId="{2D3D4E8C-19F1-6844-8C02-75723A886227}"/>
          </ac:inkMkLst>
        </pc:inkChg>
        <pc:inkChg chg="add topLvl">
          <ac:chgData name="Zhang Yifan" userId="c9b86b9a-8bad-4e1d-80e2-8f55c3c19e2c" providerId="ADAL" clId="{9BEFBB74-C0ED-D640-96C8-5B66059E4614}" dt="2021-09-27T19:12:20.012" v="1061"/>
          <ac:inkMkLst>
            <pc:docMk/>
            <pc:sldMk cId="634456784" sldId="284"/>
            <ac:inkMk id="8" creationId="{799DED4D-731C-6E40-8B64-9C1E1C73A575}"/>
          </ac:inkMkLst>
        </pc:inkChg>
        <pc:inkChg chg="add topLvl">
          <ac:chgData name="Zhang Yifan" userId="c9b86b9a-8bad-4e1d-80e2-8f55c3c19e2c" providerId="ADAL" clId="{9BEFBB74-C0ED-D640-96C8-5B66059E4614}" dt="2021-09-27T19:12:20.012" v="1061"/>
          <ac:inkMkLst>
            <pc:docMk/>
            <pc:sldMk cId="634456784" sldId="284"/>
            <ac:inkMk id="9" creationId="{182F74A0-E58C-FA43-B48F-16C3860A6E9F}"/>
          </ac:inkMkLst>
        </pc:inkChg>
        <pc:inkChg chg="add topLvl">
          <ac:chgData name="Zhang Yifan" userId="c9b86b9a-8bad-4e1d-80e2-8f55c3c19e2c" providerId="ADAL" clId="{9BEFBB74-C0ED-D640-96C8-5B66059E4614}" dt="2021-09-27T19:12:20.012" v="1061"/>
          <ac:inkMkLst>
            <pc:docMk/>
            <pc:sldMk cId="634456784" sldId="284"/>
            <ac:inkMk id="10" creationId="{1C2B6DC3-69DA-9349-BD1F-65AC89359DAB}"/>
          </ac:inkMkLst>
        </pc:inkChg>
        <pc:inkChg chg="add topLvl">
          <ac:chgData name="Zhang Yifan" userId="c9b86b9a-8bad-4e1d-80e2-8f55c3c19e2c" providerId="ADAL" clId="{9BEFBB74-C0ED-D640-96C8-5B66059E4614}" dt="2021-09-27T19:12:20.012" v="1061"/>
          <ac:inkMkLst>
            <pc:docMk/>
            <pc:sldMk cId="634456784" sldId="284"/>
            <ac:inkMk id="11" creationId="{7D043892-077D-0541-B258-13A5A98DC3F8}"/>
          </ac:inkMkLst>
        </pc:inkChg>
        <pc:inkChg chg="add topLvl">
          <ac:chgData name="Zhang Yifan" userId="c9b86b9a-8bad-4e1d-80e2-8f55c3c19e2c" providerId="ADAL" clId="{9BEFBB74-C0ED-D640-96C8-5B66059E4614}" dt="2021-09-27T19:12:20.012" v="1061"/>
          <ac:inkMkLst>
            <pc:docMk/>
            <pc:sldMk cId="634456784" sldId="284"/>
            <ac:inkMk id="12" creationId="{4E3404AA-D561-2247-BC65-D2EDB46C1E63}"/>
          </ac:inkMkLst>
        </pc:inkChg>
        <pc:inkChg chg="add topLvl">
          <ac:chgData name="Zhang Yifan" userId="c9b86b9a-8bad-4e1d-80e2-8f55c3c19e2c" providerId="ADAL" clId="{9BEFBB74-C0ED-D640-96C8-5B66059E4614}" dt="2021-09-27T19:12:20.012" v="1061"/>
          <ac:inkMkLst>
            <pc:docMk/>
            <pc:sldMk cId="634456784" sldId="284"/>
            <ac:inkMk id="13" creationId="{02DDCE51-E3E4-7842-B0CC-4293781A7FD6}"/>
          </ac:inkMkLst>
        </pc:inkChg>
        <pc:inkChg chg="add topLvl">
          <ac:chgData name="Zhang Yifan" userId="c9b86b9a-8bad-4e1d-80e2-8f55c3c19e2c" providerId="ADAL" clId="{9BEFBB74-C0ED-D640-96C8-5B66059E4614}" dt="2021-09-27T19:12:20.012" v="1061"/>
          <ac:inkMkLst>
            <pc:docMk/>
            <pc:sldMk cId="634456784" sldId="284"/>
            <ac:inkMk id="14" creationId="{7B97DB99-73CC-6648-85C4-818E10F932AC}"/>
          </ac:inkMkLst>
        </pc:inkChg>
        <pc:inkChg chg="add topLvl">
          <ac:chgData name="Zhang Yifan" userId="c9b86b9a-8bad-4e1d-80e2-8f55c3c19e2c" providerId="ADAL" clId="{9BEFBB74-C0ED-D640-96C8-5B66059E4614}" dt="2021-09-27T19:12:20.012" v="1061"/>
          <ac:inkMkLst>
            <pc:docMk/>
            <pc:sldMk cId="634456784" sldId="284"/>
            <ac:inkMk id="15" creationId="{D6045122-2753-B54D-B379-D4505E0ED668}"/>
          </ac:inkMkLst>
        </pc:inkChg>
        <pc:inkChg chg="add topLvl">
          <ac:chgData name="Zhang Yifan" userId="c9b86b9a-8bad-4e1d-80e2-8f55c3c19e2c" providerId="ADAL" clId="{9BEFBB74-C0ED-D640-96C8-5B66059E4614}" dt="2021-09-27T19:12:20.012" v="1061"/>
          <ac:inkMkLst>
            <pc:docMk/>
            <pc:sldMk cId="634456784" sldId="284"/>
            <ac:inkMk id="19" creationId="{82A1FEF5-E410-644A-804F-7B244C9992F2}"/>
          </ac:inkMkLst>
        </pc:inkChg>
        <pc:inkChg chg="add topLvl">
          <ac:chgData name="Zhang Yifan" userId="c9b86b9a-8bad-4e1d-80e2-8f55c3c19e2c" providerId="ADAL" clId="{9BEFBB74-C0ED-D640-96C8-5B66059E4614}" dt="2021-09-27T19:12:20.012" v="1061"/>
          <ac:inkMkLst>
            <pc:docMk/>
            <pc:sldMk cId="634456784" sldId="284"/>
            <ac:inkMk id="21" creationId="{1FF8235E-9F71-AC4F-95A7-3EF6D50EA9A9}"/>
          </ac:inkMkLst>
        </pc:inkChg>
        <pc:inkChg chg="add topLvl">
          <ac:chgData name="Zhang Yifan" userId="c9b86b9a-8bad-4e1d-80e2-8f55c3c19e2c" providerId="ADAL" clId="{9BEFBB74-C0ED-D640-96C8-5B66059E4614}" dt="2021-09-27T19:12:20.012" v="1061"/>
          <ac:inkMkLst>
            <pc:docMk/>
            <pc:sldMk cId="634456784" sldId="284"/>
            <ac:inkMk id="22" creationId="{D34258E6-EA13-3343-BDAB-7A077863947C}"/>
          </ac:inkMkLst>
        </pc:inkChg>
        <pc:inkChg chg="add topLvl">
          <ac:chgData name="Zhang Yifan" userId="c9b86b9a-8bad-4e1d-80e2-8f55c3c19e2c" providerId="ADAL" clId="{9BEFBB74-C0ED-D640-96C8-5B66059E4614}" dt="2021-09-27T19:12:20.012" v="1061"/>
          <ac:inkMkLst>
            <pc:docMk/>
            <pc:sldMk cId="634456784" sldId="284"/>
            <ac:inkMk id="23" creationId="{BD2C060E-C55F-034B-9A3A-40AA433A717A}"/>
          </ac:inkMkLst>
        </pc:inkChg>
        <pc:inkChg chg="add topLvl">
          <ac:chgData name="Zhang Yifan" userId="c9b86b9a-8bad-4e1d-80e2-8f55c3c19e2c" providerId="ADAL" clId="{9BEFBB74-C0ED-D640-96C8-5B66059E4614}" dt="2021-09-27T19:12:20.012" v="1061"/>
          <ac:inkMkLst>
            <pc:docMk/>
            <pc:sldMk cId="634456784" sldId="284"/>
            <ac:inkMk id="24" creationId="{D7FE357C-907D-E247-8B7A-EFFE71658294}"/>
          </ac:inkMkLst>
        </pc:inkChg>
        <pc:inkChg chg="add">
          <ac:chgData name="Zhang Yifan" userId="c9b86b9a-8bad-4e1d-80e2-8f55c3c19e2c" providerId="ADAL" clId="{9BEFBB74-C0ED-D640-96C8-5B66059E4614}" dt="2021-09-27T19:12:14.796" v="1050"/>
          <ac:inkMkLst>
            <pc:docMk/>
            <pc:sldMk cId="634456784" sldId="284"/>
            <ac:inkMk id="144" creationId="{352934DD-49E8-9A4F-B1B8-3F0BD3A5AB94}"/>
          </ac:inkMkLst>
        </pc:inkChg>
        <pc:inkChg chg="add">
          <ac:chgData name="Zhang Yifan" userId="c9b86b9a-8bad-4e1d-80e2-8f55c3c19e2c" providerId="ADAL" clId="{9BEFBB74-C0ED-D640-96C8-5B66059E4614}" dt="2021-09-27T19:12:15.267" v="1051"/>
          <ac:inkMkLst>
            <pc:docMk/>
            <pc:sldMk cId="634456784" sldId="284"/>
            <ac:inkMk id="149" creationId="{E0607DFE-FE0A-EA4A-8D6B-9E4CBBDCD456}"/>
          </ac:inkMkLst>
        </pc:inkChg>
        <pc:inkChg chg="add">
          <ac:chgData name="Zhang Yifan" userId="c9b86b9a-8bad-4e1d-80e2-8f55c3c19e2c" providerId="ADAL" clId="{9BEFBB74-C0ED-D640-96C8-5B66059E4614}" dt="2021-09-27T19:12:15.526" v="1052"/>
          <ac:inkMkLst>
            <pc:docMk/>
            <pc:sldMk cId="634456784" sldId="284"/>
            <ac:inkMk id="150" creationId="{EDC23E1D-A52A-194E-BA07-9B8398367E59}"/>
          </ac:inkMkLst>
        </pc:inkChg>
        <pc:inkChg chg="add">
          <ac:chgData name="Zhang Yifan" userId="c9b86b9a-8bad-4e1d-80e2-8f55c3c19e2c" providerId="ADAL" clId="{9BEFBB74-C0ED-D640-96C8-5B66059E4614}" dt="2021-09-27T19:12:15.693" v="1053"/>
          <ac:inkMkLst>
            <pc:docMk/>
            <pc:sldMk cId="634456784" sldId="284"/>
            <ac:inkMk id="151" creationId="{4824112F-47EA-CC47-A21C-F33BC3E09B1F}"/>
          </ac:inkMkLst>
        </pc:inkChg>
        <pc:inkChg chg="add">
          <ac:chgData name="Zhang Yifan" userId="c9b86b9a-8bad-4e1d-80e2-8f55c3c19e2c" providerId="ADAL" clId="{9BEFBB74-C0ED-D640-96C8-5B66059E4614}" dt="2021-09-27T19:12:15.896" v="1054"/>
          <ac:inkMkLst>
            <pc:docMk/>
            <pc:sldMk cId="634456784" sldId="284"/>
            <ac:inkMk id="152" creationId="{3618D99A-491D-7A44-8D0E-B72097DDFFDC}"/>
          </ac:inkMkLst>
        </pc:inkChg>
        <pc:inkChg chg="add">
          <ac:chgData name="Zhang Yifan" userId="c9b86b9a-8bad-4e1d-80e2-8f55c3c19e2c" providerId="ADAL" clId="{9BEFBB74-C0ED-D640-96C8-5B66059E4614}" dt="2021-09-27T19:12:16.198" v="1055"/>
          <ac:inkMkLst>
            <pc:docMk/>
            <pc:sldMk cId="634456784" sldId="284"/>
            <ac:inkMk id="153" creationId="{508F4E2B-F668-A44E-A2A0-AFFCBBA55973}"/>
          </ac:inkMkLst>
        </pc:inkChg>
        <pc:inkChg chg="add">
          <ac:chgData name="Zhang Yifan" userId="c9b86b9a-8bad-4e1d-80e2-8f55c3c19e2c" providerId="ADAL" clId="{9BEFBB74-C0ED-D640-96C8-5B66059E4614}" dt="2021-09-27T19:12:16.506" v="1056"/>
          <ac:inkMkLst>
            <pc:docMk/>
            <pc:sldMk cId="634456784" sldId="284"/>
            <ac:inkMk id="170" creationId="{D9DB89ED-3D9F-E344-BEE6-384DCA8D62C1}"/>
          </ac:inkMkLst>
        </pc:inkChg>
        <pc:inkChg chg="add">
          <ac:chgData name="Zhang Yifan" userId="c9b86b9a-8bad-4e1d-80e2-8f55c3c19e2c" providerId="ADAL" clId="{9BEFBB74-C0ED-D640-96C8-5B66059E4614}" dt="2021-09-27T19:12:17.232" v="1057"/>
          <ac:inkMkLst>
            <pc:docMk/>
            <pc:sldMk cId="634456784" sldId="284"/>
            <ac:inkMk id="181" creationId="{92DCEE7A-D6A7-1645-AF5D-0C9B9976F86C}"/>
          </ac:inkMkLst>
        </pc:inkChg>
        <pc:inkChg chg="add">
          <ac:chgData name="Zhang Yifan" userId="c9b86b9a-8bad-4e1d-80e2-8f55c3c19e2c" providerId="ADAL" clId="{9BEFBB74-C0ED-D640-96C8-5B66059E4614}" dt="2021-09-27T19:12:18.002" v="1058"/>
          <ac:inkMkLst>
            <pc:docMk/>
            <pc:sldMk cId="634456784" sldId="284"/>
            <ac:inkMk id="182" creationId="{5F7A5B55-6447-F748-8779-D5C561E9AC74}"/>
          </ac:inkMkLst>
        </pc:inkChg>
        <pc:inkChg chg="add">
          <ac:chgData name="Zhang Yifan" userId="c9b86b9a-8bad-4e1d-80e2-8f55c3c19e2c" providerId="ADAL" clId="{9BEFBB74-C0ED-D640-96C8-5B66059E4614}" dt="2021-09-27T19:12:18.893" v="1059"/>
          <ac:inkMkLst>
            <pc:docMk/>
            <pc:sldMk cId="634456784" sldId="284"/>
            <ac:inkMk id="183" creationId="{5F2FCB18-D5D5-C649-BE19-0E4240086896}"/>
          </ac:inkMkLst>
        </pc:inkChg>
        <pc:inkChg chg="del">
          <ac:chgData name="Zhang Yifan" userId="c9b86b9a-8bad-4e1d-80e2-8f55c3c19e2c" providerId="ADAL" clId="{9BEFBB74-C0ED-D640-96C8-5B66059E4614}" dt="2021-09-27T19:11:36.346" v="1027"/>
          <ac:inkMkLst>
            <pc:docMk/>
            <pc:sldMk cId="634456784" sldId="284"/>
            <ac:inkMk id="189" creationId="{D0AF1C72-90BD-634F-8BC6-3AEAE886E5B9}"/>
          </ac:inkMkLst>
        </pc:inkChg>
        <pc:inkChg chg="del">
          <ac:chgData name="Zhang Yifan" userId="c9b86b9a-8bad-4e1d-80e2-8f55c3c19e2c" providerId="ADAL" clId="{9BEFBB74-C0ED-D640-96C8-5B66059E4614}" dt="2021-09-27T19:11:37.113" v="1028"/>
          <ac:inkMkLst>
            <pc:docMk/>
            <pc:sldMk cId="634456784" sldId="284"/>
            <ac:inkMk id="190" creationId="{844C1302-698E-8E45-B762-54B11422F8E1}"/>
          </ac:inkMkLst>
        </pc:inkChg>
        <pc:inkChg chg="add">
          <ac:chgData name="Zhang Yifan" userId="c9b86b9a-8bad-4e1d-80e2-8f55c3c19e2c" providerId="ADAL" clId="{9BEFBB74-C0ED-D640-96C8-5B66059E4614}" dt="2021-09-27T19:12:19.189" v="1060"/>
          <ac:inkMkLst>
            <pc:docMk/>
            <pc:sldMk cId="634456784" sldId="284"/>
            <ac:inkMk id="191" creationId="{53ADFA77-58B6-0147-BC1A-C2C379E96DC1}"/>
          </ac:inkMkLst>
        </pc:inkChg>
        <pc:inkChg chg="add topLvl">
          <ac:chgData name="Zhang Yifan" userId="c9b86b9a-8bad-4e1d-80e2-8f55c3c19e2c" providerId="ADAL" clId="{9BEFBB74-C0ED-D640-96C8-5B66059E4614}" dt="2021-09-27T19:23:07.194" v="1256"/>
          <ac:inkMkLst>
            <pc:docMk/>
            <pc:sldMk cId="634456784" sldId="284"/>
            <ac:inkMk id="193" creationId="{C5B76162-B755-DC44-B835-33202684E7FF}"/>
          </ac:inkMkLst>
        </pc:inkChg>
        <pc:inkChg chg="add topLvl">
          <ac:chgData name="Zhang Yifan" userId="c9b86b9a-8bad-4e1d-80e2-8f55c3c19e2c" providerId="ADAL" clId="{9BEFBB74-C0ED-D640-96C8-5B66059E4614}" dt="2021-09-27T19:23:07.194" v="1256"/>
          <ac:inkMkLst>
            <pc:docMk/>
            <pc:sldMk cId="634456784" sldId="284"/>
            <ac:inkMk id="194" creationId="{C907124A-333E-1C45-9E4B-3996C15CBA7F}"/>
          </ac:inkMkLst>
        </pc:inkChg>
        <pc:inkChg chg="add topLvl">
          <ac:chgData name="Zhang Yifan" userId="c9b86b9a-8bad-4e1d-80e2-8f55c3c19e2c" providerId="ADAL" clId="{9BEFBB74-C0ED-D640-96C8-5B66059E4614}" dt="2021-09-27T19:23:07.194" v="1256"/>
          <ac:inkMkLst>
            <pc:docMk/>
            <pc:sldMk cId="634456784" sldId="284"/>
            <ac:inkMk id="196" creationId="{936943F1-B504-A64F-B8F2-1A473F65E890}"/>
          </ac:inkMkLst>
        </pc:inkChg>
        <pc:inkChg chg="add topLvl">
          <ac:chgData name="Zhang Yifan" userId="c9b86b9a-8bad-4e1d-80e2-8f55c3c19e2c" providerId="ADAL" clId="{9BEFBB74-C0ED-D640-96C8-5B66059E4614}" dt="2021-09-27T19:23:07.194" v="1256"/>
          <ac:inkMkLst>
            <pc:docMk/>
            <pc:sldMk cId="634456784" sldId="284"/>
            <ac:inkMk id="197" creationId="{D527884D-89BA-7243-87B6-60539D06E935}"/>
          </ac:inkMkLst>
        </pc:inkChg>
        <pc:inkChg chg="add topLvl">
          <ac:chgData name="Zhang Yifan" userId="c9b86b9a-8bad-4e1d-80e2-8f55c3c19e2c" providerId="ADAL" clId="{9BEFBB74-C0ED-D640-96C8-5B66059E4614}" dt="2021-09-27T19:23:07.194" v="1256"/>
          <ac:inkMkLst>
            <pc:docMk/>
            <pc:sldMk cId="634456784" sldId="284"/>
            <ac:inkMk id="198" creationId="{2B9A0383-19C0-C941-81DE-DCF637CA214A}"/>
          </ac:inkMkLst>
        </pc:inkChg>
        <pc:inkChg chg="add topLvl">
          <ac:chgData name="Zhang Yifan" userId="c9b86b9a-8bad-4e1d-80e2-8f55c3c19e2c" providerId="ADAL" clId="{9BEFBB74-C0ED-D640-96C8-5B66059E4614}" dt="2021-09-27T19:23:07.194" v="1256"/>
          <ac:inkMkLst>
            <pc:docMk/>
            <pc:sldMk cId="634456784" sldId="284"/>
            <ac:inkMk id="199" creationId="{9BCD119C-6D75-6E42-B3F9-E46F1AFB08C9}"/>
          </ac:inkMkLst>
        </pc:inkChg>
        <pc:inkChg chg="add del topLvl">
          <ac:chgData name="Zhang Yifan" userId="c9b86b9a-8bad-4e1d-80e2-8f55c3c19e2c" providerId="ADAL" clId="{9BEFBB74-C0ED-D640-96C8-5B66059E4614}" dt="2021-09-27T19:13:48.100" v="1073"/>
          <ac:inkMkLst>
            <pc:docMk/>
            <pc:sldMk cId="634456784" sldId="284"/>
            <ac:inkMk id="200" creationId="{3D46B5E6-E873-1F48-9478-E306C525F26D}"/>
          </ac:inkMkLst>
        </pc:inkChg>
        <pc:inkChg chg="add del topLvl">
          <ac:chgData name="Zhang Yifan" userId="c9b86b9a-8bad-4e1d-80e2-8f55c3c19e2c" providerId="ADAL" clId="{9BEFBB74-C0ED-D640-96C8-5B66059E4614}" dt="2021-09-27T19:13:47.868" v="1072"/>
          <ac:inkMkLst>
            <pc:docMk/>
            <pc:sldMk cId="634456784" sldId="284"/>
            <ac:inkMk id="201" creationId="{A1AA1250-1C70-F943-9DEF-D6ED40E6F526}"/>
          </ac:inkMkLst>
        </pc:inkChg>
        <pc:inkChg chg="add topLvl">
          <ac:chgData name="Zhang Yifan" userId="c9b86b9a-8bad-4e1d-80e2-8f55c3c19e2c" providerId="ADAL" clId="{9BEFBB74-C0ED-D640-96C8-5B66059E4614}" dt="2021-09-27T19:23:07.194" v="1256"/>
          <ac:inkMkLst>
            <pc:docMk/>
            <pc:sldMk cId="634456784" sldId="284"/>
            <ac:inkMk id="203" creationId="{F3AA78F7-0866-014F-91F7-5F704CFDAB09}"/>
          </ac:inkMkLst>
        </pc:inkChg>
        <pc:inkChg chg="add topLvl">
          <ac:chgData name="Zhang Yifan" userId="c9b86b9a-8bad-4e1d-80e2-8f55c3c19e2c" providerId="ADAL" clId="{9BEFBB74-C0ED-D640-96C8-5B66059E4614}" dt="2021-09-27T19:23:07.194" v="1256"/>
          <ac:inkMkLst>
            <pc:docMk/>
            <pc:sldMk cId="634456784" sldId="284"/>
            <ac:inkMk id="204" creationId="{B74086D1-1E39-5E4F-BC10-AB8F43BA4BB7}"/>
          </ac:inkMkLst>
        </pc:inkChg>
        <pc:inkChg chg="add topLvl">
          <ac:chgData name="Zhang Yifan" userId="c9b86b9a-8bad-4e1d-80e2-8f55c3c19e2c" providerId="ADAL" clId="{9BEFBB74-C0ED-D640-96C8-5B66059E4614}" dt="2021-09-27T19:23:07.194" v="1256"/>
          <ac:inkMkLst>
            <pc:docMk/>
            <pc:sldMk cId="634456784" sldId="284"/>
            <ac:inkMk id="205" creationId="{4A0F5F8C-DC60-0A4B-9938-EA040B58D337}"/>
          </ac:inkMkLst>
        </pc:inkChg>
        <pc:inkChg chg="add topLvl">
          <ac:chgData name="Zhang Yifan" userId="c9b86b9a-8bad-4e1d-80e2-8f55c3c19e2c" providerId="ADAL" clId="{9BEFBB74-C0ED-D640-96C8-5B66059E4614}" dt="2021-09-27T19:23:07.194" v="1256"/>
          <ac:inkMkLst>
            <pc:docMk/>
            <pc:sldMk cId="634456784" sldId="284"/>
            <ac:inkMk id="206" creationId="{0D217159-0A94-044B-A016-447C48D30409}"/>
          </ac:inkMkLst>
        </pc:inkChg>
        <pc:inkChg chg="add topLvl">
          <ac:chgData name="Zhang Yifan" userId="c9b86b9a-8bad-4e1d-80e2-8f55c3c19e2c" providerId="ADAL" clId="{9BEFBB74-C0ED-D640-96C8-5B66059E4614}" dt="2021-09-27T19:23:07.194" v="1256"/>
          <ac:inkMkLst>
            <pc:docMk/>
            <pc:sldMk cId="634456784" sldId="284"/>
            <ac:inkMk id="207" creationId="{7B5DD4C3-6A58-ED4E-8828-9F2CADF88725}"/>
          </ac:inkMkLst>
        </pc:inkChg>
        <pc:inkChg chg="add topLvl">
          <ac:chgData name="Zhang Yifan" userId="c9b86b9a-8bad-4e1d-80e2-8f55c3c19e2c" providerId="ADAL" clId="{9BEFBB74-C0ED-D640-96C8-5B66059E4614}" dt="2021-09-27T19:23:07.194" v="1256"/>
          <ac:inkMkLst>
            <pc:docMk/>
            <pc:sldMk cId="634456784" sldId="284"/>
            <ac:inkMk id="208" creationId="{4DB8DA2F-F25B-0147-93FC-7BE6F9606CA9}"/>
          </ac:inkMkLst>
        </pc:inkChg>
        <pc:inkChg chg="add topLvl">
          <ac:chgData name="Zhang Yifan" userId="c9b86b9a-8bad-4e1d-80e2-8f55c3c19e2c" providerId="ADAL" clId="{9BEFBB74-C0ED-D640-96C8-5B66059E4614}" dt="2021-09-27T19:23:07.194" v="1256"/>
          <ac:inkMkLst>
            <pc:docMk/>
            <pc:sldMk cId="634456784" sldId="284"/>
            <ac:inkMk id="210" creationId="{66E976B0-0AC1-6C4B-9505-9623B3746C2B}"/>
          </ac:inkMkLst>
        </pc:inkChg>
        <pc:inkChg chg="add topLvl">
          <ac:chgData name="Zhang Yifan" userId="c9b86b9a-8bad-4e1d-80e2-8f55c3c19e2c" providerId="ADAL" clId="{9BEFBB74-C0ED-D640-96C8-5B66059E4614}" dt="2021-09-27T19:23:07.194" v="1256"/>
          <ac:inkMkLst>
            <pc:docMk/>
            <pc:sldMk cId="634456784" sldId="284"/>
            <ac:inkMk id="211" creationId="{8B3CFF0F-9225-FC4E-AD48-CC447726B4ED}"/>
          </ac:inkMkLst>
        </pc:inkChg>
        <pc:inkChg chg="add topLvl">
          <ac:chgData name="Zhang Yifan" userId="c9b86b9a-8bad-4e1d-80e2-8f55c3c19e2c" providerId="ADAL" clId="{9BEFBB74-C0ED-D640-96C8-5B66059E4614}" dt="2021-09-27T19:23:07.194" v="1256"/>
          <ac:inkMkLst>
            <pc:docMk/>
            <pc:sldMk cId="634456784" sldId="284"/>
            <ac:inkMk id="212" creationId="{8AF9045F-F3F3-5145-B9ED-7CA43E39633F}"/>
          </ac:inkMkLst>
        </pc:inkChg>
        <pc:inkChg chg="add topLvl">
          <ac:chgData name="Zhang Yifan" userId="c9b86b9a-8bad-4e1d-80e2-8f55c3c19e2c" providerId="ADAL" clId="{9BEFBB74-C0ED-D640-96C8-5B66059E4614}" dt="2021-09-27T19:23:07.194" v="1256"/>
          <ac:inkMkLst>
            <pc:docMk/>
            <pc:sldMk cId="634456784" sldId="284"/>
            <ac:inkMk id="213" creationId="{C6290DD1-8EAB-C34A-A630-7879BDAF23C5}"/>
          </ac:inkMkLst>
        </pc:inkChg>
        <pc:inkChg chg="add topLvl">
          <ac:chgData name="Zhang Yifan" userId="c9b86b9a-8bad-4e1d-80e2-8f55c3c19e2c" providerId="ADAL" clId="{9BEFBB74-C0ED-D640-96C8-5B66059E4614}" dt="2021-09-27T19:23:07.194" v="1256"/>
          <ac:inkMkLst>
            <pc:docMk/>
            <pc:sldMk cId="634456784" sldId="284"/>
            <ac:inkMk id="214" creationId="{F10105BB-511C-0F4F-8B60-1F9B1A1AF613}"/>
          </ac:inkMkLst>
        </pc:inkChg>
        <pc:inkChg chg="add topLvl">
          <ac:chgData name="Zhang Yifan" userId="c9b86b9a-8bad-4e1d-80e2-8f55c3c19e2c" providerId="ADAL" clId="{9BEFBB74-C0ED-D640-96C8-5B66059E4614}" dt="2021-09-27T19:23:07.194" v="1256"/>
          <ac:inkMkLst>
            <pc:docMk/>
            <pc:sldMk cId="634456784" sldId="284"/>
            <ac:inkMk id="216" creationId="{F3CA04DD-4F24-934E-822F-6557D52F83F0}"/>
          </ac:inkMkLst>
        </pc:inkChg>
        <pc:inkChg chg="add topLvl">
          <ac:chgData name="Zhang Yifan" userId="c9b86b9a-8bad-4e1d-80e2-8f55c3c19e2c" providerId="ADAL" clId="{9BEFBB74-C0ED-D640-96C8-5B66059E4614}" dt="2021-09-27T19:23:07.194" v="1256"/>
          <ac:inkMkLst>
            <pc:docMk/>
            <pc:sldMk cId="634456784" sldId="284"/>
            <ac:inkMk id="217" creationId="{337C78AB-AE4F-164A-ADF0-6870F81858C5}"/>
          </ac:inkMkLst>
        </pc:inkChg>
        <pc:inkChg chg="add topLvl">
          <ac:chgData name="Zhang Yifan" userId="c9b86b9a-8bad-4e1d-80e2-8f55c3c19e2c" providerId="ADAL" clId="{9BEFBB74-C0ED-D640-96C8-5B66059E4614}" dt="2021-09-27T19:23:07.194" v="1256"/>
          <ac:inkMkLst>
            <pc:docMk/>
            <pc:sldMk cId="634456784" sldId="284"/>
            <ac:inkMk id="218" creationId="{4EEA9B88-59C9-4146-98A2-681590BE5716}"/>
          </ac:inkMkLst>
        </pc:inkChg>
        <pc:inkChg chg="add topLvl">
          <ac:chgData name="Zhang Yifan" userId="c9b86b9a-8bad-4e1d-80e2-8f55c3c19e2c" providerId="ADAL" clId="{9BEFBB74-C0ED-D640-96C8-5B66059E4614}" dt="2021-09-27T19:23:07.194" v="1256"/>
          <ac:inkMkLst>
            <pc:docMk/>
            <pc:sldMk cId="634456784" sldId="284"/>
            <ac:inkMk id="219" creationId="{8FC3BE7C-BCC8-614C-96A5-70D18CBFB69F}"/>
          </ac:inkMkLst>
        </pc:inkChg>
        <pc:inkChg chg="add topLvl">
          <ac:chgData name="Zhang Yifan" userId="c9b86b9a-8bad-4e1d-80e2-8f55c3c19e2c" providerId="ADAL" clId="{9BEFBB74-C0ED-D640-96C8-5B66059E4614}" dt="2021-09-27T19:23:07.194" v="1256"/>
          <ac:inkMkLst>
            <pc:docMk/>
            <pc:sldMk cId="634456784" sldId="284"/>
            <ac:inkMk id="220" creationId="{0CF11AD7-D040-254F-A07D-9FC53EAA0C27}"/>
          </ac:inkMkLst>
        </pc:inkChg>
        <pc:inkChg chg="add topLvl">
          <ac:chgData name="Zhang Yifan" userId="c9b86b9a-8bad-4e1d-80e2-8f55c3c19e2c" providerId="ADAL" clId="{9BEFBB74-C0ED-D640-96C8-5B66059E4614}" dt="2021-09-27T19:23:07.194" v="1256"/>
          <ac:inkMkLst>
            <pc:docMk/>
            <pc:sldMk cId="634456784" sldId="284"/>
            <ac:inkMk id="221" creationId="{CCDBB127-8643-4943-8A9C-1AAE2007A860}"/>
          </ac:inkMkLst>
        </pc:inkChg>
        <pc:inkChg chg="add topLvl">
          <ac:chgData name="Zhang Yifan" userId="c9b86b9a-8bad-4e1d-80e2-8f55c3c19e2c" providerId="ADAL" clId="{9BEFBB74-C0ED-D640-96C8-5B66059E4614}" dt="2021-09-27T19:23:07.194" v="1256"/>
          <ac:inkMkLst>
            <pc:docMk/>
            <pc:sldMk cId="634456784" sldId="284"/>
            <ac:inkMk id="222" creationId="{B2B80D91-1117-4747-B6E0-8450DBD9A7FD}"/>
          </ac:inkMkLst>
        </pc:inkChg>
        <pc:inkChg chg="add topLvl">
          <ac:chgData name="Zhang Yifan" userId="c9b86b9a-8bad-4e1d-80e2-8f55c3c19e2c" providerId="ADAL" clId="{9BEFBB74-C0ED-D640-96C8-5B66059E4614}" dt="2021-09-27T19:23:07.194" v="1256"/>
          <ac:inkMkLst>
            <pc:docMk/>
            <pc:sldMk cId="634456784" sldId="284"/>
            <ac:inkMk id="223" creationId="{8D306827-FA61-0C4B-8F20-70A4519B13C9}"/>
          </ac:inkMkLst>
        </pc:inkChg>
        <pc:inkChg chg="add topLvl">
          <ac:chgData name="Zhang Yifan" userId="c9b86b9a-8bad-4e1d-80e2-8f55c3c19e2c" providerId="ADAL" clId="{9BEFBB74-C0ED-D640-96C8-5B66059E4614}" dt="2021-09-27T19:23:07.194" v="1256"/>
          <ac:inkMkLst>
            <pc:docMk/>
            <pc:sldMk cId="634456784" sldId="284"/>
            <ac:inkMk id="224" creationId="{B5DB41EC-2E25-AE46-BBF8-4BECB572CF7B}"/>
          </ac:inkMkLst>
        </pc:inkChg>
        <pc:inkChg chg="add del">
          <ac:chgData name="Zhang Yifan" userId="c9b86b9a-8bad-4e1d-80e2-8f55c3c19e2c" providerId="ADAL" clId="{9BEFBB74-C0ED-D640-96C8-5B66059E4614}" dt="2021-09-27T19:22:43.119" v="1250"/>
          <ac:inkMkLst>
            <pc:docMk/>
            <pc:sldMk cId="634456784" sldId="284"/>
            <ac:inkMk id="225" creationId="{7299D58D-54E7-0346-B36D-DDE393B0D163}"/>
          </ac:inkMkLst>
        </pc:inkChg>
        <pc:inkChg chg="add topLvl">
          <ac:chgData name="Zhang Yifan" userId="c9b86b9a-8bad-4e1d-80e2-8f55c3c19e2c" providerId="ADAL" clId="{9BEFBB74-C0ED-D640-96C8-5B66059E4614}" dt="2021-09-27T19:16:18.193" v="1126"/>
          <ac:inkMkLst>
            <pc:docMk/>
            <pc:sldMk cId="634456784" sldId="284"/>
            <ac:inkMk id="227" creationId="{B04A320E-2486-3244-9BBF-8B1FE1A1E3F9}"/>
          </ac:inkMkLst>
        </pc:inkChg>
        <pc:inkChg chg="add topLvl">
          <ac:chgData name="Zhang Yifan" userId="c9b86b9a-8bad-4e1d-80e2-8f55c3c19e2c" providerId="ADAL" clId="{9BEFBB74-C0ED-D640-96C8-5B66059E4614}" dt="2021-09-27T19:16:18.193" v="1126"/>
          <ac:inkMkLst>
            <pc:docMk/>
            <pc:sldMk cId="634456784" sldId="284"/>
            <ac:inkMk id="228" creationId="{C8D9C96E-E1E8-204D-9E78-253C5C09E0C9}"/>
          </ac:inkMkLst>
        </pc:inkChg>
        <pc:inkChg chg="add del topLvl">
          <ac:chgData name="Zhang Yifan" userId="c9b86b9a-8bad-4e1d-80e2-8f55c3c19e2c" providerId="ADAL" clId="{9BEFBB74-C0ED-D640-96C8-5B66059E4614}" dt="2021-09-27T19:16:10.286" v="1114"/>
          <ac:inkMkLst>
            <pc:docMk/>
            <pc:sldMk cId="634456784" sldId="284"/>
            <ac:inkMk id="229" creationId="{0D9EECA1-17FF-D94A-9713-DF62464C96E5}"/>
          </ac:inkMkLst>
        </pc:inkChg>
        <pc:inkChg chg="add del topLvl">
          <ac:chgData name="Zhang Yifan" userId="c9b86b9a-8bad-4e1d-80e2-8f55c3c19e2c" providerId="ADAL" clId="{9BEFBB74-C0ED-D640-96C8-5B66059E4614}" dt="2021-09-27T19:16:09.203" v="1113"/>
          <ac:inkMkLst>
            <pc:docMk/>
            <pc:sldMk cId="634456784" sldId="284"/>
            <ac:inkMk id="230" creationId="{2127EED9-CA7E-5640-A8AA-2067F5C24CE7}"/>
          </ac:inkMkLst>
        </pc:inkChg>
        <pc:inkChg chg="add del topLvl">
          <ac:chgData name="Zhang Yifan" userId="c9b86b9a-8bad-4e1d-80e2-8f55c3c19e2c" providerId="ADAL" clId="{9BEFBB74-C0ED-D640-96C8-5B66059E4614}" dt="2021-09-27T19:16:08.942" v="1112"/>
          <ac:inkMkLst>
            <pc:docMk/>
            <pc:sldMk cId="634456784" sldId="284"/>
            <ac:inkMk id="231" creationId="{47CD1C8B-2B40-014D-8816-4A4E85749B98}"/>
          </ac:inkMkLst>
        </pc:inkChg>
        <pc:inkChg chg="add del topLvl">
          <ac:chgData name="Zhang Yifan" userId="c9b86b9a-8bad-4e1d-80e2-8f55c3c19e2c" providerId="ADAL" clId="{9BEFBB74-C0ED-D640-96C8-5B66059E4614}" dt="2021-09-27T19:16:08.664" v="1111"/>
          <ac:inkMkLst>
            <pc:docMk/>
            <pc:sldMk cId="634456784" sldId="284"/>
            <ac:inkMk id="232" creationId="{00E67613-94C8-B048-B42A-45DC8078E7C9}"/>
          </ac:inkMkLst>
        </pc:inkChg>
        <pc:inkChg chg="add del topLvl">
          <ac:chgData name="Zhang Yifan" userId="c9b86b9a-8bad-4e1d-80e2-8f55c3c19e2c" providerId="ADAL" clId="{9BEFBB74-C0ED-D640-96C8-5B66059E4614}" dt="2021-09-27T19:16:08.459" v="1110"/>
          <ac:inkMkLst>
            <pc:docMk/>
            <pc:sldMk cId="634456784" sldId="284"/>
            <ac:inkMk id="233" creationId="{803CA735-F353-BE4B-A8EC-3BC936859240}"/>
          </ac:inkMkLst>
        </pc:inkChg>
        <pc:inkChg chg="add del topLvl">
          <ac:chgData name="Zhang Yifan" userId="c9b86b9a-8bad-4e1d-80e2-8f55c3c19e2c" providerId="ADAL" clId="{9BEFBB74-C0ED-D640-96C8-5B66059E4614}" dt="2021-09-27T19:16:08.260" v="1109"/>
          <ac:inkMkLst>
            <pc:docMk/>
            <pc:sldMk cId="634456784" sldId="284"/>
            <ac:inkMk id="234" creationId="{EF009780-CFA0-7343-8BB6-10721B12A87F}"/>
          </ac:inkMkLst>
        </pc:inkChg>
        <pc:inkChg chg="add del topLvl">
          <ac:chgData name="Zhang Yifan" userId="c9b86b9a-8bad-4e1d-80e2-8f55c3c19e2c" providerId="ADAL" clId="{9BEFBB74-C0ED-D640-96C8-5B66059E4614}" dt="2021-09-27T19:16:08.072" v="1108"/>
          <ac:inkMkLst>
            <pc:docMk/>
            <pc:sldMk cId="634456784" sldId="284"/>
            <ac:inkMk id="235" creationId="{E8EE4613-5560-3E41-A3C0-436168B11EF0}"/>
          </ac:inkMkLst>
        </pc:inkChg>
        <pc:inkChg chg="add topLvl">
          <ac:chgData name="Zhang Yifan" userId="c9b86b9a-8bad-4e1d-80e2-8f55c3c19e2c" providerId="ADAL" clId="{9BEFBB74-C0ED-D640-96C8-5B66059E4614}" dt="2021-09-27T19:16:18.193" v="1126"/>
          <ac:inkMkLst>
            <pc:docMk/>
            <pc:sldMk cId="634456784" sldId="284"/>
            <ac:inkMk id="237" creationId="{B79BD749-637E-B545-BCFB-CBE0D460169E}"/>
          </ac:inkMkLst>
        </pc:inkChg>
        <pc:inkChg chg="add topLvl">
          <ac:chgData name="Zhang Yifan" userId="c9b86b9a-8bad-4e1d-80e2-8f55c3c19e2c" providerId="ADAL" clId="{9BEFBB74-C0ED-D640-96C8-5B66059E4614}" dt="2021-09-27T19:16:18.193" v="1126"/>
          <ac:inkMkLst>
            <pc:docMk/>
            <pc:sldMk cId="634456784" sldId="284"/>
            <ac:inkMk id="238" creationId="{0C802273-C107-BB4E-9573-E00BD59B45F2}"/>
          </ac:inkMkLst>
        </pc:inkChg>
        <pc:inkChg chg="add topLvl">
          <ac:chgData name="Zhang Yifan" userId="c9b86b9a-8bad-4e1d-80e2-8f55c3c19e2c" providerId="ADAL" clId="{9BEFBB74-C0ED-D640-96C8-5B66059E4614}" dt="2021-09-27T19:16:18.193" v="1126"/>
          <ac:inkMkLst>
            <pc:docMk/>
            <pc:sldMk cId="634456784" sldId="284"/>
            <ac:inkMk id="239" creationId="{1930231F-5E33-BD45-9551-6712B54E4A88}"/>
          </ac:inkMkLst>
        </pc:inkChg>
        <pc:inkChg chg="add topLvl">
          <ac:chgData name="Zhang Yifan" userId="c9b86b9a-8bad-4e1d-80e2-8f55c3c19e2c" providerId="ADAL" clId="{9BEFBB74-C0ED-D640-96C8-5B66059E4614}" dt="2021-09-27T19:16:18.193" v="1126"/>
          <ac:inkMkLst>
            <pc:docMk/>
            <pc:sldMk cId="634456784" sldId="284"/>
            <ac:inkMk id="240" creationId="{8AA66279-60C1-3A41-8220-B4F3DC155615}"/>
          </ac:inkMkLst>
        </pc:inkChg>
        <pc:inkChg chg="add topLvl">
          <ac:chgData name="Zhang Yifan" userId="c9b86b9a-8bad-4e1d-80e2-8f55c3c19e2c" providerId="ADAL" clId="{9BEFBB74-C0ED-D640-96C8-5B66059E4614}" dt="2021-09-27T19:16:18.193" v="1126"/>
          <ac:inkMkLst>
            <pc:docMk/>
            <pc:sldMk cId="634456784" sldId="284"/>
            <ac:inkMk id="241" creationId="{5F3C0190-EF0C-3842-81C1-0BD2D07E6E76}"/>
          </ac:inkMkLst>
        </pc:inkChg>
        <pc:inkChg chg="add topLvl">
          <ac:chgData name="Zhang Yifan" userId="c9b86b9a-8bad-4e1d-80e2-8f55c3c19e2c" providerId="ADAL" clId="{9BEFBB74-C0ED-D640-96C8-5B66059E4614}" dt="2021-09-27T19:16:18.193" v="1126"/>
          <ac:inkMkLst>
            <pc:docMk/>
            <pc:sldMk cId="634456784" sldId="284"/>
            <ac:inkMk id="242" creationId="{34780550-1A73-6C47-877A-27DD5C1C6168}"/>
          </ac:inkMkLst>
        </pc:inkChg>
        <pc:inkChg chg="add topLvl">
          <ac:chgData name="Zhang Yifan" userId="c9b86b9a-8bad-4e1d-80e2-8f55c3c19e2c" providerId="ADAL" clId="{9BEFBB74-C0ED-D640-96C8-5B66059E4614}" dt="2021-09-27T19:16:18.193" v="1126"/>
          <ac:inkMkLst>
            <pc:docMk/>
            <pc:sldMk cId="634456784" sldId="284"/>
            <ac:inkMk id="243" creationId="{ECB49979-1995-534F-8362-A4D5D426346D}"/>
          </ac:inkMkLst>
        </pc:inkChg>
        <pc:inkChg chg="add del topLvl">
          <ac:chgData name="Zhang Yifan" userId="c9b86b9a-8bad-4e1d-80e2-8f55c3c19e2c" providerId="ADAL" clId="{9BEFBB74-C0ED-D640-96C8-5B66059E4614}" dt="2021-09-27T19:16:18.776" v="1128"/>
          <ac:inkMkLst>
            <pc:docMk/>
            <pc:sldMk cId="634456784" sldId="284"/>
            <ac:inkMk id="244" creationId="{AF813D7A-0F30-424E-8912-B73285918B9F}"/>
          </ac:inkMkLst>
        </pc:inkChg>
        <pc:inkChg chg="add del topLvl">
          <ac:chgData name="Zhang Yifan" userId="c9b86b9a-8bad-4e1d-80e2-8f55c3c19e2c" providerId="ADAL" clId="{9BEFBB74-C0ED-D640-96C8-5B66059E4614}" dt="2021-09-27T19:16:18.360" v="1127"/>
          <ac:inkMkLst>
            <pc:docMk/>
            <pc:sldMk cId="634456784" sldId="284"/>
            <ac:inkMk id="245" creationId="{8ACECFFE-A377-7A42-A465-5426D53415AD}"/>
          </ac:inkMkLst>
        </pc:inkChg>
        <pc:inkChg chg="add del topLvl">
          <ac:chgData name="Zhang Yifan" userId="c9b86b9a-8bad-4e1d-80e2-8f55c3c19e2c" providerId="ADAL" clId="{9BEFBB74-C0ED-D640-96C8-5B66059E4614}" dt="2021-09-27T19:16:18.193" v="1126"/>
          <ac:inkMkLst>
            <pc:docMk/>
            <pc:sldMk cId="634456784" sldId="284"/>
            <ac:inkMk id="246" creationId="{91F64DFA-3AC6-104B-9422-0A8A6C2B13D7}"/>
          </ac:inkMkLst>
        </pc:inkChg>
        <pc:inkChg chg="add">
          <ac:chgData name="Zhang Yifan" userId="c9b86b9a-8bad-4e1d-80e2-8f55c3c19e2c" providerId="ADAL" clId="{9BEFBB74-C0ED-D640-96C8-5B66059E4614}" dt="2021-09-27T19:16:20.252" v="1129"/>
          <ac:inkMkLst>
            <pc:docMk/>
            <pc:sldMk cId="634456784" sldId="284"/>
            <ac:inkMk id="248" creationId="{67C3EB1E-D920-804B-B395-0C655BE3022D}"/>
          </ac:inkMkLst>
        </pc:inkChg>
        <pc:inkChg chg="add">
          <ac:chgData name="Zhang Yifan" userId="c9b86b9a-8bad-4e1d-80e2-8f55c3c19e2c" providerId="ADAL" clId="{9BEFBB74-C0ED-D640-96C8-5B66059E4614}" dt="2021-09-27T19:16:20.525" v="1130"/>
          <ac:inkMkLst>
            <pc:docMk/>
            <pc:sldMk cId="634456784" sldId="284"/>
            <ac:inkMk id="249" creationId="{A7ACB4BA-2D69-6043-AEAA-4A6C9E3E77FE}"/>
          </ac:inkMkLst>
        </pc:inkChg>
        <pc:inkChg chg="add">
          <ac:chgData name="Zhang Yifan" userId="c9b86b9a-8bad-4e1d-80e2-8f55c3c19e2c" providerId="ADAL" clId="{9BEFBB74-C0ED-D640-96C8-5B66059E4614}" dt="2021-09-27T19:16:20.947" v="1131"/>
          <ac:inkMkLst>
            <pc:docMk/>
            <pc:sldMk cId="634456784" sldId="284"/>
            <ac:inkMk id="250" creationId="{4907BA93-56B1-4345-961D-8402C9A487AF}"/>
          </ac:inkMkLst>
        </pc:inkChg>
        <pc:inkChg chg="add">
          <ac:chgData name="Zhang Yifan" userId="c9b86b9a-8bad-4e1d-80e2-8f55c3c19e2c" providerId="ADAL" clId="{9BEFBB74-C0ED-D640-96C8-5B66059E4614}" dt="2021-09-27T19:16:21.447" v="1132"/>
          <ac:inkMkLst>
            <pc:docMk/>
            <pc:sldMk cId="634456784" sldId="284"/>
            <ac:inkMk id="251" creationId="{B9EB7345-F3B9-524A-92A5-6233EEF0FF18}"/>
          </ac:inkMkLst>
        </pc:inkChg>
        <pc:inkChg chg="add">
          <ac:chgData name="Zhang Yifan" userId="c9b86b9a-8bad-4e1d-80e2-8f55c3c19e2c" providerId="ADAL" clId="{9BEFBB74-C0ED-D640-96C8-5B66059E4614}" dt="2021-09-27T19:16:21.832" v="1133"/>
          <ac:inkMkLst>
            <pc:docMk/>
            <pc:sldMk cId="634456784" sldId="284"/>
            <ac:inkMk id="252" creationId="{93CFB005-AA6C-7D47-8A6D-52C52B18C062}"/>
          </ac:inkMkLst>
        </pc:inkChg>
        <pc:inkChg chg="add del topLvl">
          <ac:chgData name="Zhang Yifan" userId="c9b86b9a-8bad-4e1d-80e2-8f55c3c19e2c" providerId="ADAL" clId="{9BEFBB74-C0ED-D640-96C8-5B66059E4614}" dt="2021-09-27T19:22:41.160" v="1249"/>
          <ac:inkMkLst>
            <pc:docMk/>
            <pc:sldMk cId="634456784" sldId="284"/>
            <ac:inkMk id="254" creationId="{88A67D19-2EA6-BA43-923C-57539C4A8A23}"/>
          </ac:inkMkLst>
        </pc:inkChg>
        <pc:inkChg chg="add topLvl">
          <ac:chgData name="Zhang Yifan" userId="c9b86b9a-8bad-4e1d-80e2-8f55c3c19e2c" providerId="ADAL" clId="{9BEFBB74-C0ED-D640-96C8-5B66059E4614}" dt="2021-09-27T19:22:41.160" v="1249"/>
          <ac:inkMkLst>
            <pc:docMk/>
            <pc:sldMk cId="634456784" sldId="284"/>
            <ac:inkMk id="255" creationId="{D8C164B4-A463-4F47-9C95-412B028FF45E}"/>
          </ac:inkMkLst>
        </pc:inkChg>
        <pc:inkChg chg="add del topLvl">
          <ac:chgData name="Zhang Yifan" userId="c9b86b9a-8bad-4e1d-80e2-8f55c3c19e2c" providerId="ADAL" clId="{9BEFBB74-C0ED-D640-96C8-5B66059E4614}" dt="2021-09-27T19:16:53.617" v="1157"/>
          <ac:inkMkLst>
            <pc:docMk/>
            <pc:sldMk cId="634456784" sldId="284"/>
            <ac:inkMk id="257" creationId="{E0589449-5A15-6540-8364-651AAA5265DE}"/>
          </ac:inkMkLst>
        </pc:inkChg>
        <pc:inkChg chg="add del topLvl">
          <ac:chgData name="Zhang Yifan" userId="c9b86b9a-8bad-4e1d-80e2-8f55c3c19e2c" providerId="ADAL" clId="{9BEFBB74-C0ED-D640-96C8-5B66059E4614}" dt="2021-09-27T19:16:53.622" v="1158"/>
          <ac:inkMkLst>
            <pc:docMk/>
            <pc:sldMk cId="634456784" sldId="284"/>
            <ac:inkMk id="258" creationId="{3A2131D1-8589-4642-9C32-D1ECB05BA5F8}"/>
          </ac:inkMkLst>
        </pc:inkChg>
        <pc:inkChg chg="add del topLvl">
          <ac:chgData name="Zhang Yifan" userId="c9b86b9a-8bad-4e1d-80e2-8f55c3c19e2c" providerId="ADAL" clId="{9BEFBB74-C0ED-D640-96C8-5B66059E4614}" dt="2021-09-27T19:16:53.636" v="1161"/>
          <ac:inkMkLst>
            <pc:docMk/>
            <pc:sldMk cId="634456784" sldId="284"/>
            <ac:inkMk id="259" creationId="{67B7B35A-23D5-8346-9B92-F804D2B5B3BA}"/>
          </ac:inkMkLst>
        </pc:inkChg>
        <pc:inkChg chg="add del topLvl">
          <ac:chgData name="Zhang Yifan" userId="c9b86b9a-8bad-4e1d-80e2-8f55c3c19e2c" providerId="ADAL" clId="{9BEFBB74-C0ED-D640-96C8-5B66059E4614}" dt="2021-09-27T19:16:53.643" v="1163"/>
          <ac:inkMkLst>
            <pc:docMk/>
            <pc:sldMk cId="634456784" sldId="284"/>
            <ac:inkMk id="260" creationId="{18DBDA23-BE36-9740-A73D-C25321AFAA67}"/>
          </ac:inkMkLst>
        </pc:inkChg>
        <pc:inkChg chg="add del topLvl">
          <ac:chgData name="Zhang Yifan" userId="c9b86b9a-8bad-4e1d-80e2-8f55c3c19e2c" providerId="ADAL" clId="{9BEFBB74-C0ED-D640-96C8-5B66059E4614}" dt="2021-09-27T19:16:53.646" v="1164"/>
          <ac:inkMkLst>
            <pc:docMk/>
            <pc:sldMk cId="634456784" sldId="284"/>
            <ac:inkMk id="261" creationId="{41205187-1932-EA4F-8CA2-313639D0EDD4}"/>
          </ac:inkMkLst>
        </pc:inkChg>
        <pc:inkChg chg="add del topLvl">
          <ac:chgData name="Zhang Yifan" userId="c9b86b9a-8bad-4e1d-80e2-8f55c3c19e2c" providerId="ADAL" clId="{9BEFBB74-C0ED-D640-96C8-5B66059E4614}" dt="2021-09-27T19:16:53.648" v="1165"/>
          <ac:inkMkLst>
            <pc:docMk/>
            <pc:sldMk cId="634456784" sldId="284"/>
            <ac:inkMk id="262" creationId="{C66A69E5-509E-1E42-A80E-936193C3D335}"/>
          </ac:inkMkLst>
        </pc:inkChg>
        <pc:inkChg chg="add del topLvl">
          <ac:chgData name="Zhang Yifan" userId="c9b86b9a-8bad-4e1d-80e2-8f55c3c19e2c" providerId="ADAL" clId="{9BEFBB74-C0ED-D640-96C8-5B66059E4614}" dt="2021-09-27T19:16:53.640" v="1162"/>
          <ac:inkMkLst>
            <pc:docMk/>
            <pc:sldMk cId="634456784" sldId="284"/>
            <ac:inkMk id="263" creationId="{CC478200-FA2C-AB48-9D76-ACC2F8E4840E}"/>
          </ac:inkMkLst>
        </pc:inkChg>
        <pc:inkChg chg="add del topLvl">
          <ac:chgData name="Zhang Yifan" userId="c9b86b9a-8bad-4e1d-80e2-8f55c3c19e2c" providerId="ADAL" clId="{9BEFBB74-C0ED-D640-96C8-5B66059E4614}" dt="2021-09-27T19:16:53.610" v="1156"/>
          <ac:inkMkLst>
            <pc:docMk/>
            <pc:sldMk cId="634456784" sldId="284"/>
            <ac:inkMk id="264" creationId="{831B5337-D5D0-D448-9522-43B0690000D7}"/>
          </ac:inkMkLst>
        </pc:inkChg>
        <pc:inkChg chg="add del topLvl">
          <ac:chgData name="Zhang Yifan" userId="c9b86b9a-8bad-4e1d-80e2-8f55c3c19e2c" providerId="ADAL" clId="{9BEFBB74-C0ED-D640-96C8-5B66059E4614}" dt="2021-09-27T19:16:53.628" v="1159"/>
          <ac:inkMkLst>
            <pc:docMk/>
            <pc:sldMk cId="634456784" sldId="284"/>
            <ac:inkMk id="265" creationId="{0A390307-0547-8C4D-93AA-B692DF8A755D}"/>
          </ac:inkMkLst>
        </pc:inkChg>
        <pc:inkChg chg="add del topLvl">
          <ac:chgData name="Zhang Yifan" userId="c9b86b9a-8bad-4e1d-80e2-8f55c3c19e2c" providerId="ADAL" clId="{9BEFBB74-C0ED-D640-96C8-5B66059E4614}" dt="2021-09-27T19:16:53.633" v="1160"/>
          <ac:inkMkLst>
            <pc:docMk/>
            <pc:sldMk cId="634456784" sldId="284"/>
            <ac:inkMk id="266" creationId="{186B1A4C-AB0B-D347-91D2-2FB980F2F1D5}"/>
          </ac:inkMkLst>
        </pc:inkChg>
        <pc:inkChg chg="add del topLvl">
          <ac:chgData name="Zhang Yifan" userId="c9b86b9a-8bad-4e1d-80e2-8f55c3c19e2c" providerId="ADAL" clId="{9BEFBB74-C0ED-D640-96C8-5B66059E4614}" dt="2021-09-27T19:16:53.651" v="1166"/>
          <ac:inkMkLst>
            <pc:docMk/>
            <pc:sldMk cId="634456784" sldId="284"/>
            <ac:inkMk id="267" creationId="{720F6596-8186-E941-92F6-B8CDC33671DD}"/>
          </ac:inkMkLst>
        </pc:inkChg>
        <pc:inkChg chg="add del topLvl">
          <ac:chgData name="Zhang Yifan" userId="c9b86b9a-8bad-4e1d-80e2-8f55c3c19e2c" providerId="ADAL" clId="{9BEFBB74-C0ED-D640-96C8-5B66059E4614}" dt="2021-09-27T19:16:48.721" v="1153"/>
          <ac:inkMkLst>
            <pc:docMk/>
            <pc:sldMk cId="634456784" sldId="284"/>
            <ac:inkMk id="268" creationId="{25C4CB81-E540-AC4B-9FF6-87CC17616043}"/>
          </ac:inkMkLst>
        </pc:inkChg>
        <pc:inkChg chg="add del topLvl">
          <ac:chgData name="Zhang Yifan" userId="c9b86b9a-8bad-4e1d-80e2-8f55c3c19e2c" providerId="ADAL" clId="{9BEFBB74-C0ED-D640-96C8-5B66059E4614}" dt="2021-09-27T19:16:48.564" v="1152"/>
          <ac:inkMkLst>
            <pc:docMk/>
            <pc:sldMk cId="634456784" sldId="284"/>
            <ac:inkMk id="269" creationId="{6D960E7C-BC52-8543-A0B7-62D41AC61EAD}"/>
          </ac:inkMkLst>
        </pc:inkChg>
        <pc:inkChg chg="add del topLvl">
          <ac:chgData name="Zhang Yifan" userId="c9b86b9a-8bad-4e1d-80e2-8f55c3c19e2c" providerId="ADAL" clId="{9BEFBB74-C0ED-D640-96C8-5B66059E4614}" dt="2021-09-27T19:16:53.653" v="1167"/>
          <ac:inkMkLst>
            <pc:docMk/>
            <pc:sldMk cId="634456784" sldId="284"/>
            <ac:inkMk id="271" creationId="{EA5F6E4A-CFEE-2642-95E0-CCC0236A361A}"/>
          </ac:inkMkLst>
        </pc:inkChg>
        <pc:inkChg chg="add mod topLvl">
          <ac:chgData name="Zhang Yifan" userId="c9b86b9a-8bad-4e1d-80e2-8f55c3c19e2c" providerId="ADAL" clId="{9BEFBB74-C0ED-D640-96C8-5B66059E4614}" dt="2021-09-27T19:22:36.633" v="1248" actId="1076"/>
          <ac:inkMkLst>
            <pc:docMk/>
            <pc:sldMk cId="634456784" sldId="284"/>
            <ac:inkMk id="273" creationId="{2CDCB1BA-F6EE-1841-A0E6-D600C90EFEB6}"/>
          </ac:inkMkLst>
        </pc:inkChg>
        <pc:inkChg chg="add mod topLvl">
          <ac:chgData name="Zhang Yifan" userId="c9b86b9a-8bad-4e1d-80e2-8f55c3c19e2c" providerId="ADAL" clId="{9BEFBB74-C0ED-D640-96C8-5B66059E4614}" dt="2021-09-27T19:22:36.633" v="1248" actId="1076"/>
          <ac:inkMkLst>
            <pc:docMk/>
            <pc:sldMk cId="634456784" sldId="284"/>
            <ac:inkMk id="274" creationId="{79200DA4-AF57-D94C-A182-F272701A8AD3}"/>
          </ac:inkMkLst>
        </pc:inkChg>
        <pc:inkChg chg="add mod topLvl">
          <ac:chgData name="Zhang Yifan" userId="c9b86b9a-8bad-4e1d-80e2-8f55c3c19e2c" providerId="ADAL" clId="{9BEFBB74-C0ED-D640-96C8-5B66059E4614}" dt="2021-09-27T19:22:36.633" v="1248" actId="1076"/>
          <ac:inkMkLst>
            <pc:docMk/>
            <pc:sldMk cId="634456784" sldId="284"/>
            <ac:inkMk id="275" creationId="{501CC816-B21A-824F-866F-C8CC47E0722B}"/>
          </ac:inkMkLst>
        </pc:inkChg>
        <pc:inkChg chg="add mod topLvl">
          <ac:chgData name="Zhang Yifan" userId="c9b86b9a-8bad-4e1d-80e2-8f55c3c19e2c" providerId="ADAL" clId="{9BEFBB74-C0ED-D640-96C8-5B66059E4614}" dt="2021-09-27T19:22:36.633" v="1248" actId="1076"/>
          <ac:inkMkLst>
            <pc:docMk/>
            <pc:sldMk cId="634456784" sldId="284"/>
            <ac:inkMk id="276" creationId="{A1EE9E09-1765-AC44-A9F7-5BB36C748BCA}"/>
          </ac:inkMkLst>
        </pc:inkChg>
        <pc:inkChg chg="add mod topLvl">
          <ac:chgData name="Zhang Yifan" userId="c9b86b9a-8bad-4e1d-80e2-8f55c3c19e2c" providerId="ADAL" clId="{9BEFBB74-C0ED-D640-96C8-5B66059E4614}" dt="2021-09-27T19:22:36.633" v="1248" actId="1076"/>
          <ac:inkMkLst>
            <pc:docMk/>
            <pc:sldMk cId="634456784" sldId="284"/>
            <ac:inkMk id="277" creationId="{0465BD48-4236-CF4B-BA9D-21A1C67449CE}"/>
          </ac:inkMkLst>
        </pc:inkChg>
        <pc:inkChg chg="add mod topLvl">
          <ac:chgData name="Zhang Yifan" userId="c9b86b9a-8bad-4e1d-80e2-8f55c3c19e2c" providerId="ADAL" clId="{9BEFBB74-C0ED-D640-96C8-5B66059E4614}" dt="2021-09-27T19:22:36.633" v="1248" actId="1076"/>
          <ac:inkMkLst>
            <pc:docMk/>
            <pc:sldMk cId="634456784" sldId="284"/>
            <ac:inkMk id="278" creationId="{781E0BB0-7ACE-584E-8633-9B4C064DDC8B}"/>
          </ac:inkMkLst>
        </pc:inkChg>
        <pc:inkChg chg="add mod topLvl">
          <ac:chgData name="Zhang Yifan" userId="c9b86b9a-8bad-4e1d-80e2-8f55c3c19e2c" providerId="ADAL" clId="{9BEFBB74-C0ED-D640-96C8-5B66059E4614}" dt="2021-09-27T19:22:36.633" v="1248" actId="1076"/>
          <ac:inkMkLst>
            <pc:docMk/>
            <pc:sldMk cId="634456784" sldId="284"/>
            <ac:inkMk id="280" creationId="{FBE279F5-E521-9E4E-9D65-5829EF00AECB}"/>
          </ac:inkMkLst>
        </pc:inkChg>
        <pc:inkChg chg="add mod topLvl">
          <ac:chgData name="Zhang Yifan" userId="c9b86b9a-8bad-4e1d-80e2-8f55c3c19e2c" providerId="ADAL" clId="{9BEFBB74-C0ED-D640-96C8-5B66059E4614}" dt="2021-09-27T19:22:36.633" v="1248" actId="1076"/>
          <ac:inkMkLst>
            <pc:docMk/>
            <pc:sldMk cId="634456784" sldId="284"/>
            <ac:inkMk id="282" creationId="{0C8B3006-F44B-C141-90FE-74258BAE069E}"/>
          </ac:inkMkLst>
        </pc:inkChg>
        <pc:inkChg chg="add mod topLvl">
          <ac:chgData name="Zhang Yifan" userId="c9b86b9a-8bad-4e1d-80e2-8f55c3c19e2c" providerId="ADAL" clId="{9BEFBB74-C0ED-D640-96C8-5B66059E4614}" dt="2021-09-27T19:22:36.633" v="1248" actId="1076"/>
          <ac:inkMkLst>
            <pc:docMk/>
            <pc:sldMk cId="634456784" sldId="284"/>
            <ac:inkMk id="283" creationId="{D27E7D71-8F9B-A644-A9B0-E879358AC9F6}"/>
          </ac:inkMkLst>
        </pc:inkChg>
        <pc:inkChg chg="add mod topLvl">
          <ac:chgData name="Zhang Yifan" userId="c9b86b9a-8bad-4e1d-80e2-8f55c3c19e2c" providerId="ADAL" clId="{9BEFBB74-C0ED-D640-96C8-5B66059E4614}" dt="2021-09-27T19:22:36.633" v="1248" actId="1076"/>
          <ac:inkMkLst>
            <pc:docMk/>
            <pc:sldMk cId="634456784" sldId="284"/>
            <ac:inkMk id="284" creationId="{29896DE9-0B66-FF46-8E15-099788A19202}"/>
          </ac:inkMkLst>
        </pc:inkChg>
        <pc:inkChg chg="add mod topLvl">
          <ac:chgData name="Zhang Yifan" userId="c9b86b9a-8bad-4e1d-80e2-8f55c3c19e2c" providerId="ADAL" clId="{9BEFBB74-C0ED-D640-96C8-5B66059E4614}" dt="2021-09-27T19:22:36.633" v="1248" actId="1076"/>
          <ac:inkMkLst>
            <pc:docMk/>
            <pc:sldMk cId="634456784" sldId="284"/>
            <ac:inkMk id="285" creationId="{26D74BD8-471F-A14E-9CD3-2B0B434F696D}"/>
          </ac:inkMkLst>
        </pc:inkChg>
        <pc:inkChg chg="add del topLvl">
          <ac:chgData name="Zhang Yifan" userId="c9b86b9a-8bad-4e1d-80e2-8f55c3c19e2c" providerId="ADAL" clId="{9BEFBB74-C0ED-D640-96C8-5B66059E4614}" dt="2021-09-27T19:20:49.999" v="1210"/>
          <ac:inkMkLst>
            <pc:docMk/>
            <pc:sldMk cId="634456784" sldId="284"/>
            <ac:inkMk id="286" creationId="{BC2548B5-F6C9-B44A-BF3E-4DD9809E2C51}"/>
          </ac:inkMkLst>
        </pc:inkChg>
        <pc:inkChg chg="add del topLvl">
          <ac:chgData name="Zhang Yifan" userId="c9b86b9a-8bad-4e1d-80e2-8f55c3c19e2c" providerId="ADAL" clId="{9BEFBB74-C0ED-D640-96C8-5B66059E4614}" dt="2021-09-27T19:20:49.990" v="1209"/>
          <ac:inkMkLst>
            <pc:docMk/>
            <pc:sldMk cId="634456784" sldId="284"/>
            <ac:inkMk id="287" creationId="{0A1E9DA2-1FB4-274F-9086-E1A83EA73DF4}"/>
          </ac:inkMkLst>
        </pc:inkChg>
        <pc:inkChg chg="add del topLvl">
          <ac:chgData name="Zhang Yifan" userId="c9b86b9a-8bad-4e1d-80e2-8f55c3c19e2c" providerId="ADAL" clId="{9BEFBB74-C0ED-D640-96C8-5B66059E4614}" dt="2021-09-27T19:20:39.541" v="1192"/>
          <ac:inkMkLst>
            <pc:docMk/>
            <pc:sldMk cId="634456784" sldId="284"/>
            <ac:inkMk id="289" creationId="{6A63F2C7-8704-1349-95C9-1A6B4C7E9808}"/>
          </ac:inkMkLst>
        </pc:inkChg>
        <pc:inkChg chg="add del topLvl">
          <ac:chgData name="Zhang Yifan" userId="c9b86b9a-8bad-4e1d-80e2-8f55c3c19e2c" providerId="ADAL" clId="{9BEFBB74-C0ED-D640-96C8-5B66059E4614}" dt="2021-09-27T19:20:38.982" v="1191"/>
          <ac:inkMkLst>
            <pc:docMk/>
            <pc:sldMk cId="634456784" sldId="284"/>
            <ac:inkMk id="290" creationId="{F6AEB739-DD95-B047-8951-7BA1EE80FCA3}"/>
          </ac:inkMkLst>
        </pc:inkChg>
        <pc:inkChg chg="add del topLvl">
          <ac:chgData name="Zhang Yifan" userId="c9b86b9a-8bad-4e1d-80e2-8f55c3c19e2c" providerId="ADAL" clId="{9BEFBB74-C0ED-D640-96C8-5B66059E4614}" dt="2021-09-27T19:20:37.515" v="1190"/>
          <ac:inkMkLst>
            <pc:docMk/>
            <pc:sldMk cId="634456784" sldId="284"/>
            <ac:inkMk id="291" creationId="{9773A00B-0141-784E-A7E2-A89281C91EAA}"/>
          </ac:inkMkLst>
        </pc:inkChg>
        <pc:inkChg chg="add del topLvl">
          <ac:chgData name="Zhang Yifan" userId="c9b86b9a-8bad-4e1d-80e2-8f55c3c19e2c" providerId="ADAL" clId="{9BEFBB74-C0ED-D640-96C8-5B66059E4614}" dt="2021-09-27T19:20:37.364" v="1189"/>
          <ac:inkMkLst>
            <pc:docMk/>
            <pc:sldMk cId="634456784" sldId="284"/>
            <ac:inkMk id="292" creationId="{DA7C2AC3-142C-294B-9727-078807A33F2E}"/>
          </ac:inkMkLst>
        </pc:inkChg>
        <pc:inkChg chg="add mod topLvl">
          <ac:chgData name="Zhang Yifan" userId="c9b86b9a-8bad-4e1d-80e2-8f55c3c19e2c" providerId="ADAL" clId="{9BEFBB74-C0ED-D640-96C8-5B66059E4614}" dt="2021-09-27T19:22:36.633" v="1248" actId="1076"/>
          <ac:inkMkLst>
            <pc:docMk/>
            <pc:sldMk cId="634456784" sldId="284"/>
            <ac:inkMk id="294" creationId="{AA75CD80-FA1B-CE44-9A8C-BFBF1F2A25FD}"/>
          </ac:inkMkLst>
        </pc:inkChg>
        <pc:inkChg chg="add mod topLvl">
          <ac:chgData name="Zhang Yifan" userId="c9b86b9a-8bad-4e1d-80e2-8f55c3c19e2c" providerId="ADAL" clId="{9BEFBB74-C0ED-D640-96C8-5B66059E4614}" dt="2021-09-27T19:22:36.633" v="1248" actId="1076"/>
          <ac:inkMkLst>
            <pc:docMk/>
            <pc:sldMk cId="634456784" sldId="284"/>
            <ac:inkMk id="295" creationId="{ABD7FBA9-D570-9240-BBAE-E7D710A63F23}"/>
          </ac:inkMkLst>
        </pc:inkChg>
        <pc:inkChg chg="add mod topLvl">
          <ac:chgData name="Zhang Yifan" userId="c9b86b9a-8bad-4e1d-80e2-8f55c3c19e2c" providerId="ADAL" clId="{9BEFBB74-C0ED-D640-96C8-5B66059E4614}" dt="2021-09-27T19:22:36.633" v="1248" actId="1076"/>
          <ac:inkMkLst>
            <pc:docMk/>
            <pc:sldMk cId="634456784" sldId="284"/>
            <ac:inkMk id="296" creationId="{62A35561-5B39-5F4C-A83A-10022AB485D0}"/>
          </ac:inkMkLst>
        </pc:inkChg>
        <pc:inkChg chg="add mod topLvl">
          <ac:chgData name="Zhang Yifan" userId="c9b86b9a-8bad-4e1d-80e2-8f55c3c19e2c" providerId="ADAL" clId="{9BEFBB74-C0ED-D640-96C8-5B66059E4614}" dt="2021-09-27T19:22:36.633" v="1248" actId="1076"/>
          <ac:inkMkLst>
            <pc:docMk/>
            <pc:sldMk cId="634456784" sldId="284"/>
            <ac:inkMk id="297" creationId="{FCF823F9-DE39-CE4D-AD36-E0D69D86EEDB}"/>
          </ac:inkMkLst>
        </pc:inkChg>
        <pc:inkChg chg="add mod topLvl">
          <ac:chgData name="Zhang Yifan" userId="c9b86b9a-8bad-4e1d-80e2-8f55c3c19e2c" providerId="ADAL" clId="{9BEFBB74-C0ED-D640-96C8-5B66059E4614}" dt="2021-09-27T19:22:36.633" v="1248" actId="1076"/>
          <ac:inkMkLst>
            <pc:docMk/>
            <pc:sldMk cId="634456784" sldId="284"/>
            <ac:inkMk id="298" creationId="{806E8B9D-FCFC-7642-BC09-74F357EA018D}"/>
          </ac:inkMkLst>
        </pc:inkChg>
        <pc:inkChg chg="add mod topLvl">
          <ac:chgData name="Zhang Yifan" userId="c9b86b9a-8bad-4e1d-80e2-8f55c3c19e2c" providerId="ADAL" clId="{9BEFBB74-C0ED-D640-96C8-5B66059E4614}" dt="2021-09-27T19:22:36.633" v="1248" actId="1076"/>
          <ac:inkMkLst>
            <pc:docMk/>
            <pc:sldMk cId="634456784" sldId="284"/>
            <ac:inkMk id="299" creationId="{0A1FBB6C-6E05-D841-B281-934B8DF44908}"/>
          </ac:inkMkLst>
        </pc:inkChg>
        <pc:inkChg chg="add mod topLvl">
          <ac:chgData name="Zhang Yifan" userId="c9b86b9a-8bad-4e1d-80e2-8f55c3c19e2c" providerId="ADAL" clId="{9BEFBB74-C0ED-D640-96C8-5B66059E4614}" dt="2021-09-27T19:22:36.633" v="1248" actId="1076"/>
          <ac:inkMkLst>
            <pc:docMk/>
            <pc:sldMk cId="634456784" sldId="284"/>
            <ac:inkMk id="300" creationId="{63BA3EE5-C7AB-E34F-BE9B-69CA41AF0D80}"/>
          </ac:inkMkLst>
        </pc:inkChg>
        <pc:inkChg chg="add mod topLvl">
          <ac:chgData name="Zhang Yifan" userId="c9b86b9a-8bad-4e1d-80e2-8f55c3c19e2c" providerId="ADAL" clId="{9BEFBB74-C0ED-D640-96C8-5B66059E4614}" dt="2021-09-27T19:22:36.633" v="1248" actId="1076"/>
          <ac:inkMkLst>
            <pc:docMk/>
            <pc:sldMk cId="634456784" sldId="284"/>
            <ac:inkMk id="301" creationId="{61F01351-D931-014C-8DBC-788DE278643C}"/>
          </ac:inkMkLst>
        </pc:inkChg>
        <pc:inkChg chg="add mod topLvl">
          <ac:chgData name="Zhang Yifan" userId="c9b86b9a-8bad-4e1d-80e2-8f55c3c19e2c" providerId="ADAL" clId="{9BEFBB74-C0ED-D640-96C8-5B66059E4614}" dt="2021-09-27T19:22:36.633" v="1248" actId="1076"/>
          <ac:inkMkLst>
            <pc:docMk/>
            <pc:sldMk cId="634456784" sldId="284"/>
            <ac:inkMk id="302" creationId="{353DD19B-E748-B447-A4A3-9FC9D1B5049F}"/>
          </ac:inkMkLst>
        </pc:inkChg>
        <pc:inkChg chg="add mod topLvl">
          <ac:chgData name="Zhang Yifan" userId="c9b86b9a-8bad-4e1d-80e2-8f55c3c19e2c" providerId="ADAL" clId="{9BEFBB74-C0ED-D640-96C8-5B66059E4614}" dt="2021-09-27T19:22:36.633" v="1248" actId="1076"/>
          <ac:inkMkLst>
            <pc:docMk/>
            <pc:sldMk cId="634456784" sldId="284"/>
            <ac:inkMk id="303" creationId="{72FBB943-B218-504E-AE50-635C7D96D572}"/>
          </ac:inkMkLst>
        </pc:inkChg>
        <pc:inkChg chg="add mod topLvl">
          <ac:chgData name="Zhang Yifan" userId="c9b86b9a-8bad-4e1d-80e2-8f55c3c19e2c" providerId="ADAL" clId="{9BEFBB74-C0ED-D640-96C8-5B66059E4614}" dt="2021-09-27T19:22:36.633" v="1248" actId="1076"/>
          <ac:inkMkLst>
            <pc:docMk/>
            <pc:sldMk cId="634456784" sldId="284"/>
            <ac:inkMk id="304" creationId="{66A675BB-C82A-474C-807D-3E0C048FC57E}"/>
          </ac:inkMkLst>
        </pc:inkChg>
        <pc:inkChg chg="add mod topLvl">
          <ac:chgData name="Zhang Yifan" userId="c9b86b9a-8bad-4e1d-80e2-8f55c3c19e2c" providerId="ADAL" clId="{9BEFBB74-C0ED-D640-96C8-5B66059E4614}" dt="2021-09-27T19:22:36.633" v="1248" actId="1076"/>
          <ac:inkMkLst>
            <pc:docMk/>
            <pc:sldMk cId="634456784" sldId="284"/>
            <ac:inkMk id="305" creationId="{E9F06976-8EB4-5F4F-A7A9-ECFFA9D582D6}"/>
          </ac:inkMkLst>
        </pc:inkChg>
        <pc:inkChg chg="add mod">
          <ac:chgData name="Zhang Yifan" userId="c9b86b9a-8bad-4e1d-80e2-8f55c3c19e2c" providerId="ADAL" clId="{9BEFBB74-C0ED-D640-96C8-5B66059E4614}" dt="2021-09-27T19:22:36.633" v="1248" actId="1076"/>
          <ac:inkMkLst>
            <pc:docMk/>
            <pc:sldMk cId="634456784" sldId="284"/>
            <ac:inkMk id="307" creationId="{4F8E171A-BC5D-E143-A8DF-F2B1B8CF5480}"/>
          </ac:inkMkLst>
        </pc:inkChg>
        <pc:inkChg chg="add mod">
          <ac:chgData name="Zhang Yifan" userId="c9b86b9a-8bad-4e1d-80e2-8f55c3c19e2c" providerId="ADAL" clId="{9BEFBB74-C0ED-D640-96C8-5B66059E4614}" dt="2021-09-27T19:22:36.633" v="1248" actId="1076"/>
          <ac:inkMkLst>
            <pc:docMk/>
            <pc:sldMk cId="634456784" sldId="284"/>
            <ac:inkMk id="308" creationId="{A219B90B-5407-9E4A-A46C-FB7652A2AB1A}"/>
          </ac:inkMkLst>
        </pc:inkChg>
        <pc:inkChg chg="add mod">
          <ac:chgData name="Zhang Yifan" userId="c9b86b9a-8bad-4e1d-80e2-8f55c3c19e2c" providerId="ADAL" clId="{9BEFBB74-C0ED-D640-96C8-5B66059E4614}" dt="2021-09-27T19:22:36.633" v="1248" actId="1076"/>
          <ac:inkMkLst>
            <pc:docMk/>
            <pc:sldMk cId="634456784" sldId="284"/>
            <ac:inkMk id="310" creationId="{8F0E0A75-B94E-CA40-854A-05C45600341C}"/>
          </ac:inkMkLst>
        </pc:inkChg>
        <pc:inkChg chg="add mod">
          <ac:chgData name="Zhang Yifan" userId="c9b86b9a-8bad-4e1d-80e2-8f55c3c19e2c" providerId="ADAL" clId="{9BEFBB74-C0ED-D640-96C8-5B66059E4614}" dt="2021-09-27T19:22:36.633" v="1248" actId="1076"/>
          <ac:inkMkLst>
            <pc:docMk/>
            <pc:sldMk cId="634456784" sldId="284"/>
            <ac:inkMk id="311" creationId="{433CCCD6-2EB2-8E48-9534-770F718399B3}"/>
          </ac:inkMkLst>
        </pc:inkChg>
        <pc:inkChg chg="add">
          <ac:chgData name="Zhang Yifan" userId="c9b86b9a-8bad-4e1d-80e2-8f55c3c19e2c" providerId="ADAL" clId="{9BEFBB74-C0ED-D640-96C8-5B66059E4614}" dt="2021-09-27T19:23:05.507" v="1253"/>
          <ac:inkMkLst>
            <pc:docMk/>
            <pc:sldMk cId="634456784" sldId="284"/>
            <ac:inkMk id="313" creationId="{9A945B67-9DC0-F248-8B41-DDB02784024C}"/>
          </ac:inkMkLst>
        </pc:inkChg>
        <pc:inkChg chg="add">
          <ac:chgData name="Zhang Yifan" userId="c9b86b9a-8bad-4e1d-80e2-8f55c3c19e2c" providerId="ADAL" clId="{9BEFBB74-C0ED-D640-96C8-5B66059E4614}" dt="2021-09-27T19:23:06.327" v="1254"/>
          <ac:inkMkLst>
            <pc:docMk/>
            <pc:sldMk cId="634456784" sldId="284"/>
            <ac:inkMk id="314" creationId="{21462F88-3D33-774D-8283-88069985F890}"/>
          </ac:inkMkLst>
        </pc:inkChg>
        <pc:inkChg chg="add">
          <ac:chgData name="Zhang Yifan" userId="c9b86b9a-8bad-4e1d-80e2-8f55c3c19e2c" providerId="ADAL" clId="{9BEFBB74-C0ED-D640-96C8-5B66059E4614}" dt="2021-09-27T19:23:06.559" v="1255"/>
          <ac:inkMkLst>
            <pc:docMk/>
            <pc:sldMk cId="634456784" sldId="284"/>
            <ac:inkMk id="315" creationId="{A948196A-D78A-B64E-8273-9BD54398F252}"/>
          </ac:inkMkLst>
        </pc:inkChg>
      </pc:sldChg>
      <pc:sldChg chg="addSp delSp add del">
        <pc:chgData name="Zhang Yifan" userId="c9b86b9a-8bad-4e1d-80e2-8f55c3c19e2c" providerId="ADAL" clId="{9BEFBB74-C0ED-D640-96C8-5B66059E4614}" dt="2021-09-27T19:27:33.556" v="1353" actId="2696"/>
        <pc:sldMkLst>
          <pc:docMk/>
          <pc:sldMk cId="1185870173" sldId="285"/>
        </pc:sldMkLst>
        <pc:grpChg chg="add del">
          <ac:chgData name="Zhang Yifan" userId="c9b86b9a-8bad-4e1d-80e2-8f55c3c19e2c" providerId="ADAL" clId="{9BEFBB74-C0ED-D640-96C8-5B66059E4614}" dt="2021-09-27T19:24:34.245" v="1278"/>
          <ac:grpSpMkLst>
            <pc:docMk/>
            <pc:sldMk cId="1185870173" sldId="285"/>
            <ac:grpSpMk id="190" creationId="{F2820E90-BCA9-7E42-8F8E-051BD4F918C3}"/>
          </ac:grpSpMkLst>
        </pc:grpChg>
        <pc:grpChg chg="add del">
          <ac:chgData name="Zhang Yifan" userId="c9b86b9a-8bad-4e1d-80e2-8f55c3c19e2c" providerId="ADAL" clId="{9BEFBB74-C0ED-D640-96C8-5B66059E4614}" dt="2021-09-27T19:24:44.802" v="1290"/>
          <ac:grpSpMkLst>
            <pc:docMk/>
            <pc:sldMk cId="1185870173" sldId="285"/>
            <ac:grpSpMk id="234" creationId="{1AD4559D-54CB-B84C-9B90-87C17CD95E4F}"/>
          </ac:grpSpMkLst>
        </pc:grpChg>
        <pc:grpChg chg="add">
          <ac:chgData name="Zhang Yifan" userId="c9b86b9a-8bad-4e1d-80e2-8f55c3c19e2c" providerId="ADAL" clId="{9BEFBB74-C0ED-D640-96C8-5B66059E4614}" dt="2021-09-27T19:24:44.802" v="1290"/>
          <ac:grpSpMkLst>
            <pc:docMk/>
            <pc:sldMk cId="1185870173" sldId="285"/>
            <ac:grpSpMk id="260" creationId="{B79AB056-D022-024E-A123-9C0920322A02}"/>
          </ac:grpSpMkLst>
        </pc:grpChg>
        <pc:grpChg chg="add del">
          <ac:chgData name="Zhang Yifan" userId="c9b86b9a-8bad-4e1d-80e2-8f55c3c19e2c" providerId="ADAL" clId="{9BEFBB74-C0ED-D640-96C8-5B66059E4614}" dt="2021-09-27T19:24:56.110" v="1311"/>
          <ac:grpSpMkLst>
            <pc:docMk/>
            <pc:sldMk cId="1185870173" sldId="285"/>
            <ac:grpSpMk id="281" creationId="{5778B236-4588-2541-9EC7-CB8FE4C0ECF1}"/>
          </ac:grpSpMkLst>
        </pc:grpChg>
        <pc:grpChg chg="add del">
          <ac:chgData name="Zhang Yifan" userId="c9b86b9a-8bad-4e1d-80e2-8f55c3c19e2c" providerId="ADAL" clId="{9BEFBB74-C0ED-D640-96C8-5B66059E4614}" dt="2021-09-27T19:25:01.986" v="1318"/>
          <ac:grpSpMkLst>
            <pc:docMk/>
            <pc:sldMk cId="1185870173" sldId="285"/>
            <ac:grpSpMk id="292" creationId="{C9621EB3-C7E2-9349-AAEE-C7AB8F60547F}"/>
          </ac:grpSpMkLst>
        </pc:grpChg>
        <pc:grpChg chg="add del">
          <ac:chgData name="Zhang Yifan" userId="c9b86b9a-8bad-4e1d-80e2-8f55c3c19e2c" providerId="ADAL" clId="{9BEFBB74-C0ED-D640-96C8-5B66059E4614}" dt="2021-09-27T19:25:12.429" v="1327"/>
          <ac:grpSpMkLst>
            <pc:docMk/>
            <pc:sldMk cId="1185870173" sldId="285"/>
            <ac:grpSpMk id="321" creationId="{ABF2D83E-AE91-1144-8E8F-79F676C4BD59}"/>
          </ac:grpSpMkLst>
        </pc:grpChg>
        <pc:grpChg chg="add del">
          <ac:chgData name="Zhang Yifan" userId="c9b86b9a-8bad-4e1d-80e2-8f55c3c19e2c" providerId="ADAL" clId="{9BEFBB74-C0ED-D640-96C8-5B66059E4614}" dt="2021-09-27T19:25:19.522" v="1334"/>
          <ac:grpSpMkLst>
            <pc:docMk/>
            <pc:sldMk cId="1185870173" sldId="285"/>
            <ac:grpSpMk id="330" creationId="{B73EC88C-0158-C543-91F9-A4725A420D23}"/>
          </ac:grpSpMkLst>
        </pc:grpChg>
        <pc:grpChg chg="add">
          <ac:chgData name="Zhang Yifan" userId="c9b86b9a-8bad-4e1d-80e2-8f55c3c19e2c" providerId="ADAL" clId="{9BEFBB74-C0ED-D640-96C8-5B66059E4614}" dt="2021-09-27T19:25:19.522" v="1334"/>
          <ac:grpSpMkLst>
            <pc:docMk/>
            <pc:sldMk cId="1185870173" sldId="285"/>
            <ac:grpSpMk id="337" creationId="{77737224-BAEE-9046-993E-C634010611B1}"/>
          </ac:grpSpMkLst>
        </pc:grpChg>
        <pc:inkChg chg="del">
          <ac:chgData name="Zhang Yifan" userId="c9b86b9a-8bad-4e1d-80e2-8f55c3c19e2c" providerId="ADAL" clId="{9BEFBB74-C0ED-D640-96C8-5B66059E4614}" dt="2021-09-27T19:23:36.760" v="1258"/>
          <ac:inkMkLst>
            <pc:docMk/>
            <pc:sldMk cId="1185870173" sldId="285"/>
            <ac:inkMk id="2" creationId="{E82AE8A2-B265-AC4B-974E-18F6B6546377}"/>
          </ac:inkMkLst>
        </pc:inkChg>
        <pc:inkChg chg="del">
          <ac:chgData name="Zhang Yifan" userId="c9b86b9a-8bad-4e1d-80e2-8f55c3c19e2c" providerId="ADAL" clId="{9BEFBB74-C0ED-D640-96C8-5B66059E4614}" dt="2021-09-27T19:23:37.441" v="1259"/>
          <ac:inkMkLst>
            <pc:docMk/>
            <pc:sldMk cId="1185870173" sldId="285"/>
            <ac:inkMk id="3" creationId="{8461208A-4014-5C41-BC7C-273F09D7E0AC}"/>
          </ac:inkMkLst>
        </pc:inkChg>
        <pc:inkChg chg="add">
          <ac:chgData name="Zhang Yifan" userId="c9b86b9a-8bad-4e1d-80e2-8f55c3c19e2c" providerId="ADAL" clId="{9BEFBB74-C0ED-D640-96C8-5B66059E4614}" dt="2021-09-27T19:23:40.154" v="1260"/>
          <ac:inkMkLst>
            <pc:docMk/>
            <pc:sldMk cId="1185870173" sldId="285"/>
            <ac:inkMk id="6" creationId="{D9F5EE9E-C11B-684A-9414-05C8BCCF5ABA}"/>
          </ac:inkMkLst>
        </pc:inkChg>
        <pc:inkChg chg="add">
          <ac:chgData name="Zhang Yifan" userId="c9b86b9a-8bad-4e1d-80e2-8f55c3c19e2c" providerId="ADAL" clId="{9BEFBB74-C0ED-D640-96C8-5B66059E4614}" dt="2021-09-27T19:23:41.626" v="1261"/>
          <ac:inkMkLst>
            <pc:docMk/>
            <pc:sldMk cId="1185870173" sldId="285"/>
            <ac:inkMk id="20" creationId="{855199C8-0537-A44E-B81F-F43C363736EB}"/>
          </ac:inkMkLst>
        </pc:inkChg>
        <pc:inkChg chg="add topLvl">
          <ac:chgData name="Zhang Yifan" userId="c9b86b9a-8bad-4e1d-80e2-8f55c3c19e2c" providerId="ADAL" clId="{9BEFBB74-C0ED-D640-96C8-5B66059E4614}" dt="2021-09-27T19:24:44.802" v="1290"/>
          <ac:inkMkLst>
            <pc:docMk/>
            <pc:sldMk cId="1185870173" sldId="285"/>
            <ac:inkMk id="143" creationId="{E92EBE67-0EA3-5C45-8018-A6E3D5F9E6A5}"/>
          </ac:inkMkLst>
        </pc:inkChg>
        <pc:inkChg chg="add topLvl">
          <ac:chgData name="Zhang Yifan" userId="c9b86b9a-8bad-4e1d-80e2-8f55c3c19e2c" providerId="ADAL" clId="{9BEFBB74-C0ED-D640-96C8-5B66059E4614}" dt="2021-09-27T19:24:44.802" v="1290"/>
          <ac:inkMkLst>
            <pc:docMk/>
            <pc:sldMk cId="1185870173" sldId="285"/>
            <ac:inkMk id="189" creationId="{75DB2B27-33CF-7C41-B885-BB2A8EF9B7FC}"/>
          </ac:inkMkLst>
        </pc:inkChg>
        <pc:inkChg chg="add topLvl">
          <ac:chgData name="Zhang Yifan" userId="c9b86b9a-8bad-4e1d-80e2-8f55c3c19e2c" providerId="ADAL" clId="{9BEFBB74-C0ED-D640-96C8-5B66059E4614}" dt="2021-09-27T19:24:44.802" v="1290"/>
          <ac:inkMkLst>
            <pc:docMk/>
            <pc:sldMk cId="1185870173" sldId="285"/>
            <ac:inkMk id="195" creationId="{30FDBFF9-B7C2-D04B-8392-8338D9BF3A60}"/>
          </ac:inkMkLst>
        </pc:inkChg>
        <pc:inkChg chg="add topLvl">
          <ac:chgData name="Zhang Yifan" userId="c9b86b9a-8bad-4e1d-80e2-8f55c3c19e2c" providerId="ADAL" clId="{9BEFBB74-C0ED-D640-96C8-5B66059E4614}" dt="2021-09-27T19:24:44.802" v="1290"/>
          <ac:inkMkLst>
            <pc:docMk/>
            <pc:sldMk cId="1185870173" sldId="285"/>
            <ac:inkMk id="200" creationId="{A3A57209-7AEC-A545-A02B-2344B2DE08C0}"/>
          </ac:inkMkLst>
        </pc:inkChg>
        <pc:inkChg chg="add topLvl">
          <ac:chgData name="Zhang Yifan" userId="c9b86b9a-8bad-4e1d-80e2-8f55c3c19e2c" providerId="ADAL" clId="{9BEFBB74-C0ED-D640-96C8-5B66059E4614}" dt="2021-09-27T19:24:44.802" v="1290"/>
          <ac:inkMkLst>
            <pc:docMk/>
            <pc:sldMk cId="1185870173" sldId="285"/>
            <ac:inkMk id="201" creationId="{4CB81554-0762-804D-A4AB-2A072DCFE354}"/>
          </ac:inkMkLst>
        </pc:inkChg>
        <pc:inkChg chg="add topLvl">
          <ac:chgData name="Zhang Yifan" userId="c9b86b9a-8bad-4e1d-80e2-8f55c3c19e2c" providerId="ADAL" clId="{9BEFBB74-C0ED-D640-96C8-5B66059E4614}" dt="2021-09-27T19:24:44.802" v="1290"/>
          <ac:inkMkLst>
            <pc:docMk/>
            <pc:sldMk cId="1185870173" sldId="285"/>
            <ac:inkMk id="202" creationId="{C8BD50E3-59D8-B94C-90C5-B79F665E92C1}"/>
          </ac:inkMkLst>
        </pc:inkChg>
        <pc:inkChg chg="add topLvl">
          <ac:chgData name="Zhang Yifan" userId="c9b86b9a-8bad-4e1d-80e2-8f55c3c19e2c" providerId="ADAL" clId="{9BEFBB74-C0ED-D640-96C8-5B66059E4614}" dt="2021-09-27T19:24:44.802" v="1290"/>
          <ac:inkMkLst>
            <pc:docMk/>
            <pc:sldMk cId="1185870173" sldId="285"/>
            <ac:inkMk id="209" creationId="{9DE8724A-8A0F-F54A-8AFE-F75D4246BEDA}"/>
          </ac:inkMkLst>
        </pc:inkChg>
        <pc:inkChg chg="add topLvl">
          <ac:chgData name="Zhang Yifan" userId="c9b86b9a-8bad-4e1d-80e2-8f55c3c19e2c" providerId="ADAL" clId="{9BEFBB74-C0ED-D640-96C8-5B66059E4614}" dt="2021-09-27T19:24:44.802" v="1290"/>
          <ac:inkMkLst>
            <pc:docMk/>
            <pc:sldMk cId="1185870173" sldId="285"/>
            <ac:inkMk id="215" creationId="{43C8582C-1571-174A-80DF-44182F4290CD}"/>
          </ac:inkMkLst>
        </pc:inkChg>
        <pc:inkChg chg="add topLvl">
          <ac:chgData name="Zhang Yifan" userId="c9b86b9a-8bad-4e1d-80e2-8f55c3c19e2c" providerId="ADAL" clId="{9BEFBB74-C0ED-D640-96C8-5B66059E4614}" dt="2021-09-27T19:24:44.802" v="1290"/>
          <ac:inkMkLst>
            <pc:docMk/>
            <pc:sldMk cId="1185870173" sldId="285"/>
            <ac:inkMk id="225" creationId="{43EAEB32-3305-DB4F-857F-275733FB8C97}"/>
          </ac:inkMkLst>
        </pc:inkChg>
        <pc:inkChg chg="add topLvl">
          <ac:chgData name="Zhang Yifan" userId="c9b86b9a-8bad-4e1d-80e2-8f55c3c19e2c" providerId="ADAL" clId="{9BEFBB74-C0ED-D640-96C8-5B66059E4614}" dt="2021-09-27T19:24:44.802" v="1290"/>
          <ac:inkMkLst>
            <pc:docMk/>
            <pc:sldMk cId="1185870173" sldId="285"/>
            <ac:inkMk id="226" creationId="{BD1CB877-324A-3542-BF2C-4885A2BFCFBA}"/>
          </ac:inkMkLst>
        </pc:inkChg>
        <pc:inkChg chg="add topLvl">
          <ac:chgData name="Zhang Yifan" userId="c9b86b9a-8bad-4e1d-80e2-8f55c3c19e2c" providerId="ADAL" clId="{9BEFBB74-C0ED-D640-96C8-5B66059E4614}" dt="2021-09-27T19:24:44.802" v="1290"/>
          <ac:inkMkLst>
            <pc:docMk/>
            <pc:sldMk cId="1185870173" sldId="285"/>
            <ac:inkMk id="229" creationId="{442F4A89-898F-0043-AD30-1E59D0714054}"/>
          </ac:inkMkLst>
        </pc:inkChg>
        <pc:inkChg chg="add topLvl">
          <ac:chgData name="Zhang Yifan" userId="c9b86b9a-8bad-4e1d-80e2-8f55c3c19e2c" providerId="ADAL" clId="{9BEFBB74-C0ED-D640-96C8-5B66059E4614}" dt="2021-09-27T19:24:44.802" v="1290"/>
          <ac:inkMkLst>
            <pc:docMk/>
            <pc:sldMk cId="1185870173" sldId="285"/>
            <ac:inkMk id="230" creationId="{2ED47037-930D-A74C-8475-A40A9D16A408}"/>
          </ac:inkMkLst>
        </pc:inkChg>
        <pc:inkChg chg="add topLvl">
          <ac:chgData name="Zhang Yifan" userId="c9b86b9a-8bad-4e1d-80e2-8f55c3c19e2c" providerId="ADAL" clId="{9BEFBB74-C0ED-D640-96C8-5B66059E4614}" dt="2021-09-27T19:24:44.802" v="1290"/>
          <ac:inkMkLst>
            <pc:docMk/>
            <pc:sldMk cId="1185870173" sldId="285"/>
            <ac:inkMk id="231" creationId="{DD5DC1F9-AC3F-DA4D-BB66-B686BDDBD79E}"/>
          </ac:inkMkLst>
        </pc:inkChg>
        <pc:inkChg chg="add topLvl">
          <ac:chgData name="Zhang Yifan" userId="c9b86b9a-8bad-4e1d-80e2-8f55c3c19e2c" providerId="ADAL" clId="{9BEFBB74-C0ED-D640-96C8-5B66059E4614}" dt="2021-09-27T19:24:44.802" v="1290"/>
          <ac:inkMkLst>
            <pc:docMk/>
            <pc:sldMk cId="1185870173" sldId="285"/>
            <ac:inkMk id="232" creationId="{BD421995-5B5E-5849-8EE1-6732A759E5BF}"/>
          </ac:inkMkLst>
        </pc:inkChg>
        <pc:inkChg chg="add topLvl">
          <ac:chgData name="Zhang Yifan" userId="c9b86b9a-8bad-4e1d-80e2-8f55c3c19e2c" providerId="ADAL" clId="{9BEFBB74-C0ED-D640-96C8-5B66059E4614}" dt="2021-09-27T19:24:44.802" v="1290"/>
          <ac:inkMkLst>
            <pc:docMk/>
            <pc:sldMk cId="1185870173" sldId="285"/>
            <ac:inkMk id="233" creationId="{33CBF7C2-F3E1-774F-9A27-8B318820A548}"/>
          </ac:inkMkLst>
        </pc:inkChg>
        <pc:inkChg chg="add">
          <ac:chgData name="Zhang Yifan" userId="c9b86b9a-8bad-4e1d-80e2-8f55c3c19e2c" providerId="ADAL" clId="{9BEFBB74-C0ED-D640-96C8-5B66059E4614}" dt="2021-09-27T19:24:39.599" v="1279"/>
          <ac:inkMkLst>
            <pc:docMk/>
            <pc:sldMk cId="1185870173" sldId="285"/>
            <ac:inkMk id="235" creationId="{B96B70CE-CD82-804D-9683-AE5B6C059114}"/>
          </ac:inkMkLst>
        </pc:inkChg>
        <pc:inkChg chg="add">
          <ac:chgData name="Zhang Yifan" userId="c9b86b9a-8bad-4e1d-80e2-8f55c3c19e2c" providerId="ADAL" clId="{9BEFBB74-C0ED-D640-96C8-5B66059E4614}" dt="2021-09-27T19:24:39.823" v="1280"/>
          <ac:inkMkLst>
            <pc:docMk/>
            <pc:sldMk cId="1185870173" sldId="285"/>
            <ac:inkMk id="236" creationId="{7454A45A-E4C7-E946-AAE3-ED2D259F3D03}"/>
          </ac:inkMkLst>
        </pc:inkChg>
        <pc:inkChg chg="add">
          <ac:chgData name="Zhang Yifan" userId="c9b86b9a-8bad-4e1d-80e2-8f55c3c19e2c" providerId="ADAL" clId="{9BEFBB74-C0ED-D640-96C8-5B66059E4614}" dt="2021-09-27T19:24:39.985" v="1281"/>
          <ac:inkMkLst>
            <pc:docMk/>
            <pc:sldMk cId="1185870173" sldId="285"/>
            <ac:inkMk id="244" creationId="{D216E17C-3481-1441-A93B-054E5DDB8D47}"/>
          </ac:inkMkLst>
        </pc:inkChg>
        <pc:inkChg chg="add">
          <ac:chgData name="Zhang Yifan" userId="c9b86b9a-8bad-4e1d-80e2-8f55c3c19e2c" providerId="ADAL" clId="{9BEFBB74-C0ED-D640-96C8-5B66059E4614}" dt="2021-09-27T19:24:40.850" v="1282"/>
          <ac:inkMkLst>
            <pc:docMk/>
            <pc:sldMk cId="1185870173" sldId="285"/>
            <ac:inkMk id="245" creationId="{C8AA03A6-F2B0-FF4B-8701-7620593F3A7A}"/>
          </ac:inkMkLst>
        </pc:inkChg>
        <pc:inkChg chg="add">
          <ac:chgData name="Zhang Yifan" userId="c9b86b9a-8bad-4e1d-80e2-8f55c3c19e2c" providerId="ADAL" clId="{9BEFBB74-C0ED-D640-96C8-5B66059E4614}" dt="2021-09-27T19:24:41.276" v="1283"/>
          <ac:inkMkLst>
            <pc:docMk/>
            <pc:sldMk cId="1185870173" sldId="285"/>
            <ac:inkMk id="246" creationId="{3E41B34A-1918-F241-9AD4-4A7A949A3787}"/>
          </ac:inkMkLst>
        </pc:inkChg>
        <pc:inkChg chg="add">
          <ac:chgData name="Zhang Yifan" userId="c9b86b9a-8bad-4e1d-80e2-8f55c3c19e2c" providerId="ADAL" clId="{9BEFBB74-C0ED-D640-96C8-5B66059E4614}" dt="2021-09-27T19:24:41.510" v="1284"/>
          <ac:inkMkLst>
            <pc:docMk/>
            <pc:sldMk cId="1185870173" sldId="285"/>
            <ac:inkMk id="247" creationId="{AEB612A3-84D7-B446-A420-5D5B45CCBA7E}"/>
          </ac:inkMkLst>
        </pc:inkChg>
        <pc:inkChg chg="add">
          <ac:chgData name="Zhang Yifan" userId="c9b86b9a-8bad-4e1d-80e2-8f55c3c19e2c" providerId="ADAL" clId="{9BEFBB74-C0ED-D640-96C8-5B66059E4614}" dt="2021-09-27T19:24:42.351" v="1285"/>
          <ac:inkMkLst>
            <pc:docMk/>
            <pc:sldMk cId="1185870173" sldId="285"/>
            <ac:inkMk id="254" creationId="{FCD2C968-3C9C-0641-A4CD-5822CD79EC1B}"/>
          </ac:inkMkLst>
        </pc:inkChg>
        <pc:inkChg chg="add">
          <ac:chgData name="Zhang Yifan" userId="c9b86b9a-8bad-4e1d-80e2-8f55c3c19e2c" providerId="ADAL" clId="{9BEFBB74-C0ED-D640-96C8-5B66059E4614}" dt="2021-09-27T19:24:42.758" v="1286"/>
          <ac:inkMkLst>
            <pc:docMk/>
            <pc:sldMk cId="1185870173" sldId="285"/>
            <ac:inkMk id="256" creationId="{0FD13B7D-4C86-3B48-B8EF-15DBD2337461}"/>
          </ac:inkMkLst>
        </pc:inkChg>
        <pc:inkChg chg="add">
          <ac:chgData name="Zhang Yifan" userId="c9b86b9a-8bad-4e1d-80e2-8f55c3c19e2c" providerId="ADAL" clId="{9BEFBB74-C0ED-D640-96C8-5B66059E4614}" dt="2021-09-27T19:24:42.958" v="1287"/>
          <ac:inkMkLst>
            <pc:docMk/>
            <pc:sldMk cId="1185870173" sldId="285"/>
            <ac:inkMk id="257" creationId="{779A70E0-43BA-4D4F-8B21-16A5A86F17B1}"/>
          </ac:inkMkLst>
        </pc:inkChg>
        <pc:inkChg chg="add">
          <ac:chgData name="Zhang Yifan" userId="c9b86b9a-8bad-4e1d-80e2-8f55c3c19e2c" providerId="ADAL" clId="{9BEFBB74-C0ED-D640-96C8-5B66059E4614}" dt="2021-09-27T19:24:43.724" v="1288"/>
          <ac:inkMkLst>
            <pc:docMk/>
            <pc:sldMk cId="1185870173" sldId="285"/>
            <ac:inkMk id="258" creationId="{63ABD50F-6B54-9341-AABA-3B8067F4739E}"/>
          </ac:inkMkLst>
        </pc:inkChg>
        <pc:inkChg chg="add">
          <ac:chgData name="Zhang Yifan" userId="c9b86b9a-8bad-4e1d-80e2-8f55c3c19e2c" providerId="ADAL" clId="{9BEFBB74-C0ED-D640-96C8-5B66059E4614}" dt="2021-09-27T19:24:43.880" v="1289"/>
          <ac:inkMkLst>
            <pc:docMk/>
            <pc:sldMk cId="1185870173" sldId="285"/>
            <ac:inkMk id="259" creationId="{2453DF39-EADC-2F4D-8547-086894BBA942}"/>
          </ac:inkMkLst>
        </pc:inkChg>
        <pc:inkChg chg="add topLvl">
          <ac:chgData name="Zhang Yifan" userId="c9b86b9a-8bad-4e1d-80e2-8f55c3c19e2c" providerId="ADAL" clId="{9BEFBB74-C0ED-D640-96C8-5B66059E4614}" dt="2021-09-27T19:25:19.522" v="1334"/>
          <ac:inkMkLst>
            <pc:docMk/>
            <pc:sldMk cId="1185870173" sldId="285"/>
            <ac:inkMk id="261" creationId="{8BFBA123-DC7C-4E44-BDE3-AF6D53B43BA9}"/>
          </ac:inkMkLst>
        </pc:inkChg>
        <pc:inkChg chg="add topLvl">
          <ac:chgData name="Zhang Yifan" userId="c9b86b9a-8bad-4e1d-80e2-8f55c3c19e2c" providerId="ADAL" clId="{9BEFBB74-C0ED-D640-96C8-5B66059E4614}" dt="2021-09-27T19:25:19.522" v="1334"/>
          <ac:inkMkLst>
            <pc:docMk/>
            <pc:sldMk cId="1185870173" sldId="285"/>
            <ac:inkMk id="262" creationId="{36AEB563-3CA4-FF4B-9B56-D8FACA38EF4F}"/>
          </ac:inkMkLst>
        </pc:inkChg>
        <pc:inkChg chg="add topLvl">
          <ac:chgData name="Zhang Yifan" userId="c9b86b9a-8bad-4e1d-80e2-8f55c3c19e2c" providerId="ADAL" clId="{9BEFBB74-C0ED-D640-96C8-5B66059E4614}" dt="2021-09-27T19:25:19.522" v="1334"/>
          <ac:inkMkLst>
            <pc:docMk/>
            <pc:sldMk cId="1185870173" sldId="285"/>
            <ac:inkMk id="263" creationId="{BE0CDAAD-193E-9048-9155-A70F40A48E10}"/>
          </ac:inkMkLst>
        </pc:inkChg>
        <pc:inkChg chg="add topLvl">
          <ac:chgData name="Zhang Yifan" userId="c9b86b9a-8bad-4e1d-80e2-8f55c3c19e2c" providerId="ADAL" clId="{9BEFBB74-C0ED-D640-96C8-5B66059E4614}" dt="2021-09-27T19:25:19.522" v="1334"/>
          <ac:inkMkLst>
            <pc:docMk/>
            <pc:sldMk cId="1185870173" sldId="285"/>
            <ac:inkMk id="264" creationId="{65F647D7-0DAD-4D45-A420-559CFD654EE6}"/>
          </ac:inkMkLst>
        </pc:inkChg>
        <pc:inkChg chg="add topLvl">
          <ac:chgData name="Zhang Yifan" userId="c9b86b9a-8bad-4e1d-80e2-8f55c3c19e2c" providerId="ADAL" clId="{9BEFBB74-C0ED-D640-96C8-5B66059E4614}" dt="2021-09-27T19:25:19.522" v="1334"/>
          <ac:inkMkLst>
            <pc:docMk/>
            <pc:sldMk cId="1185870173" sldId="285"/>
            <ac:inkMk id="265" creationId="{48FFD2F8-A27F-794D-94A6-7E0F0F1CAC5B}"/>
          </ac:inkMkLst>
        </pc:inkChg>
        <pc:inkChg chg="add topLvl">
          <ac:chgData name="Zhang Yifan" userId="c9b86b9a-8bad-4e1d-80e2-8f55c3c19e2c" providerId="ADAL" clId="{9BEFBB74-C0ED-D640-96C8-5B66059E4614}" dt="2021-09-27T19:25:19.522" v="1334"/>
          <ac:inkMkLst>
            <pc:docMk/>
            <pc:sldMk cId="1185870173" sldId="285"/>
            <ac:inkMk id="266" creationId="{09777E8D-449B-8843-8C08-DBFFC0E97B24}"/>
          </ac:inkMkLst>
        </pc:inkChg>
        <pc:inkChg chg="add topLvl">
          <ac:chgData name="Zhang Yifan" userId="c9b86b9a-8bad-4e1d-80e2-8f55c3c19e2c" providerId="ADAL" clId="{9BEFBB74-C0ED-D640-96C8-5B66059E4614}" dt="2021-09-27T19:25:19.522" v="1334"/>
          <ac:inkMkLst>
            <pc:docMk/>
            <pc:sldMk cId="1185870173" sldId="285"/>
            <ac:inkMk id="267" creationId="{2A4CC75C-DE5F-7C44-AB45-1E2FB0EF6637}"/>
          </ac:inkMkLst>
        </pc:inkChg>
        <pc:inkChg chg="add topLvl">
          <ac:chgData name="Zhang Yifan" userId="c9b86b9a-8bad-4e1d-80e2-8f55c3c19e2c" providerId="ADAL" clId="{9BEFBB74-C0ED-D640-96C8-5B66059E4614}" dt="2021-09-27T19:25:19.522" v="1334"/>
          <ac:inkMkLst>
            <pc:docMk/>
            <pc:sldMk cId="1185870173" sldId="285"/>
            <ac:inkMk id="268" creationId="{46BF7322-1F98-FF4B-B1DB-979D0B8CDCA7}"/>
          </ac:inkMkLst>
        </pc:inkChg>
        <pc:inkChg chg="add topLvl">
          <ac:chgData name="Zhang Yifan" userId="c9b86b9a-8bad-4e1d-80e2-8f55c3c19e2c" providerId="ADAL" clId="{9BEFBB74-C0ED-D640-96C8-5B66059E4614}" dt="2021-09-27T19:25:19.522" v="1334"/>
          <ac:inkMkLst>
            <pc:docMk/>
            <pc:sldMk cId="1185870173" sldId="285"/>
            <ac:inkMk id="269" creationId="{B8B50B99-74D2-594E-89A8-9BBC94E0D199}"/>
          </ac:inkMkLst>
        </pc:inkChg>
        <pc:inkChg chg="add topLvl">
          <ac:chgData name="Zhang Yifan" userId="c9b86b9a-8bad-4e1d-80e2-8f55c3c19e2c" providerId="ADAL" clId="{9BEFBB74-C0ED-D640-96C8-5B66059E4614}" dt="2021-09-27T19:25:19.522" v="1334"/>
          <ac:inkMkLst>
            <pc:docMk/>
            <pc:sldMk cId="1185870173" sldId="285"/>
            <ac:inkMk id="270" creationId="{4EEB1492-C059-624E-B742-F7921183CE87}"/>
          </ac:inkMkLst>
        </pc:inkChg>
        <pc:inkChg chg="add topLvl">
          <ac:chgData name="Zhang Yifan" userId="c9b86b9a-8bad-4e1d-80e2-8f55c3c19e2c" providerId="ADAL" clId="{9BEFBB74-C0ED-D640-96C8-5B66059E4614}" dt="2021-09-27T19:25:19.522" v="1334"/>
          <ac:inkMkLst>
            <pc:docMk/>
            <pc:sldMk cId="1185870173" sldId="285"/>
            <ac:inkMk id="271" creationId="{E8F68CA2-A7F8-9C4B-9E21-8D5F58AA2A7B}"/>
          </ac:inkMkLst>
        </pc:inkChg>
        <pc:inkChg chg="add topLvl">
          <ac:chgData name="Zhang Yifan" userId="c9b86b9a-8bad-4e1d-80e2-8f55c3c19e2c" providerId="ADAL" clId="{9BEFBB74-C0ED-D640-96C8-5B66059E4614}" dt="2021-09-27T19:25:19.522" v="1334"/>
          <ac:inkMkLst>
            <pc:docMk/>
            <pc:sldMk cId="1185870173" sldId="285"/>
            <ac:inkMk id="272" creationId="{CE343161-28AA-9648-A5E2-061A724056D1}"/>
          </ac:inkMkLst>
        </pc:inkChg>
        <pc:inkChg chg="add topLvl">
          <ac:chgData name="Zhang Yifan" userId="c9b86b9a-8bad-4e1d-80e2-8f55c3c19e2c" providerId="ADAL" clId="{9BEFBB74-C0ED-D640-96C8-5B66059E4614}" dt="2021-09-27T19:25:19.522" v="1334"/>
          <ac:inkMkLst>
            <pc:docMk/>
            <pc:sldMk cId="1185870173" sldId="285"/>
            <ac:inkMk id="279" creationId="{6DD51FAD-0928-0844-BA01-1B9773E785BC}"/>
          </ac:inkMkLst>
        </pc:inkChg>
        <pc:inkChg chg="add topLvl">
          <ac:chgData name="Zhang Yifan" userId="c9b86b9a-8bad-4e1d-80e2-8f55c3c19e2c" providerId="ADAL" clId="{9BEFBB74-C0ED-D640-96C8-5B66059E4614}" dt="2021-09-27T19:25:19.522" v="1334"/>
          <ac:inkMkLst>
            <pc:docMk/>
            <pc:sldMk cId="1185870173" sldId="285"/>
            <ac:inkMk id="286" creationId="{C0A47F82-12CE-7643-91AB-88B770C813B9}"/>
          </ac:inkMkLst>
        </pc:inkChg>
        <pc:inkChg chg="add topLvl">
          <ac:chgData name="Zhang Yifan" userId="c9b86b9a-8bad-4e1d-80e2-8f55c3c19e2c" providerId="ADAL" clId="{9BEFBB74-C0ED-D640-96C8-5B66059E4614}" dt="2021-09-27T19:25:19.522" v="1334"/>
          <ac:inkMkLst>
            <pc:docMk/>
            <pc:sldMk cId="1185870173" sldId="285"/>
            <ac:inkMk id="287" creationId="{E74EEC2A-6CB4-0C4F-A859-A05D894E58C1}"/>
          </ac:inkMkLst>
        </pc:inkChg>
        <pc:inkChg chg="add topLvl">
          <ac:chgData name="Zhang Yifan" userId="c9b86b9a-8bad-4e1d-80e2-8f55c3c19e2c" providerId="ADAL" clId="{9BEFBB74-C0ED-D640-96C8-5B66059E4614}" dt="2021-09-27T19:25:19.522" v="1334"/>
          <ac:inkMkLst>
            <pc:docMk/>
            <pc:sldMk cId="1185870173" sldId="285"/>
            <ac:inkMk id="288" creationId="{0010A9E1-086A-B74A-84A3-4E9960274EC4}"/>
          </ac:inkMkLst>
        </pc:inkChg>
        <pc:inkChg chg="add topLvl">
          <ac:chgData name="Zhang Yifan" userId="c9b86b9a-8bad-4e1d-80e2-8f55c3c19e2c" providerId="ADAL" clId="{9BEFBB74-C0ED-D640-96C8-5B66059E4614}" dt="2021-09-27T19:25:19.522" v="1334"/>
          <ac:inkMkLst>
            <pc:docMk/>
            <pc:sldMk cId="1185870173" sldId="285"/>
            <ac:inkMk id="289" creationId="{A12DAB5D-DB9A-6E4D-8438-81A6FCC3081D}"/>
          </ac:inkMkLst>
        </pc:inkChg>
        <pc:inkChg chg="add topLvl">
          <ac:chgData name="Zhang Yifan" userId="c9b86b9a-8bad-4e1d-80e2-8f55c3c19e2c" providerId="ADAL" clId="{9BEFBB74-C0ED-D640-96C8-5B66059E4614}" dt="2021-09-27T19:25:19.522" v="1334"/>
          <ac:inkMkLst>
            <pc:docMk/>
            <pc:sldMk cId="1185870173" sldId="285"/>
            <ac:inkMk id="290" creationId="{E93CA3FD-7E91-0245-BB13-642DBD3382E9}"/>
          </ac:inkMkLst>
        </pc:inkChg>
        <pc:inkChg chg="add topLvl">
          <ac:chgData name="Zhang Yifan" userId="c9b86b9a-8bad-4e1d-80e2-8f55c3c19e2c" providerId="ADAL" clId="{9BEFBB74-C0ED-D640-96C8-5B66059E4614}" dt="2021-09-27T19:25:19.522" v="1334"/>
          <ac:inkMkLst>
            <pc:docMk/>
            <pc:sldMk cId="1185870173" sldId="285"/>
            <ac:inkMk id="291" creationId="{7B3A2824-DE8E-A946-8DC4-FF3D564CFD07}"/>
          </ac:inkMkLst>
        </pc:inkChg>
        <pc:inkChg chg="add topLvl">
          <ac:chgData name="Zhang Yifan" userId="c9b86b9a-8bad-4e1d-80e2-8f55c3c19e2c" providerId="ADAL" clId="{9BEFBB74-C0ED-D640-96C8-5B66059E4614}" dt="2021-09-27T19:25:19.522" v="1334"/>
          <ac:inkMkLst>
            <pc:docMk/>
            <pc:sldMk cId="1185870173" sldId="285"/>
            <ac:inkMk id="293" creationId="{6AFCB572-636C-5F42-9FF1-18E17F0BB522}"/>
          </ac:inkMkLst>
        </pc:inkChg>
        <pc:inkChg chg="add topLvl">
          <ac:chgData name="Zhang Yifan" userId="c9b86b9a-8bad-4e1d-80e2-8f55c3c19e2c" providerId="ADAL" clId="{9BEFBB74-C0ED-D640-96C8-5B66059E4614}" dt="2021-09-27T19:25:19.522" v="1334"/>
          <ac:inkMkLst>
            <pc:docMk/>
            <pc:sldMk cId="1185870173" sldId="285"/>
            <ac:inkMk id="306" creationId="{742E46A2-52F7-6D4D-AE44-CDAA2615BC8C}"/>
          </ac:inkMkLst>
        </pc:inkChg>
        <pc:inkChg chg="add topLvl">
          <ac:chgData name="Zhang Yifan" userId="c9b86b9a-8bad-4e1d-80e2-8f55c3c19e2c" providerId="ADAL" clId="{9BEFBB74-C0ED-D640-96C8-5B66059E4614}" dt="2021-09-27T19:25:19.522" v="1334"/>
          <ac:inkMkLst>
            <pc:docMk/>
            <pc:sldMk cId="1185870173" sldId="285"/>
            <ac:inkMk id="317" creationId="{8159CB2B-9033-4948-B6B6-9232AD0B2FB0}"/>
          </ac:inkMkLst>
        </pc:inkChg>
        <pc:inkChg chg="add topLvl">
          <ac:chgData name="Zhang Yifan" userId="c9b86b9a-8bad-4e1d-80e2-8f55c3c19e2c" providerId="ADAL" clId="{9BEFBB74-C0ED-D640-96C8-5B66059E4614}" dt="2021-09-27T19:25:19.522" v="1334"/>
          <ac:inkMkLst>
            <pc:docMk/>
            <pc:sldMk cId="1185870173" sldId="285"/>
            <ac:inkMk id="318" creationId="{25C7B173-6CF5-8E46-98AF-137C07508C3E}"/>
          </ac:inkMkLst>
        </pc:inkChg>
        <pc:inkChg chg="add topLvl">
          <ac:chgData name="Zhang Yifan" userId="c9b86b9a-8bad-4e1d-80e2-8f55c3c19e2c" providerId="ADAL" clId="{9BEFBB74-C0ED-D640-96C8-5B66059E4614}" dt="2021-09-27T19:25:19.522" v="1334"/>
          <ac:inkMkLst>
            <pc:docMk/>
            <pc:sldMk cId="1185870173" sldId="285"/>
            <ac:inkMk id="319" creationId="{326BCD29-011E-0B49-B9E0-5BCC6F271447}"/>
          </ac:inkMkLst>
        </pc:inkChg>
        <pc:inkChg chg="add topLvl">
          <ac:chgData name="Zhang Yifan" userId="c9b86b9a-8bad-4e1d-80e2-8f55c3c19e2c" providerId="ADAL" clId="{9BEFBB74-C0ED-D640-96C8-5B66059E4614}" dt="2021-09-27T19:25:19.522" v="1334"/>
          <ac:inkMkLst>
            <pc:docMk/>
            <pc:sldMk cId="1185870173" sldId="285"/>
            <ac:inkMk id="320" creationId="{5946B2C6-B6E0-8247-81A0-B26DF9FC379C}"/>
          </ac:inkMkLst>
        </pc:inkChg>
        <pc:inkChg chg="add del topLvl">
          <ac:chgData name="Zhang Yifan" userId="c9b86b9a-8bad-4e1d-80e2-8f55c3c19e2c" providerId="ADAL" clId="{9BEFBB74-C0ED-D640-96C8-5B66059E4614}" dt="2021-09-27T19:25:24.422" v="1348"/>
          <ac:inkMkLst>
            <pc:docMk/>
            <pc:sldMk cId="1185870173" sldId="285"/>
            <ac:inkMk id="322" creationId="{B55E3E75-28EB-7246-A78D-FD115877420B}"/>
          </ac:inkMkLst>
        </pc:inkChg>
        <pc:inkChg chg="add del topLvl">
          <ac:chgData name="Zhang Yifan" userId="c9b86b9a-8bad-4e1d-80e2-8f55c3c19e2c" providerId="ADAL" clId="{9BEFBB74-C0ED-D640-96C8-5B66059E4614}" dt="2021-09-27T19:25:24.332" v="1335"/>
          <ac:inkMkLst>
            <pc:docMk/>
            <pc:sldMk cId="1185870173" sldId="285"/>
            <ac:inkMk id="323" creationId="{63F1D19D-BFF0-6448-A934-E6EC27E3BA8B}"/>
          </ac:inkMkLst>
        </pc:inkChg>
        <pc:inkChg chg="add del topLvl">
          <ac:chgData name="Zhang Yifan" userId="c9b86b9a-8bad-4e1d-80e2-8f55c3c19e2c" providerId="ADAL" clId="{9BEFBB74-C0ED-D640-96C8-5B66059E4614}" dt="2021-09-27T19:25:24.362" v="1338"/>
          <ac:inkMkLst>
            <pc:docMk/>
            <pc:sldMk cId="1185870173" sldId="285"/>
            <ac:inkMk id="324" creationId="{1016B176-8EF7-114B-B909-E8E92BDD22FC}"/>
          </ac:inkMkLst>
        </pc:inkChg>
        <pc:inkChg chg="add del topLvl">
          <ac:chgData name="Zhang Yifan" userId="c9b86b9a-8bad-4e1d-80e2-8f55c3c19e2c" providerId="ADAL" clId="{9BEFBB74-C0ED-D640-96C8-5B66059E4614}" dt="2021-09-27T19:25:24.388" v="1342"/>
          <ac:inkMkLst>
            <pc:docMk/>
            <pc:sldMk cId="1185870173" sldId="285"/>
            <ac:inkMk id="325" creationId="{151C1DAB-DFFA-464D-83ED-66D4EFECF427}"/>
          </ac:inkMkLst>
        </pc:inkChg>
        <pc:inkChg chg="add del topLvl">
          <ac:chgData name="Zhang Yifan" userId="c9b86b9a-8bad-4e1d-80e2-8f55c3c19e2c" providerId="ADAL" clId="{9BEFBB74-C0ED-D640-96C8-5B66059E4614}" dt="2021-09-27T19:25:24.394" v="1343"/>
          <ac:inkMkLst>
            <pc:docMk/>
            <pc:sldMk cId="1185870173" sldId="285"/>
            <ac:inkMk id="326" creationId="{0DB67288-22E9-2946-B3FF-6CED0B7FD6BB}"/>
          </ac:inkMkLst>
        </pc:inkChg>
        <pc:inkChg chg="add del topLvl">
          <ac:chgData name="Zhang Yifan" userId="c9b86b9a-8bad-4e1d-80e2-8f55c3c19e2c" providerId="ADAL" clId="{9BEFBB74-C0ED-D640-96C8-5B66059E4614}" dt="2021-09-27T19:25:24.400" v="1344"/>
          <ac:inkMkLst>
            <pc:docMk/>
            <pc:sldMk cId="1185870173" sldId="285"/>
            <ac:inkMk id="327" creationId="{D176F59A-CF5D-3E48-8D09-1AB10F360F81}"/>
          </ac:inkMkLst>
        </pc:inkChg>
        <pc:inkChg chg="add del topLvl">
          <ac:chgData name="Zhang Yifan" userId="c9b86b9a-8bad-4e1d-80e2-8f55c3c19e2c" providerId="ADAL" clId="{9BEFBB74-C0ED-D640-96C8-5B66059E4614}" dt="2021-09-27T19:25:24.405" v="1345"/>
          <ac:inkMkLst>
            <pc:docMk/>
            <pc:sldMk cId="1185870173" sldId="285"/>
            <ac:inkMk id="328" creationId="{9CA04174-BB73-6148-82BF-32151EFC346F}"/>
          </ac:inkMkLst>
        </pc:inkChg>
        <pc:inkChg chg="add del topLvl">
          <ac:chgData name="Zhang Yifan" userId="c9b86b9a-8bad-4e1d-80e2-8f55c3c19e2c" providerId="ADAL" clId="{9BEFBB74-C0ED-D640-96C8-5B66059E4614}" dt="2021-09-27T19:25:24.416" v="1347"/>
          <ac:inkMkLst>
            <pc:docMk/>
            <pc:sldMk cId="1185870173" sldId="285"/>
            <ac:inkMk id="329" creationId="{A17A0A47-91AD-2B43-92E1-52E5C3B4CFCE}"/>
          </ac:inkMkLst>
        </pc:inkChg>
        <pc:inkChg chg="add del">
          <ac:chgData name="Zhang Yifan" userId="c9b86b9a-8bad-4e1d-80e2-8f55c3c19e2c" providerId="ADAL" clId="{9BEFBB74-C0ED-D640-96C8-5B66059E4614}" dt="2021-09-27T19:25:24.343" v="1336"/>
          <ac:inkMkLst>
            <pc:docMk/>
            <pc:sldMk cId="1185870173" sldId="285"/>
            <ac:inkMk id="331" creationId="{D7A20717-8494-B64D-A20E-FCFA2B7F6919}"/>
          </ac:inkMkLst>
        </pc:inkChg>
        <pc:inkChg chg="add del">
          <ac:chgData name="Zhang Yifan" userId="c9b86b9a-8bad-4e1d-80e2-8f55c3c19e2c" providerId="ADAL" clId="{9BEFBB74-C0ED-D640-96C8-5B66059E4614}" dt="2021-09-27T19:25:24.353" v="1337"/>
          <ac:inkMkLst>
            <pc:docMk/>
            <pc:sldMk cId="1185870173" sldId="285"/>
            <ac:inkMk id="332" creationId="{1D50E04C-3A24-3248-B242-5D321FB16B07}"/>
          </ac:inkMkLst>
        </pc:inkChg>
        <pc:inkChg chg="add del">
          <ac:chgData name="Zhang Yifan" userId="c9b86b9a-8bad-4e1d-80e2-8f55c3c19e2c" providerId="ADAL" clId="{9BEFBB74-C0ED-D640-96C8-5B66059E4614}" dt="2021-09-27T19:25:24.370" v="1339"/>
          <ac:inkMkLst>
            <pc:docMk/>
            <pc:sldMk cId="1185870173" sldId="285"/>
            <ac:inkMk id="333" creationId="{8E8E70C1-0A53-A440-BB78-0C2C33155B92}"/>
          </ac:inkMkLst>
        </pc:inkChg>
        <pc:inkChg chg="add del">
          <ac:chgData name="Zhang Yifan" userId="c9b86b9a-8bad-4e1d-80e2-8f55c3c19e2c" providerId="ADAL" clId="{9BEFBB74-C0ED-D640-96C8-5B66059E4614}" dt="2021-09-27T19:25:24.376" v="1340"/>
          <ac:inkMkLst>
            <pc:docMk/>
            <pc:sldMk cId="1185870173" sldId="285"/>
            <ac:inkMk id="334" creationId="{73636FBF-F551-8942-9AEF-94B0531E029A}"/>
          </ac:inkMkLst>
        </pc:inkChg>
        <pc:inkChg chg="add del">
          <ac:chgData name="Zhang Yifan" userId="c9b86b9a-8bad-4e1d-80e2-8f55c3c19e2c" providerId="ADAL" clId="{9BEFBB74-C0ED-D640-96C8-5B66059E4614}" dt="2021-09-27T19:25:24.411" v="1346"/>
          <ac:inkMkLst>
            <pc:docMk/>
            <pc:sldMk cId="1185870173" sldId="285"/>
            <ac:inkMk id="335" creationId="{8E3A604B-4C96-844F-BE8F-81ADF6187CBD}"/>
          </ac:inkMkLst>
        </pc:inkChg>
        <pc:inkChg chg="add del">
          <ac:chgData name="Zhang Yifan" userId="c9b86b9a-8bad-4e1d-80e2-8f55c3c19e2c" providerId="ADAL" clId="{9BEFBB74-C0ED-D640-96C8-5B66059E4614}" dt="2021-09-27T19:25:24.382" v="1341"/>
          <ac:inkMkLst>
            <pc:docMk/>
            <pc:sldMk cId="1185870173" sldId="285"/>
            <ac:inkMk id="336" creationId="{3785F672-9784-0D4A-AC04-99415D375E68}"/>
          </ac:inkMkLst>
        </pc:inkChg>
      </pc:sldChg>
      <pc:sldChg chg="addSp delSp add del">
        <pc:chgData name="Zhang Yifan" userId="c9b86b9a-8bad-4e1d-80e2-8f55c3c19e2c" providerId="ADAL" clId="{9BEFBB74-C0ED-D640-96C8-5B66059E4614}" dt="2021-09-27T19:22:27.512" v="1247" actId="2696"/>
        <pc:sldMkLst>
          <pc:docMk/>
          <pc:sldMk cId="1977305321" sldId="285"/>
        </pc:sldMkLst>
        <pc:grpChg chg="add del">
          <ac:chgData name="Zhang Yifan" userId="c9b86b9a-8bad-4e1d-80e2-8f55c3c19e2c" providerId="ADAL" clId="{9BEFBB74-C0ED-D640-96C8-5B66059E4614}" dt="2021-09-27T19:21:41.420" v="1218"/>
          <ac:grpSpMkLst>
            <pc:docMk/>
            <pc:sldMk cId="1977305321" sldId="285"/>
            <ac:grpSpMk id="143" creationId="{A71386D8-0486-064D-8F85-23515D6722D0}"/>
          </ac:grpSpMkLst>
        </pc:grpChg>
        <pc:grpChg chg="add del">
          <ac:chgData name="Zhang Yifan" userId="c9b86b9a-8bad-4e1d-80e2-8f55c3c19e2c" providerId="ADAL" clId="{9BEFBB74-C0ED-D640-96C8-5B66059E4614}" dt="2021-09-27T19:22:00.008" v="1246"/>
          <ac:grpSpMkLst>
            <pc:docMk/>
            <pc:sldMk cId="1977305321" sldId="285"/>
            <ac:grpSpMk id="246" creationId="{4D144BD7-2843-B24F-88D1-C50DEAC4A5AF}"/>
          </ac:grpSpMkLst>
        </pc:grpChg>
        <pc:grpChg chg="add">
          <ac:chgData name="Zhang Yifan" userId="c9b86b9a-8bad-4e1d-80e2-8f55c3c19e2c" providerId="ADAL" clId="{9BEFBB74-C0ED-D640-96C8-5B66059E4614}" dt="2021-09-27T19:22:00.008" v="1246"/>
          <ac:grpSpMkLst>
            <pc:docMk/>
            <pc:sldMk cId="1977305321" sldId="285"/>
            <ac:grpSpMk id="264" creationId="{EF55862E-C061-0845-8E0C-73D1BD31DF4B}"/>
          </ac:grpSpMkLst>
        </pc:grpChg>
        <pc:inkChg chg="add topLvl">
          <ac:chgData name="Zhang Yifan" userId="c9b86b9a-8bad-4e1d-80e2-8f55c3c19e2c" providerId="ADAL" clId="{9BEFBB74-C0ED-D640-96C8-5B66059E4614}" dt="2021-09-27T19:21:41.420" v="1218"/>
          <ac:inkMkLst>
            <pc:docMk/>
            <pc:sldMk cId="1977305321" sldId="285"/>
            <ac:inkMk id="6" creationId="{587CC5E7-8CDE-644F-A2DD-16292258F67B}"/>
          </ac:inkMkLst>
        </pc:inkChg>
        <pc:inkChg chg="add del topLvl">
          <ac:chgData name="Zhang Yifan" userId="c9b86b9a-8bad-4e1d-80e2-8f55c3c19e2c" providerId="ADAL" clId="{9BEFBB74-C0ED-D640-96C8-5B66059E4614}" dt="2021-09-27T19:21:41.420" v="1218"/>
          <ac:inkMkLst>
            <pc:docMk/>
            <pc:sldMk cId="1977305321" sldId="285"/>
            <ac:inkMk id="20" creationId="{4C5B3804-E48D-124A-AA8F-36C2F3765BF1}"/>
          </ac:inkMkLst>
        </pc:inkChg>
        <pc:inkChg chg="add topLvl">
          <ac:chgData name="Zhang Yifan" userId="c9b86b9a-8bad-4e1d-80e2-8f55c3c19e2c" providerId="ADAL" clId="{9BEFBB74-C0ED-D640-96C8-5B66059E4614}" dt="2021-09-27T19:22:00.008" v="1246"/>
          <ac:inkMkLst>
            <pc:docMk/>
            <pc:sldMk cId="1977305321" sldId="285"/>
            <ac:inkMk id="189" creationId="{C7EE7067-8BFA-5640-A723-5DD2DD8ED723}"/>
          </ac:inkMkLst>
        </pc:inkChg>
        <pc:inkChg chg="add topLvl">
          <ac:chgData name="Zhang Yifan" userId="c9b86b9a-8bad-4e1d-80e2-8f55c3c19e2c" providerId="ADAL" clId="{9BEFBB74-C0ED-D640-96C8-5B66059E4614}" dt="2021-09-27T19:22:00.008" v="1246"/>
          <ac:inkMkLst>
            <pc:docMk/>
            <pc:sldMk cId="1977305321" sldId="285"/>
            <ac:inkMk id="190" creationId="{5B8EF0D6-0BC3-BF46-A79B-E5F92D1685CE}"/>
          </ac:inkMkLst>
        </pc:inkChg>
        <pc:inkChg chg="add topLvl">
          <ac:chgData name="Zhang Yifan" userId="c9b86b9a-8bad-4e1d-80e2-8f55c3c19e2c" providerId="ADAL" clId="{9BEFBB74-C0ED-D640-96C8-5B66059E4614}" dt="2021-09-27T19:22:00.008" v="1246"/>
          <ac:inkMkLst>
            <pc:docMk/>
            <pc:sldMk cId="1977305321" sldId="285"/>
            <ac:inkMk id="195" creationId="{EECC8E48-A351-0544-A390-00980F8A8E4C}"/>
          </ac:inkMkLst>
        </pc:inkChg>
        <pc:inkChg chg="add topLvl">
          <ac:chgData name="Zhang Yifan" userId="c9b86b9a-8bad-4e1d-80e2-8f55c3c19e2c" providerId="ADAL" clId="{9BEFBB74-C0ED-D640-96C8-5B66059E4614}" dt="2021-09-27T19:22:00.008" v="1246"/>
          <ac:inkMkLst>
            <pc:docMk/>
            <pc:sldMk cId="1977305321" sldId="285"/>
            <ac:inkMk id="200" creationId="{92A9B583-818D-2C4D-9A4B-6BE76653DCFD}"/>
          </ac:inkMkLst>
        </pc:inkChg>
        <pc:inkChg chg="add topLvl">
          <ac:chgData name="Zhang Yifan" userId="c9b86b9a-8bad-4e1d-80e2-8f55c3c19e2c" providerId="ADAL" clId="{9BEFBB74-C0ED-D640-96C8-5B66059E4614}" dt="2021-09-27T19:22:00.008" v="1246"/>
          <ac:inkMkLst>
            <pc:docMk/>
            <pc:sldMk cId="1977305321" sldId="285"/>
            <ac:inkMk id="201" creationId="{95060DAF-73F9-6B49-9585-9091BE69B6E7}"/>
          </ac:inkMkLst>
        </pc:inkChg>
        <pc:inkChg chg="add topLvl">
          <ac:chgData name="Zhang Yifan" userId="c9b86b9a-8bad-4e1d-80e2-8f55c3c19e2c" providerId="ADAL" clId="{9BEFBB74-C0ED-D640-96C8-5B66059E4614}" dt="2021-09-27T19:22:00.008" v="1246"/>
          <ac:inkMkLst>
            <pc:docMk/>
            <pc:sldMk cId="1977305321" sldId="285"/>
            <ac:inkMk id="202" creationId="{8168D208-C103-7143-B97B-13EF9BC3461D}"/>
          </ac:inkMkLst>
        </pc:inkChg>
        <pc:inkChg chg="add topLvl">
          <ac:chgData name="Zhang Yifan" userId="c9b86b9a-8bad-4e1d-80e2-8f55c3c19e2c" providerId="ADAL" clId="{9BEFBB74-C0ED-D640-96C8-5B66059E4614}" dt="2021-09-27T19:22:00.008" v="1246"/>
          <ac:inkMkLst>
            <pc:docMk/>
            <pc:sldMk cId="1977305321" sldId="285"/>
            <ac:inkMk id="209" creationId="{7C5E3063-2027-E64D-883E-1D415492BFE5}"/>
          </ac:inkMkLst>
        </pc:inkChg>
        <pc:inkChg chg="add topLvl">
          <ac:chgData name="Zhang Yifan" userId="c9b86b9a-8bad-4e1d-80e2-8f55c3c19e2c" providerId="ADAL" clId="{9BEFBB74-C0ED-D640-96C8-5B66059E4614}" dt="2021-09-27T19:22:00.008" v="1246"/>
          <ac:inkMkLst>
            <pc:docMk/>
            <pc:sldMk cId="1977305321" sldId="285"/>
            <ac:inkMk id="215" creationId="{37A9B39A-EFB4-5646-8ECA-41E03B415802}"/>
          </ac:inkMkLst>
        </pc:inkChg>
        <pc:inkChg chg="add topLvl">
          <ac:chgData name="Zhang Yifan" userId="c9b86b9a-8bad-4e1d-80e2-8f55c3c19e2c" providerId="ADAL" clId="{9BEFBB74-C0ED-D640-96C8-5B66059E4614}" dt="2021-09-27T19:22:00.008" v="1246"/>
          <ac:inkMkLst>
            <pc:docMk/>
            <pc:sldMk cId="1977305321" sldId="285"/>
            <ac:inkMk id="229" creationId="{146E225F-A61D-AF4F-AA15-EE621AD9E2C1}"/>
          </ac:inkMkLst>
        </pc:inkChg>
        <pc:inkChg chg="add topLvl">
          <ac:chgData name="Zhang Yifan" userId="c9b86b9a-8bad-4e1d-80e2-8f55c3c19e2c" providerId="ADAL" clId="{9BEFBB74-C0ED-D640-96C8-5B66059E4614}" dt="2021-09-27T19:22:00.008" v="1246"/>
          <ac:inkMkLst>
            <pc:docMk/>
            <pc:sldMk cId="1977305321" sldId="285"/>
            <ac:inkMk id="230" creationId="{9EA456FE-F1EB-F14A-9B5A-E635C75931C8}"/>
          </ac:inkMkLst>
        </pc:inkChg>
        <pc:inkChg chg="add topLvl">
          <ac:chgData name="Zhang Yifan" userId="c9b86b9a-8bad-4e1d-80e2-8f55c3c19e2c" providerId="ADAL" clId="{9BEFBB74-C0ED-D640-96C8-5B66059E4614}" dt="2021-09-27T19:22:00.008" v="1246"/>
          <ac:inkMkLst>
            <pc:docMk/>
            <pc:sldMk cId="1977305321" sldId="285"/>
            <ac:inkMk id="231" creationId="{17111505-AA8C-6842-B915-3DC75E121C61}"/>
          </ac:inkMkLst>
        </pc:inkChg>
        <pc:inkChg chg="add topLvl">
          <ac:chgData name="Zhang Yifan" userId="c9b86b9a-8bad-4e1d-80e2-8f55c3c19e2c" providerId="ADAL" clId="{9BEFBB74-C0ED-D640-96C8-5B66059E4614}" dt="2021-09-27T19:22:00.008" v="1246"/>
          <ac:inkMkLst>
            <pc:docMk/>
            <pc:sldMk cId="1977305321" sldId="285"/>
            <ac:inkMk id="232" creationId="{F9D2A33F-11A9-F440-BD8E-33ECAEEC0290}"/>
          </ac:inkMkLst>
        </pc:inkChg>
        <pc:inkChg chg="add topLvl">
          <ac:chgData name="Zhang Yifan" userId="c9b86b9a-8bad-4e1d-80e2-8f55c3c19e2c" providerId="ADAL" clId="{9BEFBB74-C0ED-D640-96C8-5B66059E4614}" dt="2021-09-27T19:22:00.008" v="1246"/>
          <ac:inkMkLst>
            <pc:docMk/>
            <pc:sldMk cId="1977305321" sldId="285"/>
            <ac:inkMk id="233" creationId="{77A7BA12-7BF5-7642-BC5A-7104A4174FC5}"/>
          </ac:inkMkLst>
        </pc:inkChg>
        <pc:inkChg chg="add topLvl">
          <ac:chgData name="Zhang Yifan" userId="c9b86b9a-8bad-4e1d-80e2-8f55c3c19e2c" providerId="ADAL" clId="{9BEFBB74-C0ED-D640-96C8-5B66059E4614}" dt="2021-09-27T19:22:00.008" v="1246"/>
          <ac:inkMkLst>
            <pc:docMk/>
            <pc:sldMk cId="1977305321" sldId="285"/>
            <ac:inkMk id="234" creationId="{0EADEDB3-E3EF-F94A-862D-14D39DCBE86C}"/>
          </ac:inkMkLst>
        </pc:inkChg>
        <pc:inkChg chg="add topLvl">
          <ac:chgData name="Zhang Yifan" userId="c9b86b9a-8bad-4e1d-80e2-8f55c3c19e2c" providerId="ADAL" clId="{9BEFBB74-C0ED-D640-96C8-5B66059E4614}" dt="2021-09-27T19:22:00.008" v="1246"/>
          <ac:inkMkLst>
            <pc:docMk/>
            <pc:sldMk cId="1977305321" sldId="285"/>
            <ac:inkMk id="235" creationId="{4B117677-A1A2-BF43-970A-3AB8AF0B327B}"/>
          </ac:inkMkLst>
        </pc:inkChg>
        <pc:inkChg chg="add topLvl">
          <ac:chgData name="Zhang Yifan" userId="c9b86b9a-8bad-4e1d-80e2-8f55c3c19e2c" providerId="ADAL" clId="{9BEFBB74-C0ED-D640-96C8-5B66059E4614}" dt="2021-09-27T19:22:00.008" v="1246"/>
          <ac:inkMkLst>
            <pc:docMk/>
            <pc:sldMk cId="1977305321" sldId="285"/>
            <ac:inkMk id="236" creationId="{855E3C8F-943E-B841-9C3C-EA3DBC3D92C1}"/>
          </ac:inkMkLst>
        </pc:inkChg>
        <pc:inkChg chg="add topLvl">
          <ac:chgData name="Zhang Yifan" userId="c9b86b9a-8bad-4e1d-80e2-8f55c3c19e2c" providerId="ADAL" clId="{9BEFBB74-C0ED-D640-96C8-5B66059E4614}" dt="2021-09-27T19:22:00.008" v="1246"/>
          <ac:inkMkLst>
            <pc:docMk/>
            <pc:sldMk cId="1977305321" sldId="285"/>
            <ac:inkMk id="244" creationId="{D77B7F27-4036-6242-8FC6-DEB57A67F31F}"/>
          </ac:inkMkLst>
        </pc:inkChg>
        <pc:inkChg chg="add topLvl">
          <ac:chgData name="Zhang Yifan" userId="c9b86b9a-8bad-4e1d-80e2-8f55c3c19e2c" providerId="ADAL" clId="{9BEFBB74-C0ED-D640-96C8-5B66059E4614}" dt="2021-09-27T19:22:00.008" v="1246"/>
          <ac:inkMkLst>
            <pc:docMk/>
            <pc:sldMk cId="1977305321" sldId="285"/>
            <ac:inkMk id="245" creationId="{FB2ACA70-E85B-D440-93D7-C15EE9E0EEE4}"/>
          </ac:inkMkLst>
        </pc:inkChg>
        <pc:inkChg chg="add">
          <ac:chgData name="Zhang Yifan" userId="c9b86b9a-8bad-4e1d-80e2-8f55c3c19e2c" providerId="ADAL" clId="{9BEFBB74-C0ED-D640-96C8-5B66059E4614}" dt="2021-09-27T19:21:55.427" v="1238"/>
          <ac:inkMkLst>
            <pc:docMk/>
            <pc:sldMk cId="1977305321" sldId="285"/>
            <ac:inkMk id="247" creationId="{6F14BC92-D6E3-C348-B6F0-2241087F0E9C}"/>
          </ac:inkMkLst>
        </pc:inkChg>
        <pc:inkChg chg="add">
          <ac:chgData name="Zhang Yifan" userId="c9b86b9a-8bad-4e1d-80e2-8f55c3c19e2c" providerId="ADAL" clId="{9BEFBB74-C0ED-D640-96C8-5B66059E4614}" dt="2021-09-27T19:21:56.247" v="1239"/>
          <ac:inkMkLst>
            <pc:docMk/>
            <pc:sldMk cId="1977305321" sldId="285"/>
            <ac:inkMk id="257" creationId="{470D9C94-E7EC-5F44-BD5C-E80A15315492}"/>
          </ac:inkMkLst>
        </pc:inkChg>
        <pc:inkChg chg="add">
          <ac:chgData name="Zhang Yifan" userId="c9b86b9a-8bad-4e1d-80e2-8f55c3c19e2c" providerId="ADAL" clId="{9BEFBB74-C0ED-D640-96C8-5B66059E4614}" dt="2021-09-27T19:21:57.197" v="1240"/>
          <ac:inkMkLst>
            <pc:docMk/>
            <pc:sldMk cId="1977305321" sldId="285"/>
            <ac:inkMk id="258" creationId="{61891673-CD2D-D447-A9C6-3290776C22D7}"/>
          </ac:inkMkLst>
        </pc:inkChg>
        <pc:inkChg chg="add">
          <ac:chgData name="Zhang Yifan" userId="c9b86b9a-8bad-4e1d-80e2-8f55c3c19e2c" providerId="ADAL" clId="{9BEFBB74-C0ED-D640-96C8-5B66059E4614}" dt="2021-09-27T19:21:57.797" v="1241"/>
          <ac:inkMkLst>
            <pc:docMk/>
            <pc:sldMk cId="1977305321" sldId="285"/>
            <ac:inkMk id="259" creationId="{DB0F0B8B-2F50-D841-847A-3C6247108CD9}"/>
          </ac:inkMkLst>
        </pc:inkChg>
        <pc:inkChg chg="add">
          <ac:chgData name="Zhang Yifan" userId="c9b86b9a-8bad-4e1d-80e2-8f55c3c19e2c" providerId="ADAL" clId="{9BEFBB74-C0ED-D640-96C8-5B66059E4614}" dt="2021-09-27T19:21:57.997" v="1242"/>
          <ac:inkMkLst>
            <pc:docMk/>
            <pc:sldMk cId="1977305321" sldId="285"/>
            <ac:inkMk id="260" creationId="{193518A1-F920-E94D-8FDD-314A1CCAB0EE}"/>
          </ac:inkMkLst>
        </pc:inkChg>
        <pc:inkChg chg="add">
          <ac:chgData name="Zhang Yifan" userId="c9b86b9a-8bad-4e1d-80e2-8f55c3c19e2c" providerId="ADAL" clId="{9BEFBB74-C0ED-D640-96C8-5B66059E4614}" dt="2021-09-27T19:21:58.737" v="1243"/>
          <ac:inkMkLst>
            <pc:docMk/>
            <pc:sldMk cId="1977305321" sldId="285"/>
            <ac:inkMk id="261" creationId="{CB3A5A6D-D19B-8C4F-9F72-A3EB9694286F}"/>
          </ac:inkMkLst>
        </pc:inkChg>
        <pc:inkChg chg="add">
          <ac:chgData name="Zhang Yifan" userId="c9b86b9a-8bad-4e1d-80e2-8f55c3c19e2c" providerId="ADAL" clId="{9BEFBB74-C0ED-D640-96C8-5B66059E4614}" dt="2021-09-27T19:21:58.929" v="1244"/>
          <ac:inkMkLst>
            <pc:docMk/>
            <pc:sldMk cId="1977305321" sldId="285"/>
            <ac:inkMk id="262" creationId="{2DF4991E-C9BA-874C-9544-377BCDC415CC}"/>
          </ac:inkMkLst>
        </pc:inkChg>
        <pc:inkChg chg="add">
          <ac:chgData name="Zhang Yifan" userId="c9b86b9a-8bad-4e1d-80e2-8f55c3c19e2c" providerId="ADAL" clId="{9BEFBB74-C0ED-D640-96C8-5B66059E4614}" dt="2021-09-27T19:21:59.279" v="1245"/>
          <ac:inkMkLst>
            <pc:docMk/>
            <pc:sldMk cId="1977305321" sldId="285"/>
            <ac:inkMk id="263" creationId="{00B17187-ED03-4F4A-9ADF-BC3FB35AA0C3}"/>
          </ac:inkMkLst>
        </pc:inkChg>
      </pc:sldChg>
      <pc:sldChg chg="add del">
        <pc:chgData name="Zhang Yifan" userId="c9b86b9a-8bad-4e1d-80e2-8f55c3c19e2c" providerId="ADAL" clId="{9BEFBB74-C0ED-D640-96C8-5B66059E4614}" dt="2021-09-27T19:23:01.071" v="1252" actId="2696"/>
        <pc:sldMkLst>
          <pc:docMk/>
          <pc:sldMk cId="2055703969" sldId="285"/>
        </pc:sldMkLst>
      </pc:sldChg>
      <pc:sldChg chg="addSp delSp modSp add">
        <pc:chgData name="Zhang Yifan" userId="c9b86b9a-8bad-4e1d-80e2-8f55c3c19e2c" providerId="ADAL" clId="{9BEFBB74-C0ED-D640-96C8-5B66059E4614}" dt="2021-09-27T19:28:23.424" v="1365" actId="478"/>
        <pc:sldMkLst>
          <pc:docMk/>
          <pc:sldMk cId="1312175969" sldId="286"/>
        </pc:sldMkLst>
        <pc:spChg chg="add del mod">
          <ac:chgData name="Zhang Yifan" userId="c9b86b9a-8bad-4e1d-80e2-8f55c3c19e2c" providerId="ADAL" clId="{9BEFBB74-C0ED-D640-96C8-5B66059E4614}" dt="2021-09-27T19:27:51.355" v="1357" actId="478"/>
          <ac:spMkLst>
            <pc:docMk/>
            <pc:sldMk cId="1312175969" sldId="286"/>
            <ac:spMk id="3" creationId="{DA9068AC-E898-3F49-B74A-03C54AA23E2D}"/>
          </ac:spMkLst>
        </pc:spChg>
        <pc:spChg chg="del">
          <ac:chgData name="Zhang Yifan" userId="c9b86b9a-8bad-4e1d-80e2-8f55c3c19e2c" providerId="ADAL" clId="{9BEFBB74-C0ED-D640-96C8-5B66059E4614}" dt="2021-09-27T19:28:01.822" v="1360" actId="478"/>
          <ac:spMkLst>
            <pc:docMk/>
            <pc:sldMk cId="1312175969" sldId="286"/>
            <ac:spMk id="145" creationId="{00000000-0000-0000-0000-000000000000}"/>
          </ac:spMkLst>
        </pc:spChg>
        <pc:spChg chg="del">
          <ac:chgData name="Zhang Yifan" userId="c9b86b9a-8bad-4e1d-80e2-8f55c3c19e2c" providerId="ADAL" clId="{9BEFBB74-C0ED-D640-96C8-5B66059E4614}" dt="2021-09-27T19:27:47.906" v="1356" actId="478"/>
          <ac:spMkLst>
            <pc:docMk/>
            <pc:sldMk cId="1312175969" sldId="286"/>
            <ac:spMk id="146" creationId="{00000000-0000-0000-0000-000000000000}"/>
          </ac:spMkLst>
        </pc:spChg>
        <pc:spChg chg="add del mod">
          <ac:chgData name="Zhang Yifan" userId="c9b86b9a-8bad-4e1d-80e2-8f55c3c19e2c" providerId="ADAL" clId="{9BEFBB74-C0ED-D640-96C8-5B66059E4614}" dt="2021-09-27T19:28:23.424" v="1365" actId="478"/>
          <ac:spMkLst>
            <pc:docMk/>
            <pc:sldMk cId="1312175969" sldId="286"/>
            <ac:spMk id="234" creationId="{C870E036-6B36-414A-93AE-D60725F77F6F}"/>
          </ac:spMkLst>
        </pc:sp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4" creationId="{7BA5B283-A754-6D43-9A30-588E492298DB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5" creationId="{7D588608-E1D9-094E-B612-84AC05D6DCE5}"/>
          </ac:inkMkLst>
        </pc:inkChg>
        <pc:inkChg chg="del">
          <ac:chgData name="Zhang Yifan" userId="c9b86b9a-8bad-4e1d-80e2-8f55c3c19e2c" providerId="ADAL" clId="{9BEFBB74-C0ED-D640-96C8-5B66059E4614}" dt="2021-09-27T19:27:54.208" v="1358" actId="478"/>
          <ac:inkMkLst>
            <pc:docMk/>
            <pc:sldMk cId="1312175969" sldId="286"/>
            <ac:inkMk id="6" creationId="{D9F5EE9E-C11B-684A-9414-05C8BCCF5ABA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7" creationId="{2D3D4E8C-19F1-6844-8C02-75723A886227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8" creationId="{799DED4D-731C-6E40-8B64-9C1E1C73A575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9" creationId="{182F74A0-E58C-FA43-B48F-16C3860A6E9F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0" creationId="{1C2B6DC3-69DA-9349-BD1F-65AC89359DAB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1" creationId="{7D043892-077D-0541-B258-13A5A98DC3F8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2" creationId="{4E3404AA-D561-2247-BC65-D2EDB46C1E63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3" creationId="{02DDCE51-E3E4-7842-B0CC-4293781A7FD6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4" creationId="{7B97DB99-73CC-6648-85C4-818E10F932AC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5" creationId="{D6045122-2753-B54D-B379-D4505E0ED668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6" creationId="{37AAD8A1-65FB-F348-9AA7-E11249E4525B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7" creationId="{E0C9CF36-E919-B74E-8B26-5E2334B5DC9D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9" creationId="{82A1FEF5-E410-644A-804F-7B244C9992F2}"/>
          </ac:inkMkLst>
        </pc:inkChg>
        <pc:inkChg chg="del">
          <ac:chgData name="Zhang Yifan" userId="c9b86b9a-8bad-4e1d-80e2-8f55c3c19e2c" providerId="ADAL" clId="{9BEFBB74-C0ED-D640-96C8-5B66059E4614}" dt="2021-09-27T19:27:58.924" v="1359" actId="478"/>
          <ac:inkMkLst>
            <pc:docMk/>
            <pc:sldMk cId="1312175969" sldId="286"/>
            <ac:inkMk id="20" creationId="{855199C8-0537-A44E-B81F-F43C363736EB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1" creationId="{1FF8235E-9F71-AC4F-95A7-3EF6D50EA9A9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2" creationId="{D34258E6-EA13-3343-BDAB-7A077863947C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3" creationId="{BD2C060E-C55F-034B-9A3A-40AA433A717A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4" creationId="{D7FE357C-907D-E247-8B7A-EFFE71658294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5" creationId="{E0D43742-8B32-5D40-8372-97639A5A74C1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6" creationId="{86C625F9-D1BA-3643-8E3B-FC793DABDB12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7" creationId="{4EED06B9-20D5-074F-B55D-C5657A5F5437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8" creationId="{08425E4D-002C-0E4A-81AA-85DC296EE15B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9" creationId="{12300089-E36F-3F49-B32A-5AA50026CD49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30" creationId="{73E2D290-8AD5-614E-A497-FC0900765EE0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31" creationId="{754D47B1-D10E-784A-B113-07E92E1B2DF1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32" creationId="{0ED52B12-DC91-C84F-AEE3-FF4C6131AFB0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33" creationId="{2D31DCB7-0E09-8349-AC59-C71BE8222821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34" creationId="{360399D6-4AF1-5B4B-8241-EACDDEF7E63B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35" creationId="{2E148DF1-F5E9-084D-93F4-E190708DADF7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36" creationId="{A67859A7-373D-8140-BC27-9C8B234A1C97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37" creationId="{89E83DAF-13AD-B14F-BC07-FD4BF59FE2D5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39" creationId="{D45F0E69-0350-6D45-B7A8-37D4700F9263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40" creationId="{A99B3C79-714D-5047-BC48-ADD7F4BB05D1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41" creationId="{996517D5-F30A-034C-9D80-735A99C8E3C7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42" creationId="{526F3E42-460C-7E41-9DC3-6FCB1C362447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43" creationId="{BF993A85-8468-5546-9AF4-C12993D04786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44" creationId="{4E3DF3D7-4B0C-C145-A031-49FF0BCF268C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45" creationId="{C2631DCA-23B1-4E4E-A5D1-07892A29306D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46" creationId="{2F1554A7-6635-5844-B2D1-6EA8400E470B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49" creationId="{065270CC-3F63-9949-A810-FC0B8ABA57D4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50" creationId="{B12DDEAD-8F86-664F-977A-4BD8FD67744E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52" creationId="{3727F856-0A7C-9944-BC72-EE9DDAC1CADB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53" creationId="{009351AC-4F53-D14F-8CEB-6FCB8C077AC5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54" creationId="{01251050-A73C-CB4C-B299-502AB634ACCE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55" creationId="{08A17D02-558D-9448-AC4C-A8A0FA48D759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56" creationId="{2D73FD14-6C62-6743-B0E1-5B71C7E09AA6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57" creationId="{03A8BB6C-70E1-A941-BBFF-7F7150A3E3BD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58" creationId="{2C880E6C-38D1-AA4D-ADC2-9E37885A9935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59" creationId="{CB2412E1-59D3-D14C-B859-AA8DC9A6EE55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60" creationId="{85D74B6B-A465-B34A-AA4E-253CA09A56E3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61" creationId="{2D42934B-22E8-7047-AFC5-8DE0286095E8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62" creationId="{4CF990B5-9616-6D46-96C7-29E90EA479AE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63" creationId="{21A90F3E-E1DC-444E-8D21-D40A489F90BD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29" creationId="{1CD38E05-A425-474E-B799-979AD545725E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30" creationId="{B6BF48C8-A293-E84F-A39A-F5ED8DF557EF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31" creationId="{2A87BDA4-5EE3-8646-A523-3E527E48D388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32" creationId="{A47B4292-1582-E847-82DB-1CB4355BEFBB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33" creationId="{C914D059-FFA0-4A4C-AC28-A08F166F207D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34" creationId="{6C13F36C-5632-C540-B78A-0C845F0382FF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35" creationId="{1E535081-74BC-C646-97FD-7D7357260DE8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36" creationId="{1C16BB64-D9F6-D840-BB72-F05148A6B250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37" creationId="{3B4DCC94-3AA6-964F-A1D3-2E43B86185E0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38" creationId="{26EA508A-14DF-8647-80F8-69A6ECFBB565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39" creationId="{A21192F9-31A3-2A4F-9987-79C4C4C27EF8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40" creationId="{1AFD570A-F3EF-C343-A53E-663122F3950B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41" creationId="{8A36FC7A-9554-3B42-90AD-AEEE1954F4B2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42" creationId="{6F848362-EBAB-E940-9C48-E4DA4BB8085F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43" creationId="{E92EBE67-0EA3-5C45-8018-A6E3D5F9E6A5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44" creationId="{352934DD-49E8-9A4F-B1B8-3F0BD3A5AB94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49" creationId="{E0607DFE-FE0A-EA4A-8D6B-9E4CBBDCD456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50" creationId="{EDC23E1D-A52A-194E-BA07-9B8398367E59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51" creationId="{4824112F-47EA-CC47-A21C-F33BC3E09B1F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52" creationId="{3618D99A-491D-7A44-8D0E-B72097DDFFDC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53" creationId="{508F4E2B-F668-A44E-A2A0-AFFCBBA55973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54" creationId="{2FD6F0F2-38BA-B942-9EE1-DD6B0988141C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56" creationId="{B9A55046-8B3B-BD40-BB96-948EB3778078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57" creationId="{5BCA5003-9E3C-C74D-8280-6C96EB79C8D0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58" creationId="{9FC8475F-7BB3-8040-A907-2CA61E3D6B9D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59" creationId="{45528A79-7A42-224A-89BE-D9436E7EF050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60" creationId="{FB6300C4-BCAC-9F44-A3F9-AF489C062CF3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61" creationId="{79A2F186-C367-FA49-90E0-80530102453B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62" creationId="{AC49B841-6407-F244-ACAD-16742914F451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63" creationId="{BD985429-CB8C-AB4D-BEBE-850AFAADC460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64" creationId="{548CBBD6-8B4B-1443-9B1F-CA771E47B979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65" creationId="{4FEB79D1-8855-F345-8AA4-3D753E8ED384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66" creationId="{FBCF4C61-B456-254F-8372-ABCF0496D26D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68" creationId="{0B7B831D-357B-174E-A1DD-3E77118D8302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69" creationId="{B7DE2F8F-F776-344B-9585-82BBB13CB4BF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70" creationId="{D9DB89ED-3D9F-E344-BEE6-384DCA8D62C1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71" creationId="{02CC19C6-A2A7-994E-A473-98849B0CC886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72" creationId="{00EDCF1E-76D4-824E-B281-6B940CFC72CF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73" creationId="{CA63A756-8AA3-2B42-A532-22B816E40010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74" creationId="{C47FBF9A-3D58-824F-8116-4489C7E2B0CA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75" creationId="{B6FF463C-4CCD-AA42-8C56-05A2C9ED53DC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76" creationId="{CE7132BF-97E5-724B-B6B5-CD91BB91C108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77" creationId="{2EFE65AA-63D4-5B4F-B663-0464347FEFDF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78" creationId="{AE324F57-214D-0A4D-8B6F-6F1C8B1D00CF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79" creationId="{FF9D2958-BB03-8248-AE35-633CC1A47CCE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80" creationId="{EB9C8705-1F96-614E-B807-F44463413D13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81" creationId="{92DCEE7A-D6A7-1645-AF5D-0C9B9976F86C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82" creationId="{5F7A5B55-6447-F748-8779-D5C561E9AC74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83" creationId="{5F2FCB18-D5D5-C649-BE19-0E4240086896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84" creationId="{CA1FA05B-0E23-AE40-AB51-19A3DE9DC68A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85" creationId="{4E215A26-0D34-6F4E-B9B4-FE2164F6131C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86" creationId="{A97E17F8-6BDD-AA49-AC03-A31B0B970CF1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87" creationId="{BCB0BF30-5B99-D54B-A749-7BCFC5B0B1AE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89" creationId="{75DB2B27-33CF-7C41-B885-BB2A8EF9B7FC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91" creationId="{53ADFA77-58B6-0147-BC1A-C2C379E96DC1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93" creationId="{C5B76162-B755-DC44-B835-33202684E7FF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94" creationId="{C907124A-333E-1C45-9E4B-3996C15CBA7F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95" creationId="{30FDBFF9-B7C2-D04B-8392-8338D9BF3A60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96" creationId="{936943F1-B504-A64F-B8F2-1A473F65E890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97" creationId="{D527884D-89BA-7243-87B6-60539D06E935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98" creationId="{2B9A0383-19C0-C941-81DE-DCF637CA214A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199" creationId="{9BCD119C-6D75-6E42-B3F9-E46F1AFB08C9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00" creationId="{A3A57209-7AEC-A545-A02B-2344B2DE08C0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01" creationId="{4CB81554-0762-804D-A4AB-2A072DCFE354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02" creationId="{C8BD50E3-59D8-B94C-90C5-B79F665E92C1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03" creationId="{F3AA78F7-0866-014F-91F7-5F704CFDAB09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04" creationId="{B74086D1-1E39-5E4F-BC10-AB8F43BA4BB7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05" creationId="{4A0F5F8C-DC60-0A4B-9938-EA040B58D337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06" creationId="{0D217159-0A94-044B-A016-447C48D30409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07" creationId="{7B5DD4C3-6A58-ED4E-8828-9F2CADF88725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08" creationId="{4DB8DA2F-F25B-0147-93FC-7BE6F9606CA9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09" creationId="{9DE8724A-8A0F-F54A-8AFE-F75D4246BEDA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10" creationId="{66E976B0-0AC1-6C4B-9505-9623B3746C2B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11" creationId="{8B3CFF0F-9225-FC4E-AD48-CC447726B4ED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12" creationId="{8AF9045F-F3F3-5145-B9ED-7CA43E39633F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13" creationId="{C6290DD1-8EAB-C34A-A630-7879BDAF23C5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14" creationId="{F10105BB-511C-0F4F-8B60-1F9B1A1AF613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15" creationId="{43C8582C-1571-174A-80DF-44182F4290CD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16" creationId="{F3CA04DD-4F24-934E-822F-6557D52F83F0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17" creationId="{337C78AB-AE4F-164A-ADF0-6870F81858C5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18" creationId="{4EEA9B88-59C9-4146-98A2-681590BE5716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19" creationId="{8FC3BE7C-BCC8-614C-96A5-70D18CBFB69F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20" creationId="{0CF11AD7-D040-254F-A07D-9FC53EAA0C27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21" creationId="{CCDBB127-8643-4943-8A9C-1AAE2007A860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22" creationId="{B2B80D91-1117-4747-B6E0-8450DBD9A7FD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23" creationId="{8D306827-FA61-0C4B-8F20-70A4519B13C9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24" creationId="{B5DB41EC-2E25-AE46-BBF8-4BECB572CF7B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25" creationId="{43EAEB32-3305-DB4F-857F-275733FB8C97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26" creationId="{BD1CB877-324A-3542-BF2C-4885A2BFCFBA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27" creationId="{B04A320E-2486-3244-9BBF-8B1FE1A1E3F9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28" creationId="{C8D9C96E-E1E8-204D-9E78-253C5C09E0C9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29" creationId="{442F4A89-898F-0043-AD30-1E59D0714054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30" creationId="{2ED47037-930D-A74C-8475-A40A9D16A408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31" creationId="{DD5DC1F9-AC3F-DA4D-BB66-B686BDDBD79E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32" creationId="{BD421995-5B5E-5849-8EE1-6732A759E5BF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33" creationId="{33CBF7C2-F3E1-774F-9A27-8B318820A548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35" creationId="{B96B70CE-CD82-804D-9683-AE5B6C059114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36" creationId="{7454A45A-E4C7-E946-AAE3-ED2D259F3D03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37" creationId="{B79BD749-637E-B545-BCFB-CBE0D460169E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38" creationId="{0C802273-C107-BB4E-9573-E00BD59B45F2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39" creationId="{1930231F-5E33-BD45-9551-6712B54E4A88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40" creationId="{8AA66279-60C1-3A41-8220-B4F3DC155615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41" creationId="{5F3C0190-EF0C-3842-81C1-0BD2D07E6E76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42" creationId="{34780550-1A73-6C47-877A-27DD5C1C6168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43" creationId="{ECB49979-1995-534F-8362-A4D5D426346D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44" creationId="{D216E17C-3481-1441-A93B-054E5DDB8D47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45" creationId="{C8AA03A6-F2B0-FF4B-8701-7620593F3A7A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46" creationId="{3E41B34A-1918-F241-9AD4-4A7A949A3787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47" creationId="{AEB612A3-84D7-B446-A420-5D5B45CCBA7E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48" creationId="{67C3EB1E-D920-804B-B395-0C655BE3022D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49" creationId="{A7ACB4BA-2D69-6043-AEAA-4A6C9E3E77FE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50" creationId="{4907BA93-56B1-4345-961D-8402C9A487AF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51" creationId="{B9EB7345-F3B9-524A-92A5-6233EEF0FF18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52" creationId="{93CFB005-AA6C-7D47-8A6D-52C52B18C062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54" creationId="{FCD2C968-3C9C-0641-A4CD-5822CD79EC1B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55" creationId="{D8C164B4-A463-4F47-9C95-412B028FF45E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56" creationId="{0FD13B7D-4C86-3B48-B8EF-15DBD2337461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57" creationId="{779A70E0-43BA-4D4F-8B21-16A5A86F17B1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58" creationId="{63ABD50F-6B54-9341-AABA-3B8067F4739E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59" creationId="{2453DF39-EADC-2F4D-8547-086894BBA942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61" creationId="{8BFBA123-DC7C-4E44-BDE3-AF6D53B43BA9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62" creationId="{36AEB563-3CA4-FF4B-9B56-D8FACA38EF4F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63" creationId="{BE0CDAAD-193E-9048-9155-A70F40A48E10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64" creationId="{65F647D7-0DAD-4D45-A420-559CFD654EE6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65" creationId="{48FFD2F8-A27F-794D-94A6-7E0F0F1CAC5B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66" creationId="{09777E8D-449B-8843-8C08-DBFFC0E97B24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67" creationId="{2A4CC75C-DE5F-7C44-AB45-1E2FB0EF6637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68" creationId="{46BF7322-1F98-FF4B-B1DB-979D0B8CDCA7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69" creationId="{B8B50B99-74D2-594E-89A8-9BBC94E0D199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70" creationId="{4EEB1492-C059-624E-B742-F7921183CE87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71" creationId="{E8F68CA2-A7F8-9C4B-9E21-8D5F58AA2A7B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72" creationId="{CE343161-28AA-9648-A5E2-061A724056D1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73" creationId="{2CDCB1BA-F6EE-1841-A0E6-D600C90EFEB6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74" creationId="{79200DA4-AF57-D94C-A182-F272701A8AD3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75" creationId="{501CC816-B21A-824F-866F-C8CC47E0722B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76" creationId="{A1EE9E09-1765-AC44-A9F7-5BB36C748BCA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77" creationId="{0465BD48-4236-CF4B-BA9D-21A1C67449CE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78" creationId="{781E0BB0-7ACE-584E-8633-9B4C064DDC8B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79" creationId="{6DD51FAD-0928-0844-BA01-1B9773E785BC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80" creationId="{FBE279F5-E521-9E4E-9D65-5829EF00AECB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82" creationId="{0C8B3006-F44B-C141-90FE-74258BAE069E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83" creationId="{D27E7D71-8F9B-A644-A9B0-E879358AC9F6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84" creationId="{29896DE9-0B66-FF46-8E15-099788A19202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85" creationId="{26D74BD8-471F-A14E-9CD3-2B0B434F696D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86" creationId="{C0A47F82-12CE-7643-91AB-88B770C813B9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87" creationId="{E74EEC2A-6CB4-0C4F-A859-A05D894E58C1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88" creationId="{0010A9E1-086A-B74A-84A3-4E9960274EC4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89" creationId="{A12DAB5D-DB9A-6E4D-8438-81A6FCC3081D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90" creationId="{E93CA3FD-7E91-0245-BB13-642DBD3382E9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91" creationId="{7B3A2824-DE8E-A946-8DC4-FF3D564CFD07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93" creationId="{6AFCB572-636C-5F42-9FF1-18E17F0BB522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94" creationId="{AA75CD80-FA1B-CE44-9A8C-BFBF1F2A25FD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95" creationId="{ABD7FBA9-D570-9240-BBAE-E7D710A63F23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96" creationId="{62A35561-5B39-5F4C-A83A-10022AB485D0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97" creationId="{FCF823F9-DE39-CE4D-AD36-E0D69D86EEDB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98" creationId="{806E8B9D-FCFC-7642-BC09-74F357EA018D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299" creationId="{0A1FBB6C-6E05-D841-B281-934B8DF44908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300" creationId="{63BA3EE5-C7AB-E34F-BE9B-69CA41AF0D80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301" creationId="{61F01351-D931-014C-8DBC-788DE278643C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302" creationId="{353DD19B-E748-B447-A4A3-9FC9D1B5049F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303" creationId="{72FBB943-B218-504E-AE50-635C7D96D572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304" creationId="{66A675BB-C82A-474C-807D-3E0C048FC57E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305" creationId="{E9F06976-8EB4-5F4F-A7A9-ECFFA9D582D6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306" creationId="{742E46A2-52F7-6D4D-AE44-CDAA2615BC8C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307" creationId="{4F8E171A-BC5D-E143-A8DF-F2B1B8CF5480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308" creationId="{A219B90B-5407-9E4A-A46C-FB7652A2AB1A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310" creationId="{8F0E0A75-B94E-CA40-854A-05C45600341C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311" creationId="{433CCCD6-2EB2-8E48-9534-770F718399B3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313" creationId="{9A945B67-9DC0-F248-8B41-DDB02784024C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314" creationId="{21462F88-3D33-774D-8283-88069985F890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315" creationId="{A948196A-D78A-B64E-8273-9BD54398F252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317" creationId="{8159CB2B-9033-4948-B6B6-9232AD0B2FB0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318" creationId="{25C7B173-6CF5-8E46-98AF-137C07508C3E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319" creationId="{326BCD29-011E-0B49-B9E0-5BCC6F271447}"/>
          </ac:inkMkLst>
        </pc:inkChg>
        <pc:inkChg chg="mod">
          <ac:chgData name="Zhang Yifan" userId="c9b86b9a-8bad-4e1d-80e2-8f55c3c19e2c" providerId="ADAL" clId="{9BEFBB74-C0ED-D640-96C8-5B66059E4614}" dt="2021-09-27T19:28:21.422" v="1364" actId="1076"/>
          <ac:inkMkLst>
            <pc:docMk/>
            <pc:sldMk cId="1312175969" sldId="286"/>
            <ac:inkMk id="320" creationId="{5946B2C6-B6E0-8247-81A0-B26DF9FC379C}"/>
          </ac:inkMkLst>
        </pc:inkChg>
      </pc:sldChg>
      <pc:sldChg chg="addSp delSp">
        <pc:chgData name="Zhang Yifan" userId="c9b86b9a-8bad-4e1d-80e2-8f55c3c19e2c" providerId="ADAL" clId="{9BEFBB74-C0ED-D640-96C8-5B66059E4614}" dt="2021-09-27T19:33:13.308" v="1392"/>
        <pc:sldMkLst>
          <pc:docMk/>
          <pc:sldMk cId="2304836964" sldId="288"/>
        </pc:sldMkLst>
        <pc:grpChg chg="add del">
          <ac:chgData name="Zhang Yifan" userId="c9b86b9a-8bad-4e1d-80e2-8f55c3c19e2c" providerId="ADAL" clId="{9BEFBB74-C0ED-D640-96C8-5B66059E4614}" dt="2021-09-27T19:33:02.423" v="1372"/>
          <ac:grpSpMkLst>
            <pc:docMk/>
            <pc:sldMk cId="2304836964" sldId="288"/>
            <ac:grpSpMk id="145" creationId="{B85E0CD6-615C-794B-981B-B40AEAE5D74F}"/>
          </ac:grpSpMkLst>
        </pc:grpChg>
        <pc:grpChg chg="add del">
          <ac:chgData name="Zhang Yifan" userId="c9b86b9a-8bad-4e1d-80e2-8f55c3c19e2c" providerId="ADAL" clId="{9BEFBB74-C0ED-D640-96C8-5B66059E4614}" dt="2021-09-27T19:33:08.351" v="1383"/>
          <ac:grpSpMkLst>
            <pc:docMk/>
            <pc:sldMk cId="2304836964" sldId="288"/>
            <ac:grpSpMk id="325" creationId="{1F8DD767-FC49-3C48-9E26-8D33F002D1C5}"/>
          </ac:grpSpMkLst>
        </pc:grpChg>
        <pc:grpChg chg="add">
          <ac:chgData name="Zhang Yifan" userId="c9b86b9a-8bad-4e1d-80e2-8f55c3c19e2c" providerId="ADAL" clId="{9BEFBB74-C0ED-D640-96C8-5B66059E4614}" dt="2021-09-27T19:33:13.308" v="1392"/>
          <ac:grpSpMkLst>
            <pc:docMk/>
            <pc:sldMk cId="2304836964" sldId="288"/>
            <ac:grpSpMk id="333" creationId="{18756CEA-DABF-7A48-A9D2-3D000E756164}"/>
          </ac:grpSpMkLst>
        </pc:grpChg>
        <pc:inkChg chg="add topLvl">
          <ac:chgData name="Zhang Yifan" userId="c9b86b9a-8bad-4e1d-80e2-8f55c3c19e2c" providerId="ADAL" clId="{9BEFBB74-C0ED-D640-96C8-5B66059E4614}" dt="2021-09-27T19:33:08.351" v="1383"/>
          <ac:inkMkLst>
            <pc:docMk/>
            <pc:sldMk cId="2304836964" sldId="288"/>
            <ac:inkMk id="2" creationId="{9D8A5245-1E95-3F40-894D-451D0B918315}"/>
          </ac:inkMkLst>
        </pc:inkChg>
        <pc:inkChg chg="add topLvl">
          <ac:chgData name="Zhang Yifan" userId="c9b86b9a-8bad-4e1d-80e2-8f55c3c19e2c" providerId="ADAL" clId="{9BEFBB74-C0ED-D640-96C8-5B66059E4614}" dt="2021-09-27T19:33:08.351" v="1383"/>
          <ac:inkMkLst>
            <pc:docMk/>
            <pc:sldMk cId="2304836964" sldId="288"/>
            <ac:inkMk id="3" creationId="{FF0814ED-1E7D-2B40-966D-27E60DF60B82}"/>
          </ac:inkMkLst>
        </pc:inkChg>
        <pc:inkChg chg="add del topLvl">
          <ac:chgData name="Zhang Yifan" userId="c9b86b9a-8bad-4e1d-80e2-8f55c3c19e2c" providerId="ADAL" clId="{9BEFBB74-C0ED-D640-96C8-5B66059E4614}" dt="2021-09-27T19:33:02.704" v="1373"/>
          <ac:inkMkLst>
            <pc:docMk/>
            <pc:sldMk cId="2304836964" sldId="288"/>
            <ac:inkMk id="6" creationId="{E94EE4F3-C38E-9C41-8236-F310A36983F0}"/>
          </ac:inkMkLst>
        </pc:inkChg>
        <pc:inkChg chg="add del topLvl">
          <ac:chgData name="Zhang Yifan" userId="c9b86b9a-8bad-4e1d-80e2-8f55c3c19e2c" providerId="ADAL" clId="{9BEFBB74-C0ED-D640-96C8-5B66059E4614}" dt="2021-09-27T19:33:02.423" v="1372"/>
          <ac:inkMkLst>
            <pc:docMk/>
            <pc:sldMk cId="2304836964" sldId="288"/>
            <ac:inkMk id="20" creationId="{D624E0C5-B03F-6C42-8691-78544500701C}"/>
          </ac:inkMkLst>
        </pc:inkChg>
        <pc:inkChg chg="add topLvl">
          <ac:chgData name="Zhang Yifan" userId="c9b86b9a-8bad-4e1d-80e2-8f55c3c19e2c" providerId="ADAL" clId="{9BEFBB74-C0ED-D640-96C8-5B66059E4614}" dt="2021-09-27T19:33:08.351" v="1383"/>
          <ac:inkMkLst>
            <pc:docMk/>
            <pc:sldMk cId="2304836964" sldId="288"/>
            <ac:inkMk id="146" creationId="{6BC05AA3-5C82-AD42-A95E-24147EC9B16D}"/>
          </ac:inkMkLst>
        </pc:inkChg>
        <pc:inkChg chg="add topLvl">
          <ac:chgData name="Zhang Yifan" userId="c9b86b9a-8bad-4e1d-80e2-8f55c3c19e2c" providerId="ADAL" clId="{9BEFBB74-C0ED-D640-96C8-5B66059E4614}" dt="2021-09-27T19:33:08.351" v="1383"/>
          <ac:inkMkLst>
            <pc:docMk/>
            <pc:sldMk cId="2304836964" sldId="288"/>
            <ac:inkMk id="190" creationId="{B0650728-378D-D844-B9A3-F51A27764A7C}"/>
          </ac:inkMkLst>
        </pc:inkChg>
        <pc:inkChg chg="add topLvl">
          <ac:chgData name="Zhang Yifan" userId="c9b86b9a-8bad-4e1d-80e2-8f55c3c19e2c" providerId="ADAL" clId="{9BEFBB74-C0ED-D640-96C8-5B66059E4614}" dt="2021-09-27T19:33:08.351" v="1383"/>
          <ac:inkMkLst>
            <pc:docMk/>
            <pc:sldMk cId="2304836964" sldId="288"/>
            <ac:inkMk id="234" creationId="{EB36ADA1-107E-E448-A72B-B05650FDF472}"/>
          </ac:inkMkLst>
        </pc:inkChg>
        <pc:inkChg chg="add topLvl">
          <ac:chgData name="Zhang Yifan" userId="c9b86b9a-8bad-4e1d-80e2-8f55c3c19e2c" providerId="ADAL" clId="{9BEFBB74-C0ED-D640-96C8-5B66059E4614}" dt="2021-09-27T19:33:08.351" v="1383"/>
          <ac:inkMkLst>
            <pc:docMk/>
            <pc:sldMk cId="2304836964" sldId="288"/>
            <ac:inkMk id="292" creationId="{83AED10A-601F-EA4B-B7A1-19CE14F87613}"/>
          </ac:inkMkLst>
        </pc:inkChg>
        <pc:inkChg chg="add topLvl">
          <ac:chgData name="Zhang Yifan" userId="c9b86b9a-8bad-4e1d-80e2-8f55c3c19e2c" providerId="ADAL" clId="{9BEFBB74-C0ED-D640-96C8-5B66059E4614}" dt="2021-09-27T19:33:08.351" v="1383"/>
          <ac:inkMkLst>
            <pc:docMk/>
            <pc:sldMk cId="2304836964" sldId="288"/>
            <ac:inkMk id="321" creationId="{D846F69D-EF9F-DD40-8750-AF1268F53238}"/>
          </ac:inkMkLst>
        </pc:inkChg>
        <pc:inkChg chg="add topLvl">
          <ac:chgData name="Zhang Yifan" userId="c9b86b9a-8bad-4e1d-80e2-8f55c3c19e2c" providerId="ADAL" clId="{9BEFBB74-C0ED-D640-96C8-5B66059E4614}" dt="2021-09-27T19:33:08.351" v="1383"/>
          <ac:inkMkLst>
            <pc:docMk/>
            <pc:sldMk cId="2304836964" sldId="288"/>
            <ac:inkMk id="322" creationId="{50676910-F8CA-4945-9244-4E567A6998C3}"/>
          </ac:inkMkLst>
        </pc:inkChg>
        <pc:inkChg chg="add del topLvl">
          <ac:chgData name="Zhang Yifan" userId="c9b86b9a-8bad-4e1d-80e2-8f55c3c19e2c" providerId="ADAL" clId="{9BEFBB74-C0ED-D640-96C8-5B66059E4614}" dt="2021-09-27T19:33:08.554" v="1384"/>
          <ac:inkMkLst>
            <pc:docMk/>
            <pc:sldMk cId="2304836964" sldId="288"/>
            <ac:inkMk id="323" creationId="{FC4B76A6-241A-CB4E-8694-07FB76563DD9}"/>
          </ac:inkMkLst>
        </pc:inkChg>
        <pc:inkChg chg="add del topLvl">
          <ac:chgData name="Zhang Yifan" userId="c9b86b9a-8bad-4e1d-80e2-8f55c3c19e2c" providerId="ADAL" clId="{9BEFBB74-C0ED-D640-96C8-5B66059E4614}" dt="2021-09-27T19:33:08.351" v="1383"/>
          <ac:inkMkLst>
            <pc:docMk/>
            <pc:sldMk cId="2304836964" sldId="288"/>
            <ac:inkMk id="324" creationId="{86FCDF96-9C9D-5940-980A-D8460A0FC535}"/>
          </ac:inkMkLst>
        </pc:inkChg>
        <pc:inkChg chg="add">
          <ac:chgData name="Zhang Yifan" userId="c9b86b9a-8bad-4e1d-80e2-8f55c3c19e2c" providerId="ADAL" clId="{9BEFBB74-C0ED-D640-96C8-5B66059E4614}" dt="2021-09-27T19:33:10.260" v="1385"/>
          <ac:inkMkLst>
            <pc:docMk/>
            <pc:sldMk cId="2304836964" sldId="288"/>
            <ac:inkMk id="326" creationId="{EBE79E09-DFF3-2A4B-AABE-0861A9D53B97}"/>
          </ac:inkMkLst>
        </pc:inkChg>
        <pc:inkChg chg="add">
          <ac:chgData name="Zhang Yifan" userId="c9b86b9a-8bad-4e1d-80e2-8f55c3c19e2c" providerId="ADAL" clId="{9BEFBB74-C0ED-D640-96C8-5B66059E4614}" dt="2021-09-27T19:33:10.719" v="1386"/>
          <ac:inkMkLst>
            <pc:docMk/>
            <pc:sldMk cId="2304836964" sldId="288"/>
            <ac:inkMk id="327" creationId="{FD9231B0-A3EB-A149-B578-23AE2BB621FB}"/>
          </ac:inkMkLst>
        </pc:inkChg>
        <pc:inkChg chg="add">
          <ac:chgData name="Zhang Yifan" userId="c9b86b9a-8bad-4e1d-80e2-8f55c3c19e2c" providerId="ADAL" clId="{9BEFBB74-C0ED-D640-96C8-5B66059E4614}" dt="2021-09-27T19:33:10.945" v="1387"/>
          <ac:inkMkLst>
            <pc:docMk/>
            <pc:sldMk cId="2304836964" sldId="288"/>
            <ac:inkMk id="328" creationId="{DD4D9CEF-3E44-CC4B-8B36-EEA23376CE50}"/>
          </ac:inkMkLst>
        </pc:inkChg>
        <pc:inkChg chg="add">
          <ac:chgData name="Zhang Yifan" userId="c9b86b9a-8bad-4e1d-80e2-8f55c3c19e2c" providerId="ADAL" clId="{9BEFBB74-C0ED-D640-96C8-5B66059E4614}" dt="2021-09-27T19:33:11.500" v="1388"/>
          <ac:inkMkLst>
            <pc:docMk/>
            <pc:sldMk cId="2304836964" sldId="288"/>
            <ac:inkMk id="329" creationId="{34114B03-5C91-7B45-A310-3CAF4D574245}"/>
          </ac:inkMkLst>
        </pc:inkChg>
        <pc:inkChg chg="add">
          <ac:chgData name="Zhang Yifan" userId="c9b86b9a-8bad-4e1d-80e2-8f55c3c19e2c" providerId="ADAL" clId="{9BEFBB74-C0ED-D640-96C8-5B66059E4614}" dt="2021-09-27T19:33:11.779" v="1389"/>
          <ac:inkMkLst>
            <pc:docMk/>
            <pc:sldMk cId="2304836964" sldId="288"/>
            <ac:inkMk id="330" creationId="{7903ADB4-0223-4148-9AA5-D35A8146E8B7}"/>
          </ac:inkMkLst>
        </pc:inkChg>
        <pc:inkChg chg="add">
          <ac:chgData name="Zhang Yifan" userId="c9b86b9a-8bad-4e1d-80e2-8f55c3c19e2c" providerId="ADAL" clId="{9BEFBB74-C0ED-D640-96C8-5B66059E4614}" dt="2021-09-27T19:33:12.034" v="1390"/>
          <ac:inkMkLst>
            <pc:docMk/>
            <pc:sldMk cId="2304836964" sldId="288"/>
            <ac:inkMk id="331" creationId="{DABDA0BC-90A6-6B4E-B988-185FE4DBE3EC}"/>
          </ac:inkMkLst>
        </pc:inkChg>
        <pc:inkChg chg="add">
          <ac:chgData name="Zhang Yifan" userId="c9b86b9a-8bad-4e1d-80e2-8f55c3c19e2c" providerId="ADAL" clId="{9BEFBB74-C0ED-D640-96C8-5B66059E4614}" dt="2021-09-27T19:33:12.409" v="1391"/>
          <ac:inkMkLst>
            <pc:docMk/>
            <pc:sldMk cId="2304836964" sldId="288"/>
            <ac:inkMk id="332" creationId="{20F2057D-4EE9-0947-B590-7B72BBD757F0}"/>
          </ac:inkMkLst>
        </pc:inkChg>
      </pc:sldChg>
      <pc:sldChg chg="addSp delSp modSp add">
        <pc:chgData name="Zhang Yifan" userId="c9b86b9a-8bad-4e1d-80e2-8f55c3c19e2c" providerId="ADAL" clId="{9BEFBB74-C0ED-D640-96C8-5B66059E4614}" dt="2021-09-27T19:34:58.398" v="1519"/>
        <pc:sldMkLst>
          <pc:docMk/>
          <pc:sldMk cId="2336732971" sldId="289"/>
        </pc:sldMkLst>
        <pc:grpChg chg="del">
          <ac:chgData name="Zhang Yifan" userId="c9b86b9a-8bad-4e1d-80e2-8f55c3c19e2c" providerId="ADAL" clId="{9BEFBB74-C0ED-D640-96C8-5B66059E4614}" dt="2021-09-27T19:33:58.509" v="1395"/>
          <ac:grpSpMkLst>
            <pc:docMk/>
            <pc:sldMk cId="2336732971" sldId="289"/>
            <ac:grpSpMk id="51" creationId="{38BB70D7-EFD7-BC49-BCED-AA594317BC6C}"/>
          </ac:grpSpMkLst>
        </pc:grpChg>
        <pc:grpChg chg="add">
          <ac:chgData name="Zhang Yifan" userId="c9b86b9a-8bad-4e1d-80e2-8f55c3c19e2c" providerId="ADAL" clId="{9BEFBB74-C0ED-D640-96C8-5B66059E4614}" dt="2021-09-27T19:34:01.797" v="1399"/>
          <ac:grpSpMkLst>
            <pc:docMk/>
            <pc:sldMk cId="2336732971" sldId="289"/>
            <ac:grpSpMk id="145" creationId="{6951B4D1-F161-0F4F-B87A-92AED107CE4D}"/>
          </ac:grpSpMkLst>
        </pc:grpChg>
        <pc:grpChg chg="del">
          <ac:chgData name="Zhang Yifan" userId="c9b86b9a-8bad-4e1d-80e2-8f55c3c19e2c" providerId="ADAL" clId="{9BEFBB74-C0ED-D640-96C8-5B66059E4614}" dt="2021-09-27T19:34:30.988" v="1475"/>
          <ac:grpSpMkLst>
            <pc:docMk/>
            <pc:sldMk cId="2336732971" sldId="289"/>
            <ac:grpSpMk id="253" creationId="{9C3BA930-2E28-2346-BBA2-1F2CA98F92ED}"/>
          </ac:grpSpMkLst>
        </pc:grpChg>
        <pc:grpChg chg="del">
          <ac:chgData name="Zhang Yifan" userId="c9b86b9a-8bad-4e1d-80e2-8f55c3c19e2c" providerId="ADAL" clId="{9BEFBB74-C0ED-D640-96C8-5B66059E4614}" dt="2021-09-27T19:34:06.384" v="1424"/>
          <ac:grpSpMkLst>
            <pc:docMk/>
            <pc:sldMk cId="2336732971" sldId="289"/>
            <ac:grpSpMk id="260" creationId="{B79AB056-D022-024E-A123-9C0920322A02}"/>
          </ac:grpSpMkLst>
        </pc:grpChg>
        <pc:grpChg chg="del">
          <ac:chgData name="Zhang Yifan" userId="c9b86b9a-8bad-4e1d-80e2-8f55c3c19e2c" providerId="ADAL" clId="{9BEFBB74-C0ED-D640-96C8-5B66059E4614}" dt="2021-09-27T19:34:31.033" v="1492"/>
          <ac:grpSpMkLst>
            <pc:docMk/>
            <pc:sldMk cId="2336732971" sldId="289"/>
            <ac:grpSpMk id="309" creationId="{00612887-50D2-F445-9EDE-76EAFD964C6D}"/>
          </ac:grpSpMkLst>
        </pc:grpChg>
        <pc:grpChg chg="del">
          <ac:chgData name="Zhang Yifan" userId="c9b86b9a-8bad-4e1d-80e2-8f55c3c19e2c" providerId="ADAL" clId="{9BEFBB74-C0ED-D640-96C8-5B66059E4614}" dt="2021-09-27T19:34:30.830" v="1437"/>
          <ac:grpSpMkLst>
            <pc:docMk/>
            <pc:sldMk cId="2336732971" sldId="289"/>
            <ac:grpSpMk id="312" creationId="{67F6CE95-9A86-A448-94C4-DA0174DFA3E4}"/>
          </ac:grpSpMkLst>
        </pc:grpChg>
        <pc:grpChg chg="add">
          <ac:chgData name="Zhang Yifan" userId="c9b86b9a-8bad-4e1d-80e2-8f55c3c19e2c" providerId="ADAL" clId="{9BEFBB74-C0ED-D640-96C8-5B66059E4614}" dt="2021-09-27T19:34:11.231" v="1430"/>
          <ac:grpSpMkLst>
            <pc:docMk/>
            <pc:sldMk cId="2336732971" sldId="289"/>
            <ac:grpSpMk id="325" creationId="{2CEA2F22-763F-784E-A5FE-5777B8F22CA3}"/>
          </ac:grpSpMkLst>
        </pc:grpChg>
        <pc:grpChg chg="add">
          <ac:chgData name="Zhang Yifan" userId="c9b86b9a-8bad-4e1d-80e2-8f55c3c19e2c" providerId="ADAL" clId="{9BEFBB74-C0ED-D640-96C8-5B66059E4614}" dt="2021-09-27T19:34:14.046" v="1433"/>
          <ac:grpSpMkLst>
            <pc:docMk/>
            <pc:sldMk cId="2336732971" sldId="289"/>
            <ac:grpSpMk id="336" creationId="{E7855C2A-F46D-4946-B86B-E9C964E28BD8}"/>
          </ac:grpSpMkLst>
        </pc:grpChg>
        <pc:grpChg chg="del">
          <ac:chgData name="Zhang Yifan" userId="c9b86b9a-8bad-4e1d-80e2-8f55c3c19e2c" providerId="ADAL" clId="{9BEFBB74-C0ED-D640-96C8-5B66059E4614}" dt="2021-09-27T19:34:31.046" v="1499"/>
          <ac:grpSpMkLst>
            <pc:docMk/>
            <pc:sldMk cId="2336732971" sldId="289"/>
            <ac:grpSpMk id="337" creationId="{77737224-BAEE-9046-993E-C634010611B1}"/>
          </ac:grpSpMkLst>
        </pc:grpChg>
        <pc:grpChg chg="add">
          <ac:chgData name="Zhang Yifan" userId="c9b86b9a-8bad-4e1d-80e2-8f55c3c19e2c" providerId="ADAL" clId="{9BEFBB74-C0ED-D640-96C8-5B66059E4614}" dt="2021-09-27T19:34:49.636" v="1508"/>
          <ac:grpSpMkLst>
            <pc:docMk/>
            <pc:sldMk cId="2336732971" sldId="289"/>
            <ac:grpSpMk id="341" creationId="{443C435D-87A8-8442-B9F8-322DC979A589}"/>
          </ac:grpSpMkLst>
        </pc:grpChg>
        <pc:grpChg chg="add del">
          <ac:chgData name="Zhang Yifan" userId="c9b86b9a-8bad-4e1d-80e2-8f55c3c19e2c" providerId="ADAL" clId="{9BEFBB74-C0ED-D640-96C8-5B66059E4614}" dt="2021-09-27T19:34:55.523" v="1515"/>
          <ac:grpSpMkLst>
            <pc:docMk/>
            <pc:sldMk cId="2336732971" sldId="289"/>
            <ac:grpSpMk id="347" creationId="{D7F7A526-061D-6B44-938F-8085A4091D35}"/>
          </ac:grpSpMkLst>
        </pc:grpChg>
        <pc:inkChg chg="del">
          <ac:chgData name="Zhang Yifan" userId="c9b86b9a-8bad-4e1d-80e2-8f55c3c19e2c" providerId="ADAL" clId="{9BEFBB74-C0ED-D640-96C8-5B66059E4614}" dt="2021-09-27T19:34:08.133" v="1427"/>
          <ac:inkMkLst>
            <pc:docMk/>
            <pc:sldMk cId="2336732971" sldId="289"/>
            <ac:inkMk id="4" creationId="{7BA5B283-A754-6D43-9A30-588E492298DB}"/>
          </ac:inkMkLst>
        </pc:inkChg>
        <pc:inkChg chg="del">
          <ac:chgData name="Zhang Yifan" userId="c9b86b9a-8bad-4e1d-80e2-8f55c3c19e2c" providerId="ADAL" clId="{9BEFBB74-C0ED-D640-96C8-5B66059E4614}" dt="2021-09-27T19:34:08.122" v="1426"/>
          <ac:inkMkLst>
            <pc:docMk/>
            <pc:sldMk cId="2336732971" sldId="289"/>
            <ac:inkMk id="5" creationId="{7D588608-E1D9-094E-B612-84AC05D6DCE5}"/>
          </ac:inkMkLst>
        </pc:inkChg>
        <pc:inkChg chg="add">
          <ac:chgData name="Zhang Yifan" userId="c9b86b9a-8bad-4e1d-80e2-8f55c3c19e2c" providerId="ADAL" clId="{9BEFBB74-C0ED-D640-96C8-5B66059E4614}" dt="2021-09-27T19:34:00.529" v="1397"/>
          <ac:inkMkLst>
            <pc:docMk/>
            <pc:sldMk cId="2336732971" sldId="289"/>
            <ac:inkMk id="6" creationId="{F40A8DD3-C7BB-AC43-BFB6-06A866AC1CA1}"/>
          </ac:inkMkLst>
        </pc:inkChg>
        <pc:inkChg chg="add">
          <ac:chgData name="Zhang Yifan" userId="c9b86b9a-8bad-4e1d-80e2-8f55c3c19e2c" providerId="ADAL" clId="{9BEFBB74-C0ED-D640-96C8-5B66059E4614}" dt="2021-09-27T19:34:01.081" v="1398"/>
          <ac:inkMkLst>
            <pc:docMk/>
            <pc:sldMk cId="2336732971" sldId="289"/>
            <ac:inkMk id="20" creationId="{351FAB00-1A38-4F46-A7D4-6ACE95EBBBB7}"/>
          </ac:inkMkLst>
        </pc:inkChg>
        <pc:inkChg chg="del topLvl">
          <ac:chgData name="Zhang Yifan" userId="c9b86b9a-8bad-4e1d-80e2-8f55c3c19e2c" providerId="ADAL" clId="{9BEFBB74-C0ED-D640-96C8-5B66059E4614}" dt="2021-09-27T19:33:58.509" v="1395"/>
          <ac:inkMkLst>
            <pc:docMk/>
            <pc:sldMk cId="2336732971" sldId="289"/>
            <ac:inkMk id="49" creationId="{065270CC-3F63-9949-A810-FC0B8ABA57D4}"/>
          </ac:inkMkLst>
        </pc:inkChg>
        <pc:inkChg chg="del topLvl">
          <ac:chgData name="Zhang Yifan" userId="c9b86b9a-8bad-4e1d-80e2-8f55c3c19e2c" providerId="ADAL" clId="{9BEFBB74-C0ED-D640-96C8-5B66059E4614}" dt="2021-09-27T19:33:58.512" v="1396"/>
          <ac:inkMkLst>
            <pc:docMk/>
            <pc:sldMk cId="2336732971" sldId="289"/>
            <ac:inkMk id="50" creationId="{B12DDEAD-8F86-664F-977A-4BD8FD67744E}"/>
          </ac:inkMkLst>
        </pc:inkChg>
        <pc:inkChg chg="mod">
          <ac:chgData name="Zhang Yifan" userId="c9b86b9a-8bad-4e1d-80e2-8f55c3c19e2c" providerId="ADAL" clId="{9BEFBB74-C0ED-D640-96C8-5B66059E4614}" dt="2021-09-27T19:33:56.570" v="1394" actId="1076"/>
          <ac:inkMkLst>
            <pc:docMk/>
            <pc:sldMk cId="2336732971" sldId="289"/>
            <ac:inkMk id="52" creationId="{3727F856-0A7C-9944-BC72-EE9DDAC1CADB}"/>
          </ac:inkMkLst>
        </pc:inkChg>
        <pc:inkChg chg="mod">
          <ac:chgData name="Zhang Yifan" userId="c9b86b9a-8bad-4e1d-80e2-8f55c3c19e2c" providerId="ADAL" clId="{9BEFBB74-C0ED-D640-96C8-5B66059E4614}" dt="2021-09-27T19:33:56.570" v="1394" actId="1076"/>
          <ac:inkMkLst>
            <pc:docMk/>
            <pc:sldMk cId="2336732971" sldId="289"/>
            <ac:inkMk id="53" creationId="{009351AC-4F53-D14F-8CEB-6FCB8C077AC5}"/>
          </ac:inkMkLst>
        </pc:inkChg>
        <pc:inkChg chg="mod">
          <ac:chgData name="Zhang Yifan" userId="c9b86b9a-8bad-4e1d-80e2-8f55c3c19e2c" providerId="ADAL" clId="{9BEFBB74-C0ED-D640-96C8-5B66059E4614}" dt="2021-09-27T19:33:56.570" v="1394" actId="1076"/>
          <ac:inkMkLst>
            <pc:docMk/>
            <pc:sldMk cId="2336732971" sldId="289"/>
            <ac:inkMk id="54" creationId="{01251050-A73C-CB4C-B299-502AB634ACCE}"/>
          </ac:inkMkLst>
        </pc:inkChg>
        <pc:inkChg chg="mod">
          <ac:chgData name="Zhang Yifan" userId="c9b86b9a-8bad-4e1d-80e2-8f55c3c19e2c" providerId="ADAL" clId="{9BEFBB74-C0ED-D640-96C8-5B66059E4614}" dt="2021-09-27T19:33:56.570" v="1394" actId="1076"/>
          <ac:inkMkLst>
            <pc:docMk/>
            <pc:sldMk cId="2336732971" sldId="289"/>
            <ac:inkMk id="55" creationId="{08A17D02-558D-9448-AC4C-A8A0FA48D759}"/>
          </ac:inkMkLst>
        </pc:inkChg>
        <pc:inkChg chg="mod">
          <ac:chgData name="Zhang Yifan" userId="c9b86b9a-8bad-4e1d-80e2-8f55c3c19e2c" providerId="ADAL" clId="{9BEFBB74-C0ED-D640-96C8-5B66059E4614}" dt="2021-09-27T19:33:56.570" v="1394" actId="1076"/>
          <ac:inkMkLst>
            <pc:docMk/>
            <pc:sldMk cId="2336732971" sldId="289"/>
            <ac:inkMk id="56" creationId="{2D73FD14-6C62-6743-B0E1-5B71C7E09AA6}"/>
          </ac:inkMkLst>
        </pc:inkChg>
        <pc:inkChg chg="mod">
          <ac:chgData name="Zhang Yifan" userId="c9b86b9a-8bad-4e1d-80e2-8f55c3c19e2c" providerId="ADAL" clId="{9BEFBB74-C0ED-D640-96C8-5B66059E4614}" dt="2021-09-27T19:33:56.570" v="1394" actId="1076"/>
          <ac:inkMkLst>
            <pc:docMk/>
            <pc:sldMk cId="2336732971" sldId="289"/>
            <ac:inkMk id="57" creationId="{03A8BB6C-70E1-A941-BBFF-7F7150A3E3BD}"/>
          </ac:inkMkLst>
        </pc:inkChg>
        <pc:inkChg chg="mod">
          <ac:chgData name="Zhang Yifan" userId="c9b86b9a-8bad-4e1d-80e2-8f55c3c19e2c" providerId="ADAL" clId="{9BEFBB74-C0ED-D640-96C8-5B66059E4614}" dt="2021-09-27T19:33:56.570" v="1394" actId="1076"/>
          <ac:inkMkLst>
            <pc:docMk/>
            <pc:sldMk cId="2336732971" sldId="289"/>
            <ac:inkMk id="58" creationId="{2C880E6C-38D1-AA4D-ADC2-9E37885A9935}"/>
          </ac:inkMkLst>
        </pc:inkChg>
        <pc:inkChg chg="mod">
          <ac:chgData name="Zhang Yifan" userId="c9b86b9a-8bad-4e1d-80e2-8f55c3c19e2c" providerId="ADAL" clId="{9BEFBB74-C0ED-D640-96C8-5B66059E4614}" dt="2021-09-27T19:33:56.570" v="1394" actId="1076"/>
          <ac:inkMkLst>
            <pc:docMk/>
            <pc:sldMk cId="2336732971" sldId="289"/>
            <ac:inkMk id="59" creationId="{CB2412E1-59D3-D14C-B859-AA8DC9A6EE55}"/>
          </ac:inkMkLst>
        </pc:inkChg>
        <pc:inkChg chg="mod">
          <ac:chgData name="Zhang Yifan" userId="c9b86b9a-8bad-4e1d-80e2-8f55c3c19e2c" providerId="ADAL" clId="{9BEFBB74-C0ED-D640-96C8-5B66059E4614}" dt="2021-09-27T19:33:56.570" v="1394" actId="1076"/>
          <ac:inkMkLst>
            <pc:docMk/>
            <pc:sldMk cId="2336732971" sldId="289"/>
            <ac:inkMk id="60" creationId="{85D74B6B-A465-B34A-AA4E-253CA09A56E3}"/>
          </ac:inkMkLst>
        </pc:inkChg>
        <pc:inkChg chg="mod">
          <ac:chgData name="Zhang Yifan" userId="c9b86b9a-8bad-4e1d-80e2-8f55c3c19e2c" providerId="ADAL" clId="{9BEFBB74-C0ED-D640-96C8-5B66059E4614}" dt="2021-09-27T19:33:56.570" v="1394" actId="1076"/>
          <ac:inkMkLst>
            <pc:docMk/>
            <pc:sldMk cId="2336732971" sldId="289"/>
            <ac:inkMk id="61" creationId="{2D42934B-22E8-7047-AFC5-8DE0286095E8}"/>
          </ac:inkMkLst>
        </pc:inkChg>
        <pc:inkChg chg="mod">
          <ac:chgData name="Zhang Yifan" userId="c9b86b9a-8bad-4e1d-80e2-8f55c3c19e2c" providerId="ADAL" clId="{9BEFBB74-C0ED-D640-96C8-5B66059E4614}" dt="2021-09-27T19:33:56.570" v="1394" actId="1076"/>
          <ac:inkMkLst>
            <pc:docMk/>
            <pc:sldMk cId="2336732971" sldId="289"/>
            <ac:inkMk id="62" creationId="{4CF990B5-9616-6D46-96C7-29E90EA479AE}"/>
          </ac:inkMkLst>
        </pc:inkChg>
        <pc:inkChg chg="mod">
          <ac:chgData name="Zhang Yifan" userId="c9b86b9a-8bad-4e1d-80e2-8f55c3c19e2c" providerId="ADAL" clId="{9BEFBB74-C0ED-D640-96C8-5B66059E4614}" dt="2021-09-27T19:33:56.570" v="1394" actId="1076"/>
          <ac:inkMkLst>
            <pc:docMk/>
            <pc:sldMk cId="2336732971" sldId="289"/>
            <ac:inkMk id="63" creationId="{21A90F3E-E1DC-444E-8D21-D40A489F90BD}"/>
          </ac:inkMkLst>
        </pc:inkChg>
        <pc:inkChg chg="del">
          <ac:chgData name="Zhang Yifan" userId="c9b86b9a-8bad-4e1d-80e2-8f55c3c19e2c" providerId="ADAL" clId="{9BEFBB74-C0ED-D640-96C8-5B66059E4614}" dt="2021-09-27T19:34:06.353" v="1414"/>
          <ac:inkMkLst>
            <pc:docMk/>
            <pc:sldMk cId="2336732971" sldId="289"/>
            <ac:inkMk id="143" creationId="{E92EBE67-0EA3-5C45-8018-A6E3D5F9E6A5}"/>
          </ac:inkMkLst>
        </pc:inkChg>
        <pc:inkChg chg="del">
          <ac:chgData name="Zhang Yifan" userId="c9b86b9a-8bad-4e1d-80e2-8f55c3c19e2c" providerId="ADAL" clId="{9BEFBB74-C0ED-D640-96C8-5B66059E4614}" dt="2021-09-27T19:34:45.802" v="1504"/>
          <ac:inkMkLst>
            <pc:docMk/>
            <pc:sldMk cId="2336732971" sldId="289"/>
            <ac:inkMk id="168" creationId="{0B7B831D-357B-174E-A1DD-3E77118D8302}"/>
          </ac:inkMkLst>
        </pc:inkChg>
        <pc:inkChg chg="del">
          <ac:chgData name="Zhang Yifan" userId="c9b86b9a-8bad-4e1d-80e2-8f55c3c19e2c" providerId="ADAL" clId="{9BEFBB74-C0ED-D640-96C8-5B66059E4614}" dt="2021-09-27T19:34:45.810" v="1505"/>
          <ac:inkMkLst>
            <pc:docMk/>
            <pc:sldMk cId="2336732971" sldId="289"/>
            <ac:inkMk id="169" creationId="{B7DE2F8F-F776-344B-9585-82BBB13CB4BF}"/>
          </ac:inkMkLst>
        </pc:inkChg>
        <pc:inkChg chg="mod">
          <ac:chgData name="Zhang Yifan" userId="c9b86b9a-8bad-4e1d-80e2-8f55c3c19e2c" providerId="ADAL" clId="{9BEFBB74-C0ED-D640-96C8-5B66059E4614}" dt="2021-09-27T19:34:37.957" v="1501" actId="1076"/>
          <ac:inkMkLst>
            <pc:docMk/>
            <pc:sldMk cId="2336732971" sldId="289"/>
            <ac:inkMk id="171" creationId="{02CC19C6-A2A7-994E-A473-98849B0CC886}"/>
          </ac:inkMkLst>
        </pc:inkChg>
        <pc:inkChg chg="mod">
          <ac:chgData name="Zhang Yifan" userId="c9b86b9a-8bad-4e1d-80e2-8f55c3c19e2c" providerId="ADAL" clId="{9BEFBB74-C0ED-D640-96C8-5B66059E4614}" dt="2021-09-27T19:34:37.957" v="1501" actId="1076"/>
          <ac:inkMkLst>
            <pc:docMk/>
            <pc:sldMk cId="2336732971" sldId="289"/>
            <ac:inkMk id="172" creationId="{00EDCF1E-76D4-824E-B281-6B940CFC72CF}"/>
          </ac:inkMkLst>
        </pc:inkChg>
        <pc:inkChg chg="mod">
          <ac:chgData name="Zhang Yifan" userId="c9b86b9a-8bad-4e1d-80e2-8f55c3c19e2c" providerId="ADAL" clId="{9BEFBB74-C0ED-D640-96C8-5B66059E4614}" dt="2021-09-27T19:34:37.957" v="1501" actId="1076"/>
          <ac:inkMkLst>
            <pc:docMk/>
            <pc:sldMk cId="2336732971" sldId="289"/>
            <ac:inkMk id="173" creationId="{CA63A756-8AA3-2B42-A532-22B816E40010}"/>
          </ac:inkMkLst>
        </pc:inkChg>
        <pc:inkChg chg="mod">
          <ac:chgData name="Zhang Yifan" userId="c9b86b9a-8bad-4e1d-80e2-8f55c3c19e2c" providerId="ADAL" clId="{9BEFBB74-C0ED-D640-96C8-5B66059E4614}" dt="2021-09-27T19:34:37.957" v="1501" actId="1076"/>
          <ac:inkMkLst>
            <pc:docMk/>
            <pc:sldMk cId="2336732971" sldId="289"/>
            <ac:inkMk id="174" creationId="{C47FBF9A-3D58-824F-8116-4489C7E2B0CA}"/>
          </ac:inkMkLst>
        </pc:inkChg>
        <pc:inkChg chg="mod">
          <ac:chgData name="Zhang Yifan" userId="c9b86b9a-8bad-4e1d-80e2-8f55c3c19e2c" providerId="ADAL" clId="{9BEFBB74-C0ED-D640-96C8-5B66059E4614}" dt="2021-09-27T19:34:37.957" v="1501" actId="1076"/>
          <ac:inkMkLst>
            <pc:docMk/>
            <pc:sldMk cId="2336732971" sldId="289"/>
            <ac:inkMk id="175" creationId="{B6FF463C-4CCD-AA42-8C56-05A2C9ED53DC}"/>
          </ac:inkMkLst>
        </pc:inkChg>
        <pc:inkChg chg="mod">
          <ac:chgData name="Zhang Yifan" userId="c9b86b9a-8bad-4e1d-80e2-8f55c3c19e2c" providerId="ADAL" clId="{9BEFBB74-C0ED-D640-96C8-5B66059E4614}" dt="2021-09-27T19:34:37.957" v="1501" actId="1076"/>
          <ac:inkMkLst>
            <pc:docMk/>
            <pc:sldMk cId="2336732971" sldId="289"/>
            <ac:inkMk id="176" creationId="{CE7132BF-97E5-724B-B6B5-CD91BB91C108}"/>
          </ac:inkMkLst>
        </pc:inkChg>
        <pc:inkChg chg="mod">
          <ac:chgData name="Zhang Yifan" userId="c9b86b9a-8bad-4e1d-80e2-8f55c3c19e2c" providerId="ADAL" clId="{9BEFBB74-C0ED-D640-96C8-5B66059E4614}" dt="2021-09-27T19:34:37.957" v="1501" actId="1076"/>
          <ac:inkMkLst>
            <pc:docMk/>
            <pc:sldMk cId="2336732971" sldId="289"/>
            <ac:inkMk id="177" creationId="{2EFE65AA-63D4-5B4F-B663-0464347FEFDF}"/>
          </ac:inkMkLst>
        </pc:inkChg>
        <pc:inkChg chg="mod">
          <ac:chgData name="Zhang Yifan" userId="c9b86b9a-8bad-4e1d-80e2-8f55c3c19e2c" providerId="ADAL" clId="{9BEFBB74-C0ED-D640-96C8-5B66059E4614}" dt="2021-09-27T19:34:37.957" v="1501" actId="1076"/>
          <ac:inkMkLst>
            <pc:docMk/>
            <pc:sldMk cId="2336732971" sldId="289"/>
            <ac:inkMk id="178" creationId="{AE324F57-214D-0A4D-8B6F-6F1C8B1D00CF}"/>
          </ac:inkMkLst>
        </pc:inkChg>
        <pc:inkChg chg="mod">
          <ac:chgData name="Zhang Yifan" userId="c9b86b9a-8bad-4e1d-80e2-8f55c3c19e2c" providerId="ADAL" clId="{9BEFBB74-C0ED-D640-96C8-5B66059E4614}" dt="2021-09-27T19:34:37.957" v="1501" actId="1076"/>
          <ac:inkMkLst>
            <pc:docMk/>
            <pc:sldMk cId="2336732971" sldId="289"/>
            <ac:inkMk id="179" creationId="{FF9D2958-BB03-8248-AE35-633CC1A47CCE}"/>
          </ac:inkMkLst>
        </pc:inkChg>
        <pc:inkChg chg="mod">
          <ac:chgData name="Zhang Yifan" userId="c9b86b9a-8bad-4e1d-80e2-8f55c3c19e2c" providerId="ADAL" clId="{9BEFBB74-C0ED-D640-96C8-5B66059E4614}" dt="2021-09-27T19:34:37.957" v="1501" actId="1076"/>
          <ac:inkMkLst>
            <pc:docMk/>
            <pc:sldMk cId="2336732971" sldId="289"/>
            <ac:inkMk id="180" creationId="{EB9C8705-1F96-614E-B807-F44463413D13}"/>
          </ac:inkMkLst>
        </pc:inkChg>
        <pc:inkChg chg="mod">
          <ac:chgData name="Zhang Yifan" userId="c9b86b9a-8bad-4e1d-80e2-8f55c3c19e2c" providerId="ADAL" clId="{9BEFBB74-C0ED-D640-96C8-5B66059E4614}" dt="2021-09-27T19:34:37.957" v="1501" actId="1076"/>
          <ac:inkMkLst>
            <pc:docMk/>
            <pc:sldMk cId="2336732971" sldId="289"/>
            <ac:inkMk id="184" creationId="{CA1FA05B-0E23-AE40-AB51-19A3DE9DC68A}"/>
          </ac:inkMkLst>
        </pc:inkChg>
        <pc:inkChg chg="mod">
          <ac:chgData name="Zhang Yifan" userId="c9b86b9a-8bad-4e1d-80e2-8f55c3c19e2c" providerId="ADAL" clId="{9BEFBB74-C0ED-D640-96C8-5B66059E4614}" dt="2021-09-27T19:34:37.957" v="1501" actId="1076"/>
          <ac:inkMkLst>
            <pc:docMk/>
            <pc:sldMk cId="2336732971" sldId="289"/>
            <ac:inkMk id="185" creationId="{4E215A26-0D34-6F4E-B9B4-FE2164F6131C}"/>
          </ac:inkMkLst>
        </pc:inkChg>
        <pc:inkChg chg="mod">
          <ac:chgData name="Zhang Yifan" userId="c9b86b9a-8bad-4e1d-80e2-8f55c3c19e2c" providerId="ADAL" clId="{9BEFBB74-C0ED-D640-96C8-5B66059E4614}" dt="2021-09-27T19:34:37.957" v="1501" actId="1076"/>
          <ac:inkMkLst>
            <pc:docMk/>
            <pc:sldMk cId="2336732971" sldId="289"/>
            <ac:inkMk id="186" creationId="{A97E17F8-6BDD-AA49-AC03-A31B0B970CF1}"/>
          </ac:inkMkLst>
        </pc:inkChg>
        <pc:inkChg chg="mod">
          <ac:chgData name="Zhang Yifan" userId="c9b86b9a-8bad-4e1d-80e2-8f55c3c19e2c" providerId="ADAL" clId="{9BEFBB74-C0ED-D640-96C8-5B66059E4614}" dt="2021-09-27T19:34:37.957" v="1501" actId="1076"/>
          <ac:inkMkLst>
            <pc:docMk/>
            <pc:sldMk cId="2336732971" sldId="289"/>
            <ac:inkMk id="187" creationId="{BCB0BF30-5B99-D54B-A749-7BCFC5B0B1AE}"/>
          </ac:inkMkLst>
        </pc:inkChg>
        <pc:inkChg chg="del topLvl">
          <ac:chgData name="Zhang Yifan" userId="c9b86b9a-8bad-4e1d-80e2-8f55c3c19e2c" providerId="ADAL" clId="{9BEFBB74-C0ED-D640-96C8-5B66059E4614}" dt="2021-09-27T19:34:06.385" v="1425"/>
          <ac:inkMkLst>
            <pc:docMk/>
            <pc:sldMk cId="2336732971" sldId="289"/>
            <ac:inkMk id="189" creationId="{75DB2B27-33CF-7C41-B885-BB2A8EF9B7FC}"/>
          </ac:inkMkLst>
        </pc:inkChg>
        <pc:inkChg chg="del topLvl">
          <ac:chgData name="Zhang Yifan" userId="c9b86b9a-8bad-4e1d-80e2-8f55c3c19e2c" providerId="ADAL" clId="{9BEFBB74-C0ED-D640-96C8-5B66059E4614}" dt="2021-09-27T19:34:06.384" v="1424"/>
          <ac:inkMkLst>
            <pc:docMk/>
            <pc:sldMk cId="2336732971" sldId="289"/>
            <ac:inkMk id="195" creationId="{30FDBFF9-B7C2-D04B-8392-8338D9BF3A60}"/>
          </ac:inkMkLst>
        </pc:inkChg>
        <pc:inkChg chg="del">
          <ac:chgData name="Zhang Yifan" userId="c9b86b9a-8bad-4e1d-80e2-8f55c3c19e2c" providerId="ADAL" clId="{9BEFBB74-C0ED-D640-96C8-5B66059E4614}" dt="2021-09-27T19:34:06.305" v="1404"/>
          <ac:inkMkLst>
            <pc:docMk/>
            <pc:sldMk cId="2336732971" sldId="289"/>
            <ac:inkMk id="200" creationId="{A3A57209-7AEC-A545-A02B-2344B2DE08C0}"/>
          </ac:inkMkLst>
        </pc:inkChg>
        <pc:inkChg chg="del">
          <ac:chgData name="Zhang Yifan" userId="c9b86b9a-8bad-4e1d-80e2-8f55c3c19e2c" providerId="ADAL" clId="{9BEFBB74-C0ED-D640-96C8-5B66059E4614}" dt="2021-09-27T19:34:06.377" v="1421"/>
          <ac:inkMkLst>
            <pc:docMk/>
            <pc:sldMk cId="2336732971" sldId="289"/>
            <ac:inkMk id="201" creationId="{4CB81554-0762-804D-A4AB-2A072DCFE354}"/>
          </ac:inkMkLst>
        </pc:inkChg>
        <pc:inkChg chg="del">
          <ac:chgData name="Zhang Yifan" userId="c9b86b9a-8bad-4e1d-80e2-8f55c3c19e2c" providerId="ADAL" clId="{9BEFBB74-C0ED-D640-96C8-5B66059E4614}" dt="2021-09-27T19:34:06.299" v="1403"/>
          <ac:inkMkLst>
            <pc:docMk/>
            <pc:sldMk cId="2336732971" sldId="289"/>
            <ac:inkMk id="202" creationId="{C8BD50E3-59D8-B94C-90C5-B79F665E92C1}"/>
          </ac:inkMkLst>
        </pc:inkChg>
        <pc:inkChg chg="del">
          <ac:chgData name="Zhang Yifan" userId="c9b86b9a-8bad-4e1d-80e2-8f55c3c19e2c" providerId="ADAL" clId="{9BEFBB74-C0ED-D640-96C8-5B66059E4614}" dt="2021-09-27T19:34:06.379" v="1422"/>
          <ac:inkMkLst>
            <pc:docMk/>
            <pc:sldMk cId="2336732971" sldId="289"/>
            <ac:inkMk id="209" creationId="{9DE8724A-8A0F-F54A-8AFE-F75D4246BEDA}"/>
          </ac:inkMkLst>
        </pc:inkChg>
        <pc:inkChg chg="del">
          <ac:chgData name="Zhang Yifan" userId="c9b86b9a-8bad-4e1d-80e2-8f55c3c19e2c" providerId="ADAL" clId="{9BEFBB74-C0ED-D640-96C8-5B66059E4614}" dt="2021-09-27T19:34:06.346" v="1412"/>
          <ac:inkMkLst>
            <pc:docMk/>
            <pc:sldMk cId="2336732971" sldId="289"/>
            <ac:inkMk id="215" creationId="{43C8582C-1571-174A-80DF-44182F4290CD}"/>
          </ac:inkMkLst>
        </pc:inkChg>
        <pc:inkChg chg="del">
          <ac:chgData name="Zhang Yifan" userId="c9b86b9a-8bad-4e1d-80e2-8f55c3c19e2c" providerId="ADAL" clId="{9BEFBB74-C0ED-D640-96C8-5B66059E4614}" dt="2021-09-27T19:34:06.311" v="1405"/>
          <ac:inkMkLst>
            <pc:docMk/>
            <pc:sldMk cId="2336732971" sldId="289"/>
            <ac:inkMk id="225" creationId="{43EAEB32-3305-DB4F-857F-275733FB8C97}"/>
          </ac:inkMkLst>
        </pc:inkChg>
        <pc:inkChg chg="del">
          <ac:chgData name="Zhang Yifan" userId="c9b86b9a-8bad-4e1d-80e2-8f55c3c19e2c" providerId="ADAL" clId="{9BEFBB74-C0ED-D640-96C8-5B66059E4614}" dt="2021-09-27T19:34:06.374" v="1420"/>
          <ac:inkMkLst>
            <pc:docMk/>
            <pc:sldMk cId="2336732971" sldId="289"/>
            <ac:inkMk id="226" creationId="{BD1CB877-324A-3542-BF2C-4885A2BFCFBA}"/>
          </ac:inkMkLst>
        </pc:inkChg>
        <pc:inkChg chg="del">
          <ac:chgData name="Zhang Yifan" userId="c9b86b9a-8bad-4e1d-80e2-8f55c3c19e2c" providerId="ADAL" clId="{9BEFBB74-C0ED-D640-96C8-5B66059E4614}" dt="2021-09-27T19:34:30.851" v="1442"/>
          <ac:inkMkLst>
            <pc:docMk/>
            <pc:sldMk cId="2336732971" sldId="289"/>
            <ac:inkMk id="227" creationId="{B04A320E-2486-3244-9BBF-8B1FE1A1E3F9}"/>
          </ac:inkMkLst>
        </pc:inkChg>
        <pc:inkChg chg="del">
          <ac:chgData name="Zhang Yifan" userId="c9b86b9a-8bad-4e1d-80e2-8f55c3c19e2c" providerId="ADAL" clId="{9BEFBB74-C0ED-D640-96C8-5B66059E4614}" dt="2021-09-27T19:34:31.027" v="1490"/>
          <ac:inkMkLst>
            <pc:docMk/>
            <pc:sldMk cId="2336732971" sldId="289"/>
            <ac:inkMk id="228" creationId="{C8D9C96E-E1E8-204D-9E78-253C5C09E0C9}"/>
          </ac:inkMkLst>
        </pc:inkChg>
        <pc:inkChg chg="del">
          <ac:chgData name="Zhang Yifan" userId="c9b86b9a-8bad-4e1d-80e2-8f55c3c19e2c" providerId="ADAL" clId="{9BEFBB74-C0ED-D640-96C8-5B66059E4614}" dt="2021-09-27T19:34:06.365" v="1417"/>
          <ac:inkMkLst>
            <pc:docMk/>
            <pc:sldMk cId="2336732971" sldId="289"/>
            <ac:inkMk id="229" creationId="{442F4A89-898F-0043-AD30-1E59D0714054}"/>
          </ac:inkMkLst>
        </pc:inkChg>
        <pc:inkChg chg="del">
          <ac:chgData name="Zhang Yifan" userId="c9b86b9a-8bad-4e1d-80e2-8f55c3c19e2c" providerId="ADAL" clId="{9BEFBB74-C0ED-D640-96C8-5B66059E4614}" dt="2021-09-27T19:34:06.327" v="1408"/>
          <ac:inkMkLst>
            <pc:docMk/>
            <pc:sldMk cId="2336732971" sldId="289"/>
            <ac:inkMk id="230" creationId="{2ED47037-930D-A74C-8475-A40A9D16A408}"/>
          </ac:inkMkLst>
        </pc:inkChg>
        <pc:inkChg chg="del">
          <ac:chgData name="Zhang Yifan" userId="c9b86b9a-8bad-4e1d-80e2-8f55c3c19e2c" providerId="ADAL" clId="{9BEFBB74-C0ED-D640-96C8-5B66059E4614}" dt="2021-09-27T19:34:06.317" v="1406"/>
          <ac:inkMkLst>
            <pc:docMk/>
            <pc:sldMk cId="2336732971" sldId="289"/>
            <ac:inkMk id="231" creationId="{DD5DC1F9-AC3F-DA4D-BB66-B686BDDBD79E}"/>
          </ac:inkMkLst>
        </pc:inkChg>
        <pc:inkChg chg="del">
          <ac:chgData name="Zhang Yifan" userId="c9b86b9a-8bad-4e1d-80e2-8f55c3c19e2c" providerId="ADAL" clId="{9BEFBB74-C0ED-D640-96C8-5B66059E4614}" dt="2021-09-27T19:34:06.368" v="1418"/>
          <ac:inkMkLst>
            <pc:docMk/>
            <pc:sldMk cId="2336732971" sldId="289"/>
            <ac:inkMk id="232" creationId="{BD421995-5B5E-5849-8EE1-6732A759E5BF}"/>
          </ac:inkMkLst>
        </pc:inkChg>
        <pc:inkChg chg="del">
          <ac:chgData name="Zhang Yifan" userId="c9b86b9a-8bad-4e1d-80e2-8f55c3c19e2c" providerId="ADAL" clId="{9BEFBB74-C0ED-D640-96C8-5B66059E4614}" dt="2021-09-27T19:34:06.273" v="1400"/>
          <ac:inkMkLst>
            <pc:docMk/>
            <pc:sldMk cId="2336732971" sldId="289"/>
            <ac:inkMk id="233" creationId="{33CBF7C2-F3E1-774F-9A27-8B318820A548}"/>
          </ac:inkMkLst>
        </pc:inkChg>
        <pc:inkChg chg="del">
          <ac:chgData name="Zhang Yifan" userId="c9b86b9a-8bad-4e1d-80e2-8f55c3c19e2c" providerId="ADAL" clId="{9BEFBB74-C0ED-D640-96C8-5B66059E4614}" dt="2021-09-27T19:34:06.371" v="1419"/>
          <ac:inkMkLst>
            <pc:docMk/>
            <pc:sldMk cId="2336732971" sldId="289"/>
            <ac:inkMk id="235" creationId="{B96B70CE-CD82-804D-9683-AE5B6C059114}"/>
          </ac:inkMkLst>
        </pc:inkChg>
        <pc:inkChg chg="del">
          <ac:chgData name="Zhang Yifan" userId="c9b86b9a-8bad-4e1d-80e2-8f55c3c19e2c" providerId="ADAL" clId="{9BEFBB74-C0ED-D640-96C8-5B66059E4614}" dt="2021-09-27T19:34:06.381" v="1423"/>
          <ac:inkMkLst>
            <pc:docMk/>
            <pc:sldMk cId="2336732971" sldId="289"/>
            <ac:inkMk id="236" creationId="{7454A45A-E4C7-E946-AAE3-ED2D259F3D03}"/>
          </ac:inkMkLst>
        </pc:inkChg>
        <pc:inkChg chg="del">
          <ac:chgData name="Zhang Yifan" userId="c9b86b9a-8bad-4e1d-80e2-8f55c3c19e2c" providerId="ADAL" clId="{9BEFBB74-C0ED-D640-96C8-5B66059E4614}" dt="2021-09-27T19:34:30.877" v="1448"/>
          <ac:inkMkLst>
            <pc:docMk/>
            <pc:sldMk cId="2336732971" sldId="289"/>
            <ac:inkMk id="237" creationId="{B79BD749-637E-B545-BCFB-CBE0D460169E}"/>
          </ac:inkMkLst>
        </pc:inkChg>
        <pc:inkChg chg="del">
          <ac:chgData name="Zhang Yifan" userId="c9b86b9a-8bad-4e1d-80e2-8f55c3c19e2c" providerId="ADAL" clId="{9BEFBB74-C0ED-D640-96C8-5B66059E4614}" dt="2021-09-27T19:34:31.043" v="1498"/>
          <ac:inkMkLst>
            <pc:docMk/>
            <pc:sldMk cId="2336732971" sldId="289"/>
            <ac:inkMk id="238" creationId="{0C802273-C107-BB4E-9573-E00BD59B45F2}"/>
          </ac:inkMkLst>
        </pc:inkChg>
        <pc:inkChg chg="del">
          <ac:chgData name="Zhang Yifan" userId="c9b86b9a-8bad-4e1d-80e2-8f55c3c19e2c" providerId="ADAL" clId="{9BEFBB74-C0ED-D640-96C8-5B66059E4614}" dt="2021-09-27T19:34:30.871" v="1446"/>
          <ac:inkMkLst>
            <pc:docMk/>
            <pc:sldMk cId="2336732971" sldId="289"/>
            <ac:inkMk id="239" creationId="{1930231F-5E33-BD45-9551-6712B54E4A88}"/>
          </ac:inkMkLst>
        </pc:inkChg>
        <pc:inkChg chg="del">
          <ac:chgData name="Zhang Yifan" userId="c9b86b9a-8bad-4e1d-80e2-8f55c3c19e2c" providerId="ADAL" clId="{9BEFBB74-C0ED-D640-96C8-5B66059E4614}" dt="2021-09-27T19:34:31.003" v="1481"/>
          <ac:inkMkLst>
            <pc:docMk/>
            <pc:sldMk cId="2336732971" sldId="289"/>
            <ac:inkMk id="240" creationId="{8AA66279-60C1-3A41-8220-B4F3DC155615}"/>
          </ac:inkMkLst>
        </pc:inkChg>
        <pc:inkChg chg="del">
          <ac:chgData name="Zhang Yifan" userId="c9b86b9a-8bad-4e1d-80e2-8f55c3c19e2c" providerId="ADAL" clId="{9BEFBB74-C0ED-D640-96C8-5B66059E4614}" dt="2021-09-27T19:34:31.034" v="1493"/>
          <ac:inkMkLst>
            <pc:docMk/>
            <pc:sldMk cId="2336732971" sldId="289"/>
            <ac:inkMk id="241" creationId="{5F3C0190-EF0C-3842-81C1-0BD2D07E6E76}"/>
          </ac:inkMkLst>
        </pc:inkChg>
        <pc:inkChg chg="del">
          <ac:chgData name="Zhang Yifan" userId="c9b86b9a-8bad-4e1d-80e2-8f55c3c19e2c" providerId="ADAL" clId="{9BEFBB74-C0ED-D640-96C8-5B66059E4614}" dt="2021-09-27T19:34:30.981" v="1473"/>
          <ac:inkMkLst>
            <pc:docMk/>
            <pc:sldMk cId="2336732971" sldId="289"/>
            <ac:inkMk id="242" creationId="{34780550-1A73-6C47-877A-27DD5C1C6168}"/>
          </ac:inkMkLst>
        </pc:inkChg>
        <pc:inkChg chg="del">
          <ac:chgData name="Zhang Yifan" userId="c9b86b9a-8bad-4e1d-80e2-8f55c3c19e2c" providerId="ADAL" clId="{9BEFBB74-C0ED-D640-96C8-5B66059E4614}" dt="2021-09-27T19:34:30.932" v="1460"/>
          <ac:inkMkLst>
            <pc:docMk/>
            <pc:sldMk cId="2336732971" sldId="289"/>
            <ac:inkMk id="243" creationId="{ECB49979-1995-534F-8362-A4D5D426346D}"/>
          </ac:inkMkLst>
        </pc:inkChg>
        <pc:inkChg chg="del">
          <ac:chgData name="Zhang Yifan" userId="c9b86b9a-8bad-4e1d-80e2-8f55c3c19e2c" providerId="ADAL" clId="{9BEFBB74-C0ED-D640-96C8-5B66059E4614}" dt="2021-09-27T19:34:06.291" v="1402"/>
          <ac:inkMkLst>
            <pc:docMk/>
            <pc:sldMk cId="2336732971" sldId="289"/>
            <ac:inkMk id="244" creationId="{D216E17C-3481-1441-A93B-054E5DDB8D47}"/>
          </ac:inkMkLst>
        </pc:inkChg>
        <pc:inkChg chg="del">
          <ac:chgData name="Zhang Yifan" userId="c9b86b9a-8bad-4e1d-80e2-8f55c3c19e2c" providerId="ADAL" clId="{9BEFBB74-C0ED-D640-96C8-5B66059E4614}" dt="2021-09-27T19:34:06.282" v="1401"/>
          <ac:inkMkLst>
            <pc:docMk/>
            <pc:sldMk cId="2336732971" sldId="289"/>
            <ac:inkMk id="245" creationId="{C8AA03A6-F2B0-FF4B-8701-7620593F3A7A}"/>
          </ac:inkMkLst>
        </pc:inkChg>
        <pc:inkChg chg="del">
          <ac:chgData name="Zhang Yifan" userId="c9b86b9a-8bad-4e1d-80e2-8f55c3c19e2c" providerId="ADAL" clId="{9BEFBB74-C0ED-D640-96C8-5B66059E4614}" dt="2021-09-27T19:34:06.332" v="1409"/>
          <ac:inkMkLst>
            <pc:docMk/>
            <pc:sldMk cId="2336732971" sldId="289"/>
            <ac:inkMk id="246" creationId="{3E41B34A-1918-F241-9AD4-4A7A949A3787}"/>
          </ac:inkMkLst>
        </pc:inkChg>
        <pc:inkChg chg="del">
          <ac:chgData name="Zhang Yifan" userId="c9b86b9a-8bad-4e1d-80e2-8f55c3c19e2c" providerId="ADAL" clId="{9BEFBB74-C0ED-D640-96C8-5B66059E4614}" dt="2021-09-27T19:34:06.350" v="1413"/>
          <ac:inkMkLst>
            <pc:docMk/>
            <pc:sldMk cId="2336732971" sldId="289"/>
            <ac:inkMk id="247" creationId="{AEB612A3-84D7-B446-A420-5D5B45CCBA7E}"/>
          </ac:inkMkLst>
        </pc:inkChg>
        <pc:inkChg chg="del">
          <ac:chgData name="Zhang Yifan" userId="c9b86b9a-8bad-4e1d-80e2-8f55c3c19e2c" providerId="ADAL" clId="{9BEFBB74-C0ED-D640-96C8-5B66059E4614}" dt="2021-09-27T19:34:30.827" v="1436"/>
          <ac:inkMkLst>
            <pc:docMk/>
            <pc:sldMk cId="2336732971" sldId="289"/>
            <ac:inkMk id="248" creationId="{67C3EB1E-D920-804B-B395-0C655BE3022D}"/>
          </ac:inkMkLst>
        </pc:inkChg>
        <pc:inkChg chg="del topLvl">
          <ac:chgData name="Zhang Yifan" userId="c9b86b9a-8bad-4e1d-80e2-8f55c3c19e2c" providerId="ADAL" clId="{9BEFBB74-C0ED-D640-96C8-5B66059E4614}" dt="2021-09-27T19:34:30.988" v="1475"/>
          <ac:inkMkLst>
            <pc:docMk/>
            <pc:sldMk cId="2336732971" sldId="289"/>
            <ac:inkMk id="249" creationId="{A7ACB4BA-2D69-6043-AEAA-4A6C9E3E77FE}"/>
          </ac:inkMkLst>
        </pc:inkChg>
        <pc:inkChg chg="del">
          <ac:chgData name="Zhang Yifan" userId="c9b86b9a-8bad-4e1d-80e2-8f55c3c19e2c" providerId="ADAL" clId="{9BEFBB74-C0ED-D640-96C8-5B66059E4614}" dt="2021-09-27T19:34:30.891" v="1451"/>
          <ac:inkMkLst>
            <pc:docMk/>
            <pc:sldMk cId="2336732971" sldId="289"/>
            <ac:inkMk id="250" creationId="{4907BA93-56B1-4345-961D-8402C9A487AF}"/>
          </ac:inkMkLst>
        </pc:inkChg>
        <pc:inkChg chg="del topLvl">
          <ac:chgData name="Zhang Yifan" userId="c9b86b9a-8bad-4e1d-80e2-8f55c3c19e2c" providerId="ADAL" clId="{9BEFBB74-C0ED-D640-96C8-5B66059E4614}" dt="2021-09-27T19:34:31.026" v="1489"/>
          <ac:inkMkLst>
            <pc:docMk/>
            <pc:sldMk cId="2336732971" sldId="289"/>
            <ac:inkMk id="251" creationId="{B9EB7345-F3B9-524A-92A5-6233EEF0FF18}"/>
          </ac:inkMkLst>
        </pc:inkChg>
        <pc:inkChg chg="del">
          <ac:chgData name="Zhang Yifan" userId="c9b86b9a-8bad-4e1d-80e2-8f55c3c19e2c" providerId="ADAL" clId="{9BEFBB74-C0ED-D640-96C8-5B66059E4614}" dt="2021-09-27T19:34:30.969" v="1469"/>
          <ac:inkMkLst>
            <pc:docMk/>
            <pc:sldMk cId="2336732971" sldId="289"/>
            <ac:inkMk id="252" creationId="{93CFB005-AA6C-7D47-8A6D-52C52B18C062}"/>
          </ac:inkMkLst>
        </pc:inkChg>
        <pc:inkChg chg="del">
          <ac:chgData name="Zhang Yifan" userId="c9b86b9a-8bad-4e1d-80e2-8f55c3c19e2c" providerId="ADAL" clId="{9BEFBB74-C0ED-D640-96C8-5B66059E4614}" dt="2021-09-27T19:34:06.357" v="1415"/>
          <ac:inkMkLst>
            <pc:docMk/>
            <pc:sldMk cId="2336732971" sldId="289"/>
            <ac:inkMk id="254" creationId="{FCD2C968-3C9C-0641-A4CD-5822CD79EC1B}"/>
          </ac:inkMkLst>
        </pc:inkChg>
        <pc:inkChg chg="del">
          <ac:chgData name="Zhang Yifan" userId="c9b86b9a-8bad-4e1d-80e2-8f55c3c19e2c" providerId="ADAL" clId="{9BEFBB74-C0ED-D640-96C8-5B66059E4614}" dt="2021-09-27T19:34:30.989" v="1476"/>
          <ac:inkMkLst>
            <pc:docMk/>
            <pc:sldMk cId="2336732971" sldId="289"/>
            <ac:inkMk id="255" creationId="{D8C164B4-A463-4F47-9C95-412B028FF45E}"/>
          </ac:inkMkLst>
        </pc:inkChg>
        <pc:inkChg chg="del">
          <ac:chgData name="Zhang Yifan" userId="c9b86b9a-8bad-4e1d-80e2-8f55c3c19e2c" providerId="ADAL" clId="{9BEFBB74-C0ED-D640-96C8-5B66059E4614}" dt="2021-09-27T19:34:06.362" v="1416"/>
          <ac:inkMkLst>
            <pc:docMk/>
            <pc:sldMk cId="2336732971" sldId="289"/>
            <ac:inkMk id="256" creationId="{0FD13B7D-4C86-3B48-B8EF-15DBD2337461}"/>
          </ac:inkMkLst>
        </pc:inkChg>
        <pc:inkChg chg="del">
          <ac:chgData name="Zhang Yifan" userId="c9b86b9a-8bad-4e1d-80e2-8f55c3c19e2c" providerId="ADAL" clId="{9BEFBB74-C0ED-D640-96C8-5B66059E4614}" dt="2021-09-27T19:34:06.337" v="1410"/>
          <ac:inkMkLst>
            <pc:docMk/>
            <pc:sldMk cId="2336732971" sldId="289"/>
            <ac:inkMk id="257" creationId="{779A70E0-43BA-4D4F-8B21-16A5A86F17B1}"/>
          </ac:inkMkLst>
        </pc:inkChg>
        <pc:inkChg chg="del">
          <ac:chgData name="Zhang Yifan" userId="c9b86b9a-8bad-4e1d-80e2-8f55c3c19e2c" providerId="ADAL" clId="{9BEFBB74-C0ED-D640-96C8-5B66059E4614}" dt="2021-09-27T19:34:06.341" v="1411"/>
          <ac:inkMkLst>
            <pc:docMk/>
            <pc:sldMk cId="2336732971" sldId="289"/>
            <ac:inkMk id="258" creationId="{63ABD50F-6B54-9341-AABA-3B8067F4739E}"/>
          </ac:inkMkLst>
        </pc:inkChg>
        <pc:inkChg chg="del">
          <ac:chgData name="Zhang Yifan" userId="c9b86b9a-8bad-4e1d-80e2-8f55c3c19e2c" providerId="ADAL" clId="{9BEFBB74-C0ED-D640-96C8-5B66059E4614}" dt="2021-09-27T19:34:06.322" v="1407"/>
          <ac:inkMkLst>
            <pc:docMk/>
            <pc:sldMk cId="2336732971" sldId="289"/>
            <ac:inkMk id="259" creationId="{2453DF39-EADC-2F4D-8547-086894BBA942}"/>
          </ac:inkMkLst>
        </pc:inkChg>
        <pc:inkChg chg="del">
          <ac:chgData name="Zhang Yifan" userId="c9b86b9a-8bad-4e1d-80e2-8f55c3c19e2c" providerId="ADAL" clId="{9BEFBB74-C0ED-D640-96C8-5B66059E4614}" dt="2021-09-27T19:34:30.907" v="1454"/>
          <ac:inkMkLst>
            <pc:docMk/>
            <pc:sldMk cId="2336732971" sldId="289"/>
            <ac:inkMk id="261" creationId="{8BFBA123-DC7C-4E44-BDE3-AF6D53B43BA9}"/>
          </ac:inkMkLst>
        </pc:inkChg>
        <pc:inkChg chg="del">
          <ac:chgData name="Zhang Yifan" userId="c9b86b9a-8bad-4e1d-80e2-8f55c3c19e2c" providerId="ADAL" clId="{9BEFBB74-C0ED-D640-96C8-5B66059E4614}" dt="2021-09-27T19:34:31.025" v="1488"/>
          <ac:inkMkLst>
            <pc:docMk/>
            <pc:sldMk cId="2336732971" sldId="289"/>
            <ac:inkMk id="262" creationId="{36AEB563-3CA4-FF4B-9B56-D8FACA38EF4F}"/>
          </ac:inkMkLst>
        </pc:inkChg>
        <pc:inkChg chg="del">
          <ac:chgData name="Zhang Yifan" userId="c9b86b9a-8bad-4e1d-80e2-8f55c3c19e2c" providerId="ADAL" clId="{9BEFBB74-C0ED-D640-96C8-5B66059E4614}" dt="2021-09-27T19:34:30.994" v="1477"/>
          <ac:inkMkLst>
            <pc:docMk/>
            <pc:sldMk cId="2336732971" sldId="289"/>
            <ac:inkMk id="263" creationId="{BE0CDAAD-193E-9048-9155-A70F40A48E10}"/>
          </ac:inkMkLst>
        </pc:inkChg>
        <pc:inkChg chg="del">
          <ac:chgData name="Zhang Yifan" userId="c9b86b9a-8bad-4e1d-80e2-8f55c3c19e2c" providerId="ADAL" clId="{9BEFBB74-C0ED-D640-96C8-5B66059E4614}" dt="2021-09-27T19:34:30.911" v="1455"/>
          <ac:inkMkLst>
            <pc:docMk/>
            <pc:sldMk cId="2336732971" sldId="289"/>
            <ac:inkMk id="264" creationId="{65F647D7-0DAD-4D45-A420-559CFD654EE6}"/>
          </ac:inkMkLst>
        </pc:inkChg>
        <pc:inkChg chg="del">
          <ac:chgData name="Zhang Yifan" userId="c9b86b9a-8bad-4e1d-80e2-8f55c3c19e2c" providerId="ADAL" clId="{9BEFBB74-C0ED-D640-96C8-5B66059E4614}" dt="2021-09-27T19:34:31.041" v="1496"/>
          <ac:inkMkLst>
            <pc:docMk/>
            <pc:sldMk cId="2336732971" sldId="289"/>
            <ac:inkMk id="265" creationId="{48FFD2F8-A27F-794D-94A6-7E0F0F1CAC5B}"/>
          </ac:inkMkLst>
        </pc:inkChg>
        <pc:inkChg chg="del">
          <ac:chgData name="Zhang Yifan" userId="c9b86b9a-8bad-4e1d-80e2-8f55c3c19e2c" providerId="ADAL" clId="{9BEFBB74-C0ED-D640-96C8-5B66059E4614}" dt="2021-09-27T19:34:30.817" v="1434"/>
          <ac:inkMkLst>
            <pc:docMk/>
            <pc:sldMk cId="2336732971" sldId="289"/>
            <ac:inkMk id="266" creationId="{09777E8D-449B-8843-8C08-DBFFC0E97B24}"/>
          </ac:inkMkLst>
        </pc:inkChg>
        <pc:inkChg chg="del">
          <ac:chgData name="Zhang Yifan" userId="c9b86b9a-8bad-4e1d-80e2-8f55c3c19e2c" providerId="ADAL" clId="{9BEFBB74-C0ED-D640-96C8-5B66059E4614}" dt="2021-09-27T19:34:30.896" v="1452"/>
          <ac:inkMkLst>
            <pc:docMk/>
            <pc:sldMk cId="2336732971" sldId="289"/>
            <ac:inkMk id="267" creationId="{2A4CC75C-DE5F-7C44-AB45-1E2FB0EF6637}"/>
          </ac:inkMkLst>
        </pc:inkChg>
        <pc:inkChg chg="del">
          <ac:chgData name="Zhang Yifan" userId="c9b86b9a-8bad-4e1d-80e2-8f55c3c19e2c" providerId="ADAL" clId="{9BEFBB74-C0ED-D640-96C8-5B66059E4614}" dt="2021-09-27T19:34:30.985" v="1474"/>
          <ac:inkMkLst>
            <pc:docMk/>
            <pc:sldMk cId="2336732971" sldId="289"/>
            <ac:inkMk id="268" creationId="{46BF7322-1F98-FF4B-B1DB-979D0B8CDCA7}"/>
          </ac:inkMkLst>
        </pc:inkChg>
        <pc:inkChg chg="del topLvl">
          <ac:chgData name="Zhang Yifan" userId="c9b86b9a-8bad-4e1d-80e2-8f55c3c19e2c" providerId="ADAL" clId="{9BEFBB74-C0ED-D640-96C8-5B66059E4614}" dt="2021-09-27T19:34:31.047" v="1500"/>
          <ac:inkMkLst>
            <pc:docMk/>
            <pc:sldMk cId="2336732971" sldId="289"/>
            <ac:inkMk id="269" creationId="{B8B50B99-74D2-594E-89A8-9BBC94E0D199}"/>
          </ac:inkMkLst>
        </pc:inkChg>
        <pc:inkChg chg="del">
          <ac:chgData name="Zhang Yifan" userId="c9b86b9a-8bad-4e1d-80e2-8f55c3c19e2c" providerId="ADAL" clId="{9BEFBB74-C0ED-D640-96C8-5B66059E4614}" dt="2021-09-27T19:34:31.010" v="1483"/>
          <ac:inkMkLst>
            <pc:docMk/>
            <pc:sldMk cId="2336732971" sldId="289"/>
            <ac:inkMk id="270" creationId="{4EEB1492-C059-624E-B742-F7921183CE87}"/>
          </ac:inkMkLst>
        </pc:inkChg>
        <pc:inkChg chg="del">
          <ac:chgData name="Zhang Yifan" userId="c9b86b9a-8bad-4e1d-80e2-8f55c3c19e2c" providerId="ADAL" clId="{9BEFBB74-C0ED-D640-96C8-5B66059E4614}" dt="2021-09-27T19:34:30.837" v="1439"/>
          <ac:inkMkLst>
            <pc:docMk/>
            <pc:sldMk cId="2336732971" sldId="289"/>
            <ac:inkMk id="271" creationId="{E8F68CA2-A7F8-9C4B-9E21-8D5F58AA2A7B}"/>
          </ac:inkMkLst>
        </pc:inkChg>
        <pc:inkChg chg="del">
          <ac:chgData name="Zhang Yifan" userId="c9b86b9a-8bad-4e1d-80e2-8f55c3c19e2c" providerId="ADAL" clId="{9BEFBB74-C0ED-D640-96C8-5B66059E4614}" dt="2021-09-27T19:34:30.850" v="1441"/>
          <ac:inkMkLst>
            <pc:docMk/>
            <pc:sldMk cId="2336732971" sldId="289"/>
            <ac:inkMk id="272" creationId="{CE343161-28AA-9648-A5E2-061A724056D1}"/>
          </ac:inkMkLst>
        </pc:inkChg>
        <pc:inkChg chg="del">
          <ac:chgData name="Zhang Yifan" userId="c9b86b9a-8bad-4e1d-80e2-8f55c3c19e2c" providerId="ADAL" clId="{9BEFBB74-C0ED-D640-96C8-5B66059E4614}" dt="2021-09-27T19:34:30.958" v="1466"/>
          <ac:inkMkLst>
            <pc:docMk/>
            <pc:sldMk cId="2336732971" sldId="289"/>
            <ac:inkMk id="273" creationId="{2CDCB1BA-F6EE-1841-A0E6-D600C90EFEB6}"/>
          </ac:inkMkLst>
        </pc:inkChg>
        <pc:inkChg chg="del">
          <ac:chgData name="Zhang Yifan" userId="c9b86b9a-8bad-4e1d-80e2-8f55c3c19e2c" providerId="ADAL" clId="{9BEFBB74-C0ED-D640-96C8-5B66059E4614}" dt="2021-09-27T19:34:30.941" v="1462"/>
          <ac:inkMkLst>
            <pc:docMk/>
            <pc:sldMk cId="2336732971" sldId="289"/>
            <ac:inkMk id="274" creationId="{79200DA4-AF57-D94C-A182-F272701A8AD3}"/>
          </ac:inkMkLst>
        </pc:inkChg>
        <pc:inkChg chg="del topLvl">
          <ac:chgData name="Zhang Yifan" userId="c9b86b9a-8bad-4e1d-80e2-8f55c3c19e2c" providerId="ADAL" clId="{9BEFBB74-C0ED-D640-96C8-5B66059E4614}" dt="2021-09-27T19:34:31.033" v="1492"/>
          <ac:inkMkLst>
            <pc:docMk/>
            <pc:sldMk cId="2336732971" sldId="289"/>
            <ac:inkMk id="275" creationId="{501CC816-B21A-824F-866F-C8CC47E0722B}"/>
          </ac:inkMkLst>
        </pc:inkChg>
        <pc:inkChg chg="del">
          <ac:chgData name="Zhang Yifan" userId="c9b86b9a-8bad-4e1d-80e2-8f55c3c19e2c" providerId="ADAL" clId="{9BEFBB74-C0ED-D640-96C8-5B66059E4614}" dt="2021-09-27T19:34:30.917" v="1456"/>
          <ac:inkMkLst>
            <pc:docMk/>
            <pc:sldMk cId="2336732971" sldId="289"/>
            <ac:inkMk id="276" creationId="{A1EE9E09-1765-AC44-A9F7-5BB36C748BCA}"/>
          </ac:inkMkLst>
        </pc:inkChg>
        <pc:inkChg chg="del">
          <ac:chgData name="Zhang Yifan" userId="c9b86b9a-8bad-4e1d-80e2-8f55c3c19e2c" providerId="ADAL" clId="{9BEFBB74-C0ED-D640-96C8-5B66059E4614}" dt="2021-09-27T19:34:30.946" v="1463"/>
          <ac:inkMkLst>
            <pc:docMk/>
            <pc:sldMk cId="2336732971" sldId="289"/>
            <ac:inkMk id="277" creationId="{0465BD48-4236-CF4B-BA9D-21A1C67449CE}"/>
          </ac:inkMkLst>
        </pc:inkChg>
        <pc:inkChg chg="del">
          <ac:chgData name="Zhang Yifan" userId="c9b86b9a-8bad-4e1d-80e2-8f55c3c19e2c" providerId="ADAL" clId="{9BEFBB74-C0ED-D640-96C8-5B66059E4614}" dt="2021-09-27T19:34:30.973" v="1470"/>
          <ac:inkMkLst>
            <pc:docMk/>
            <pc:sldMk cId="2336732971" sldId="289"/>
            <ac:inkMk id="278" creationId="{781E0BB0-7ACE-584E-8633-9B4C064DDC8B}"/>
          </ac:inkMkLst>
        </pc:inkChg>
        <pc:inkChg chg="del">
          <ac:chgData name="Zhang Yifan" userId="c9b86b9a-8bad-4e1d-80e2-8f55c3c19e2c" providerId="ADAL" clId="{9BEFBB74-C0ED-D640-96C8-5B66059E4614}" dt="2021-09-27T19:34:31.022" v="1487"/>
          <ac:inkMkLst>
            <pc:docMk/>
            <pc:sldMk cId="2336732971" sldId="289"/>
            <ac:inkMk id="279" creationId="{6DD51FAD-0928-0844-BA01-1B9773E785BC}"/>
          </ac:inkMkLst>
        </pc:inkChg>
        <pc:inkChg chg="del">
          <ac:chgData name="Zhang Yifan" userId="c9b86b9a-8bad-4e1d-80e2-8f55c3c19e2c" providerId="ADAL" clId="{9BEFBB74-C0ED-D640-96C8-5B66059E4614}" dt="2021-09-27T19:34:31" v="1479"/>
          <ac:inkMkLst>
            <pc:docMk/>
            <pc:sldMk cId="2336732971" sldId="289"/>
            <ac:inkMk id="280" creationId="{FBE279F5-E521-9E4E-9D65-5829EF00AECB}"/>
          </ac:inkMkLst>
        </pc:inkChg>
        <pc:inkChg chg="del">
          <ac:chgData name="Zhang Yifan" userId="c9b86b9a-8bad-4e1d-80e2-8f55c3c19e2c" providerId="ADAL" clId="{9BEFBB74-C0ED-D640-96C8-5B66059E4614}" dt="2021-09-27T19:34:31.012" v="1484"/>
          <ac:inkMkLst>
            <pc:docMk/>
            <pc:sldMk cId="2336732971" sldId="289"/>
            <ac:inkMk id="282" creationId="{0C8B3006-F44B-C141-90FE-74258BAE069E}"/>
          </ac:inkMkLst>
        </pc:inkChg>
        <pc:inkChg chg="del">
          <ac:chgData name="Zhang Yifan" userId="c9b86b9a-8bad-4e1d-80e2-8f55c3c19e2c" providerId="ADAL" clId="{9BEFBB74-C0ED-D640-96C8-5B66059E4614}" dt="2021-09-27T19:34:30.824" v="1435"/>
          <ac:inkMkLst>
            <pc:docMk/>
            <pc:sldMk cId="2336732971" sldId="289"/>
            <ac:inkMk id="283" creationId="{D27E7D71-8F9B-A644-A9B0-E879358AC9F6}"/>
          </ac:inkMkLst>
        </pc:inkChg>
        <pc:inkChg chg="del">
          <ac:chgData name="Zhang Yifan" userId="c9b86b9a-8bad-4e1d-80e2-8f55c3c19e2c" providerId="ADAL" clId="{9BEFBB74-C0ED-D640-96C8-5B66059E4614}" dt="2021-09-27T19:34:30.889" v="1450"/>
          <ac:inkMkLst>
            <pc:docMk/>
            <pc:sldMk cId="2336732971" sldId="289"/>
            <ac:inkMk id="284" creationId="{29896DE9-0B66-FF46-8E15-099788A19202}"/>
          </ac:inkMkLst>
        </pc:inkChg>
        <pc:inkChg chg="del">
          <ac:chgData name="Zhang Yifan" userId="c9b86b9a-8bad-4e1d-80e2-8f55c3c19e2c" providerId="ADAL" clId="{9BEFBB74-C0ED-D640-96C8-5B66059E4614}" dt="2021-09-27T19:34:30.937" v="1461"/>
          <ac:inkMkLst>
            <pc:docMk/>
            <pc:sldMk cId="2336732971" sldId="289"/>
            <ac:inkMk id="285" creationId="{26D74BD8-471F-A14E-9CD3-2B0B434F696D}"/>
          </ac:inkMkLst>
        </pc:inkChg>
        <pc:inkChg chg="del topLvl">
          <ac:chgData name="Zhang Yifan" userId="c9b86b9a-8bad-4e1d-80e2-8f55c3c19e2c" providerId="ADAL" clId="{9BEFBB74-C0ED-D640-96C8-5B66059E4614}" dt="2021-09-27T19:34:31.046" v="1499"/>
          <ac:inkMkLst>
            <pc:docMk/>
            <pc:sldMk cId="2336732971" sldId="289"/>
            <ac:inkMk id="286" creationId="{C0A47F82-12CE-7643-91AB-88B770C813B9}"/>
          </ac:inkMkLst>
        </pc:inkChg>
        <pc:inkChg chg="del">
          <ac:chgData name="Zhang Yifan" userId="c9b86b9a-8bad-4e1d-80e2-8f55c3c19e2c" providerId="ADAL" clId="{9BEFBB74-C0ED-D640-96C8-5B66059E4614}" dt="2021-09-27T19:34:30.869" v="1445"/>
          <ac:inkMkLst>
            <pc:docMk/>
            <pc:sldMk cId="2336732971" sldId="289"/>
            <ac:inkMk id="287" creationId="{E74EEC2A-6CB4-0C4F-A859-A05D894E58C1}"/>
          </ac:inkMkLst>
        </pc:inkChg>
        <pc:inkChg chg="del">
          <ac:chgData name="Zhang Yifan" userId="c9b86b9a-8bad-4e1d-80e2-8f55c3c19e2c" providerId="ADAL" clId="{9BEFBB74-C0ED-D640-96C8-5B66059E4614}" dt="2021-09-27T19:34:31.039" v="1495"/>
          <ac:inkMkLst>
            <pc:docMk/>
            <pc:sldMk cId="2336732971" sldId="289"/>
            <ac:inkMk id="288" creationId="{0010A9E1-086A-B74A-84A3-4E9960274EC4}"/>
          </ac:inkMkLst>
        </pc:inkChg>
        <pc:inkChg chg="del">
          <ac:chgData name="Zhang Yifan" userId="c9b86b9a-8bad-4e1d-80e2-8f55c3c19e2c" providerId="ADAL" clId="{9BEFBB74-C0ED-D640-96C8-5B66059E4614}" dt="2021-09-27T19:34:31.015" v="1485"/>
          <ac:inkMkLst>
            <pc:docMk/>
            <pc:sldMk cId="2336732971" sldId="289"/>
            <ac:inkMk id="289" creationId="{A12DAB5D-DB9A-6E4D-8438-81A6FCC3081D}"/>
          </ac:inkMkLst>
        </pc:inkChg>
        <pc:inkChg chg="del">
          <ac:chgData name="Zhang Yifan" userId="c9b86b9a-8bad-4e1d-80e2-8f55c3c19e2c" providerId="ADAL" clId="{9BEFBB74-C0ED-D640-96C8-5B66059E4614}" dt="2021-09-27T19:34:30.876" v="1447"/>
          <ac:inkMkLst>
            <pc:docMk/>
            <pc:sldMk cId="2336732971" sldId="289"/>
            <ac:inkMk id="290" creationId="{E93CA3FD-7E91-0245-BB13-642DBD3382E9}"/>
          </ac:inkMkLst>
        </pc:inkChg>
        <pc:inkChg chg="del">
          <ac:chgData name="Zhang Yifan" userId="c9b86b9a-8bad-4e1d-80e2-8f55c3c19e2c" providerId="ADAL" clId="{9BEFBB74-C0ED-D640-96C8-5B66059E4614}" dt="2021-09-27T19:34:31.019" v="1486"/>
          <ac:inkMkLst>
            <pc:docMk/>
            <pc:sldMk cId="2336732971" sldId="289"/>
            <ac:inkMk id="291" creationId="{7B3A2824-DE8E-A946-8DC4-FF3D564CFD07}"/>
          </ac:inkMkLst>
        </pc:inkChg>
        <pc:inkChg chg="del">
          <ac:chgData name="Zhang Yifan" userId="c9b86b9a-8bad-4e1d-80e2-8f55c3c19e2c" providerId="ADAL" clId="{9BEFBB74-C0ED-D640-96C8-5B66059E4614}" dt="2021-09-27T19:34:30.883" v="1449"/>
          <ac:inkMkLst>
            <pc:docMk/>
            <pc:sldMk cId="2336732971" sldId="289"/>
            <ac:inkMk id="293" creationId="{6AFCB572-636C-5F42-9FF1-18E17F0BB522}"/>
          </ac:inkMkLst>
        </pc:inkChg>
        <pc:inkChg chg="del">
          <ac:chgData name="Zhang Yifan" userId="c9b86b9a-8bad-4e1d-80e2-8f55c3c19e2c" providerId="ADAL" clId="{9BEFBB74-C0ED-D640-96C8-5B66059E4614}" dt="2021-09-27T19:34:30.966" v="1468"/>
          <ac:inkMkLst>
            <pc:docMk/>
            <pc:sldMk cId="2336732971" sldId="289"/>
            <ac:inkMk id="294" creationId="{AA75CD80-FA1B-CE44-9A8C-BFBF1F2A25FD}"/>
          </ac:inkMkLst>
        </pc:inkChg>
        <pc:inkChg chg="del">
          <ac:chgData name="Zhang Yifan" userId="c9b86b9a-8bad-4e1d-80e2-8f55c3c19e2c" providerId="ADAL" clId="{9BEFBB74-C0ED-D640-96C8-5B66059E4614}" dt="2021-09-27T19:34:30.931" v="1459"/>
          <ac:inkMkLst>
            <pc:docMk/>
            <pc:sldMk cId="2336732971" sldId="289"/>
            <ac:inkMk id="295" creationId="{ABD7FBA9-D570-9240-BBAE-E7D710A63F23}"/>
          </ac:inkMkLst>
        </pc:inkChg>
        <pc:inkChg chg="del">
          <ac:chgData name="Zhang Yifan" userId="c9b86b9a-8bad-4e1d-80e2-8f55c3c19e2c" providerId="ADAL" clId="{9BEFBB74-C0ED-D640-96C8-5B66059E4614}" dt="2021-09-27T19:34:30.857" v="1443"/>
          <ac:inkMkLst>
            <pc:docMk/>
            <pc:sldMk cId="2336732971" sldId="289"/>
            <ac:inkMk id="296" creationId="{62A35561-5B39-5F4C-A83A-10022AB485D0}"/>
          </ac:inkMkLst>
        </pc:inkChg>
        <pc:inkChg chg="del">
          <ac:chgData name="Zhang Yifan" userId="c9b86b9a-8bad-4e1d-80e2-8f55c3c19e2c" providerId="ADAL" clId="{9BEFBB74-C0ED-D640-96C8-5B66059E4614}" dt="2021-09-27T19:34:30.961" v="1467"/>
          <ac:inkMkLst>
            <pc:docMk/>
            <pc:sldMk cId="2336732971" sldId="289"/>
            <ac:inkMk id="297" creationId="{FCF823F9-DE39-CE4D-AD36-E0D69D86EEDB}"/>
          </ac:inkMkLst>
        </pc:inkChg>
        <pc:inkChg chg="del topLvl">
          <ac:chgData name="Zhang Yifan" userId="c9b86b9a-8bad-4e1d-80e2-8f55c3c19e2c" providerId="ADAL" clId="{9BEFBB74-C0ED-D640-96C8-5B66059E4614}" dt="2021-09-27T19:34:31.042" v="1497"/>
          <ac:inkMkLst>
            <pc:docMk/>
            <pc:sldMk cId="2336732971" sldId="289"/>
            <ac:inkMk id="298" creationId="{806E8B9D-FCFC-7642-BC09-74F357EA018D}"/>
          </ac:inkMkLst>
        </pc:inkChg>
        <pc:inkChg chg="del">
          <ac:chgData name="Zhang Yifan" userId="c9b86b9a-8bad-4e1d-80e2-8f55c3c19e2c" providerId="ADAL" clId="{9BEFBB74-C0ED-D640-96C8-5B66059E4614}" dt="2021-09-27T19:34:30.954" v="1465"/>
          <ac:inkMkLst>
            <pc:docMk/>
            <pc:sldMk cId="2336732971" sldId="289"/>
            <ac:inkMk id="299" creationId="{0A1FBB6C-6E05-D841-B281-934B8DF44908}"/>
          </ac:inkMkLst>
        </pc:inkChg>
        <pc:inkChg chg="del">
          <ac:chgData name="Zhang Yifan" userId="c9b86b9a-8bad-4e1d-80e2-8f55c3c19e2c" providerId="ADAL" clId="{9BEFBB74-C0ED-D640-96C8-5B66059E4614}" dt="2021-09-27T19:34:31.002" v="1480"/>
          <ac:inkMkLst>
            <pc:docMk/>
            <pc:sldMk cId="2336732971" sldId="289"/>
            <ac:inkMk id="300" creationId="{63BA3EE5-C7AB-E34F-BE9B-69CA41AF0D80}"/>
          </ac:inkMkLst>
        </pc:inkChg>
        <pc:inkChg chg="del">
          <ac:chgData name="Zhang Yifan" userId="c9b86b9a-8bad-4e1d-80e2-8f55c3c19e2c" providerId="ADAL" clId="{9BEFBB74-C0ED-D640-96C8-5B66059E4614}" dt="2021-09-27T19:34:30.976" v="1471"/>
          <ac:inkMkLst>
            <pc:docMk/>
            <pc:sldMk cId="2336732971" sldId="289"/>
            <ac:inkMk id="301" creationId="{61F01351-D931-014C-8DBC-788DE278643C}"/>
          </ac:inkMkLst>
        </pc:inkChg>
        <pc:inkChg chg="del">
          <ac:chgData name="Zhang Yifan" userId="c9b86b9a-8bad-4e1d-80e2-8f55c3c19e2c" providerId="ADAL" clId="{9BEFBB74-C0ED-D640-96C8-5B66059E4614}" dt="2021-09-27T19:34:31.006" v="1482"/>
          <ac:inkMkLst>
            <pc:docMk/>
            <pc:sldMk cId="2336732971" sldId="289"/>
            <ac:inkMk id="302" creationId="{353DD19B-E748-B447-A4A3-9FC9D1B5049F}"/>
          </ac:inkMkLst>
        </pc:inkChg>
        <pc:inkChg chg="del">
          <ac:chgData name="Zhang Yifan" userId="c9b86b9a-8bad-4e1d-80e2-8f55c3c19e2c" providerId="ADAL" clId="{9BEFBB74-C0ED-D640-96C8-5B66059E4614}" dt="2021-09-27T19:34:30.843" v="1440"/>
          <ac:inkMkLst>
            <pc:docMk/>
            <pc:sldMk cId="2336732971" sldId="289"/>
            <ac:inkMk id="303" creationId="{72FBB943-B218-504E-AE50-635C7D96D572}"/>
          </ac:inkMkLst>
        </pc:inkChg>
        <pc:inkChg chg="del">
          <ac:chgData name="Zhang Yifan" userId="c9b86b9a-8bad-4e1d-80e2-8f55c3c19e2c" providerId="ADAL" clId="{9BEFBB74-C0ED-D640-96C8-5B66059E4614}" dt="2021-09-27T19:34:30.997" v="1478"/>
          <ac:inkMkLst>
            <pc:docMk/>
            <pc:sldMk cId="2336732971" sldId="289"/>
            <ac:inkMk id="304" creationId="{66A675BB-C82A-474C-807D-3E0C048FC57E}"/>
          </ac:inkMkLst>
        </pc:inkChg>
        <pc:inkChg chg="del">
          <ac:chgData name="Zhang Yifan" userId="c9b86b9a-8bad-4e1d-80e2-8f55c3c19e2c" providerId="ADAL" clId="{9BEFBB74-C0ED-D640-96C8-5B66059E4614}" dt="2021-09-27T19:34:30.902" v="1453"/>
          <ac:inkMkLst>
            <pc:docMk/>
            <pc:sldMk cId="2336732971" sldId="289"/>
            <ac:inkMk id="305" creationId="{E9F06976-8EB4-5F4F-A7A9-ECFFA9D582D6}"/>
          </ac:inkMkLst>
        </pc:inkChg>
        <pc:inkChg chg="del">
          <ac:chgData name="Zhang Yifan" userId="c9b86b9a-8bad-4e1d-80e2-8f55c3c19e2c" providerId="ADAL" clId="{9BEFBB74-C0ED-D640-96C8-5B66059E4614}" dt="2021-09-27T19:34:30.921" v="1457"/>
          <ac:inkMkLst>
            <pc:docMk/>
            <pc:sldMk cId="2336732971" sldId="289"/>
            <ac:inkMk id="306" creationId="{742E46A2-52F7-6D4D-AE44-CDAA2615BC8C}"/>
          </ac:inkMkLst>
        </pc:inkChg>
        <pc:inkChg chg="del">
          <ac:chgData name="Zhang Yifan" userId="c9b86b9a-8bad-4e1d-80e2-8f55c3c19e2c" providerId="ADAL" clId="{9BEFBB74-C0ED-D640-96C8-5B66059E4614}" dt="2021-09-27T19:34:30.926" v="1458"/>
          <ac:inkMkLst>
            <pc:docMk/>
            <pc:sldMk cId="2336732971" sldId="289"/>
            <ac:inkMk id="307" creationId="{4F8E171A-BC5D-E143-A8DF-F2B1B8CF5480}"/>
          </ac:inkMkLst>
        </pc:inkChg>
        <pc:inkChg chg="del">
          <ac:chgData name="Zhang Yifan" userId="c9b86b9a-8bad-4e1d-80e2-8f55c3c19e2c" providerId="ADAL" clId="{9BEFBB74-C0ED-D640-96C8-5B66059E4614}" dt="2021-09-27T19:34:30.980" v="1472"/>
          <ac:inkMkLst>
            <pc:docMk/>
            <pc:sldMk cId="2336732971" sldId="289"/>
            <ac:inkMk id="308" creationId="{A219B90B-5407-9E4A-A46C-FB7652A2AB1A}"/>
          </ac:inkMkLst>
        </pc:inkChg>
        <pc:inkChg chg="del topLvl">
          <ac:chgData name="Zhang Yifan" userId="c9b86b9a-8bad-4e1d-80e2-8f55c3c19e2c" providerId="ADAL" clId="{9BEFBB74-C0ED-D640-96C8-5B66059E4614}" dt="2021-09-27T19:34:30.831" v="1438"/>
          <ac:inkMkLst>
            <pc:docMk/>
            <pc:sldMk cId="2336732971" sldId="289"/>
            <ac:inkMk id="310" creationId="{8F0E0A75-B94E-CA40-854A-05C45600341C}"/>
          </ac:inkMkLst>
        </pc:inkChg>
        <pc:inkChg chg="del topLvl">
          <ac:chgData name="Zhang Yifan" userId="c9b86b9a-8bad-4e1d-80e2-8f55c3c19e2c" providerId="ADAL" clId="{9BEFBB74-C0ED-D640-96C8-5B66059E4614}" dt="2021-09-27T19:34:30.830" v="1437"/>
          <ac:inkMkLst>
            <pc:docMk/>
            <pc:sldMk cId="2336732971" sldId="289"/>
            <ac:inkMk id="311" creationId="{433CCCD6-2EB2-8E48-9534-770F718399B3}"/>
          </ac:inkMkLst>
        </pc:inkChg>
        <pc:inkChg chg="del">
          <ac:chgData name="Zhang Yifan" userId="c9b86b9a-8bad-4e1d-80e2-8f55c3c19e2c" providerId="ADAL" clId="{9BEFBB74-C0ED-D640-96C8-5B66059E4614}" dt="2021-09-27T19:34:31.030" v="1491"/>
          <ac:inkMkLst>
            <pc:docMk/>
            <pc:sldMk cId="2336732971" sldId="289"/>
            <ac:inkMk id="317" creationId="{8159CB2B-9033-4948-B6B6-9232AD0B2FB0}"/>
          </ac:inkMkLst>
        </pc:inkChg>
        <pc:inkChg chg="del">
          <ac:chgData name="Zhang Yifan" userId="c9b86b9a-8bad-4e1d-80e2-8f55c3c19e2c" providerId="ADAL" clId="{9BEFBB74-C0ED-D640-96C8-5B66059E4614}" dt="2021-09-27T19:34:31.036" v="1494"/>
          <ac:inkMkLst>
            <pc:docMk/>
            <pc:sldMk cId="2336732971" sldId="289"/>
            <ac:inkMk id="318" creationId="{25C7B173-6CF5-8E46-98AF-137C07508C3E}"/>
          </ac:inkMkLst>
        </pc:inkChg>
        <pc:inkChg chg="del">
          <ac:chgData name="Zhang Yifan" userId="c9b86b9a-8bad-4e1d-80e2-8f55c3c19e2c" providerId="ADAL" clId="{9BEFBB74-C0ED-D640-96C8-5B66059E4614}" dt="2021-09-27T19:34:30.950" v="1464"/>
          <ac:inkMkLst>
            <pc:docMk/>
            <pc:sldMk cId="2336732971" sldId="289"/>
            <ac:inkMk id="319" creationId="{326BCD29-011E-0B49-B9E0-5BCC6F271447}"/>
          </ac:inkMkLst>
        </pc:inkChg>
        <pc:inkChg chg="del">
          <ac:chgData name="Zhang Yifan" userId="c9b86b9a-8bad-4e1d-80e2-8f55c3c19e2c" providerId="ADAL" clId="{9BEFBB74-C0ED-D640-96C8-5B66059E4614}" dt="2021-09-27T19:34:30.863" v="1444"/>
          <ac:inkMkLst>
            <pc:docMk/>
            <pc:sldMk cId="2336732971" sldId="289"/>
            <ac:inkMk id="320" creationId="{5946B2C6-B6E0-8247-81A0-B26DF9FC379C}"/>
          </ac:inkMkLst>
        </pc:inkChg>
        <pc:inkChg chg="add">
          <ac:chgData name="Zhang Yifan" userId="c9b86b9a-8bad-4e1d-80e2-8f55c3c19e2c" providerId="ADAL" clId="{9BEFBB74-C0ED-D640-96C8-5B66059E4614}" dt="2021-09-27T19:34:10.169" v="1428"/>
          <ac:inkMkLst>
            <pc:docMk/>
            <pc:sldMk cId="2336732971" sldId="289"/>
            <ac:inkMk id="323" creationId="{0679C984-A456-534B-9CEA-6940F36D7E6C}"/>
          </ac:inkMkLst>
        </pc:inkChg>
        <pc:inkChg chg="add">
          <ac:chgData name="Zhang Yifan" userId="c9b86b9a-8bad-4e1d-80e2-8f55c3c19e2c" providerId="ADAL" clId="{9BEFBB74-C0ED-D640-96C8-5B66059E4614}" dt="2021-09-27T19:34:10.532" v="1429"/>
          <ac:inkMkLst>
            <pc:docMk/>
            <pc:sldMk cId="2336732971" sldId="289"/>
            <ac:inkMk id="324" creationId="{BC07FB3B-C7F7-C246-8FD1-8E42CA13A375}"/>
          </ac:inkMkLst>
        </pc:inkChg>
        <pc:inkChg chg="add">
          <ac:chgData name="Zhang Yifan" userId="c9b86b9a-8bad-4e1d-80e2-8f55c3c19e2c" providerId="ADAL" clId="{9BEFBB74-C0ED-D640-96C8-5B66059E4614}" dt="2021-09-27T19:34:12.423" v="1431"/>
          <ac:inkMkLst>
            <pc:docMk/>
            <pc:sldMk cId="2336732971" sldId="289"/>
            <ac:inkMk id="334" creationId="{3417B305-481F-FD40-A1F5-E4EB8967A54E}"/>
          </ac:inkMkLst>
        </pc:inkChg>
        <pc:inkChg chg="add">
          <ac:chgData name="Zhang Yifan" userId="c9b86b9a-8bad-4e1d-80e2-8f55c3c19e2c" providerId="ADAL" clId="{9BEFBB74-C0ED-D640-96C8-5B66059E4614}" dt="2021-09-27T19:34:13.045" v="1432"/>
          <ac:inkMkLst>
            <pc:docMk/>
            <pc:sldMk cId="2336732971" sldId="289"/>
            <ac:inkMk id="335" creationId="{B92FF73F-74DD-AD44-A13A-E10AD04A9DAF}"/>
          </ac:inkMkLst>
        </pc:inkChg>
        <pc:inkChg chg="add del">
          <ac:chgData name="Zhang Yifan" userId="c9b86b9a-8bad-4e1d-80e2-8f55c3c19e2c" providerId="ADAL" clId="{9BEFBB74-C0ED-D640-96C8-5B66059E4614}" dt="2021-09-27T19:34:45.785" v="1503"/>
          <ac:inkMkLst>
            <pc:docMk/>
            <pc:sldMk cId="2336732971" sldId="289"/>
            <ac:inkMk id="338" creationId="{09AE75A7-2B03-C24B-8B18-6A3833A06BF5}"/>
          </ac:inkMkLst>
        </pc:inkChg>
        <pc:inkChg chg="add">
          <ac:chgData name="Zhang Yifan" userId="c9b86b9a-8bad-4e1d-80e2-8f55c3c19e2c" providerId="ADAL" clId="{9BEFBB74-C0ED-D640-96C8-5B66059E4614}" dt="2021-09-27T19:34:48.572" v="1506"/>
          <ac:inkMkLst>
            <pc:docMk/>
            <pc:sldMk cId="2336732971" sldId="289"/>
            <ac:inkMk id="339" creationId="{95AE50A8-8168-564A-993F-28804D8115C0}"/>
          </ac:inkMkLst>
        </pc:inkChg>
        <pc:inkChg chg="add">
          <ac:chgData name="Zhang Yifan" userId="c9b86b9a-8bad-4e1d-80e2-8f55c3c19e2c" providerId="ADAL" clId="{9BEFBB74-C0ED-D640-96C8-5B66059E4614}" dt="2021-09-27T19:34:48.938" v="1507"/>
          <ac:inkMkLst>
            <pc:docMk/>
            <pc:sldMk cId="2336732971" sldId="289"/>
            <ac:inkMk id="340" creationId="{0BF74105-9CD8-1D40-A240-0819BC14283B}"/>
          </ac:inkMkLst>
        </pc:inkChg>
        <pc:inkChg chg="add topLvl">
          <ac:chgData name="Zhang Yifan" userId="c9b86b9a-8bad-4e1d-80e2-8f55c3c19e2c" providerId="ADAL" clId="{9BEFBB74-C0ED-D640-96C8-5B66059E4614}" dt="2021-09-27T19:34:55.523" v="1515"/>
          <ac:inkMkLst>
            <pc:docMk/>
            <pc:sldMk cId="2336732971" sldId="289"/>
            <ac:inkMk id="342" creationId="{99A9BC96-1025-024C-AF09-0BF606077B53}"/>
          </ac:inkMkLst>
        </pc:inkChg>
        <pc:inkChg chg="add topLvl">
          <ac:chgData name="Zhang Yifan" userId="c9b86b9a-8bad-4e1d-80e2-8f55c3c19e2c" providerId="ADAL" clId="{9BEFBB74-C0ED-D640-96C8-5B66059E4614}" dt="2021-09-27T19:34:55.523" v="1515"/>
          <ac:inkMkLst>
            <pc:docMk/>
            <pc:sldMk cId="2336732971" sldId="289"/>
            <ac:inkMk id="343" creationId="{DCDAA6F8-3072-2041-A730-032B7D1BC710}"/>
          </ac:inkMkLst>
        </pc:inkChg>
        <pc:inkChg chg="add topLvl">
          <ac:chgData name="Zhang Yifan" userId="c9b86b9a-8bad-4e1d-80e2-8f55c3c19e2c" providerId="ADAL" clId="{9BEFBB74-C0ED-D640-96C8-5B66059E4614}" dt="2021-09-27T19:34:55.523" v="1515"/>
          <ac:inkMkLst>
            <pc:docMk/>
            <pc:sldMk cId="2336732971" sldId="289"/>
            <ac:inkMk id="344" creationId="{B87D1E5E-A93C-2F4A-9FB2-F27B07F4CD11}"/>
          </ac:inkMkLst>
        </pc:inkChg>
        <pc:inkChg chg="add topLvl">
          <ac:chgData name="Zhang Yifan" userId="c9b86b9a-8bad-4e1d-80e2-8f55c3c19e2c" providerId="ADAL" clId="{9BEFBB74-C0ED-D640-96C8-5B66059E4614}" dt="2021-09-27T19:34:55.523" v="1515"/>
          <ac:inkMkLst>
            <pc:docMk/>
            <pc:sldMk cId="2336732971" sldId="289"/>
            <ac:inkMk id="345" creationId="{DA04A6D6-89AF-4744-943F-BC808A410CF5}"/>
          </ac:inkMkLst>
        </pc:inkChg>
        <pc:inkChg chg="add del">
          <ac:chgData name="Zhang Yifan" userId="c9b86b9a-8bad-4e1d-80e2-8f55c3c19e2c" providerId="ADAL" clId="{9BEFBB74-C0ED-D640-96C8-5B66059E4614}" dt="2021-09-27T19:34:55.523" v="1515"/>
          <ac:inkMkLst>
            <pc:docMk/>
            <pc:sldMk cId="2336732971" sldId="289"/>
            <ac:inkMk id="346" creationId="{5000ECF5-C880-4847-86D7-75AA62C68DAA}"/>
          </ac:inkMkLst>
        </pc:inkChg>
        <pc:inkChg chg="add">
          <ac:chgData name="Zhang Yifan" userId="c9b86b9a-8bad-4e1d-80e2-8f55c3c19e2c" providerId="ADAL" clId="{9BEFBB74-C0ED-D640-96C8-5B66059E4614}" dt="2021-09-27T19:34:57.469" v="1516"/>
          <ac:inkMkLst>
            <pc:docMk/>
            <pc:sldMk cId="2336732971" sldId="289"/>
            <ac:inkMk id="348" creationId="{DA9FEA61-FC89-8846-B2D7-E7C05CFC38BE}"/>
          </ac:inkMkLst>
        </pc:inkChg>
        <pc:inkChg chg="add">
          <ac:chgData name="Zhang Yifan" userId="c9b86b9a-8bad-4e1d-80e2-8f55c3c19e2c" providerId="ADAL" clId="{9BEFBB74-C0ED-D640-96C8-5B66059E4614}" dt="2021-09-27T19:34:57.645" v="1517"/>
          <ac:inkMkLst>
            <pc:docMk/>
            <pc:sldMk cId="2336732971" sldId="289"/>
            <ac:inkMk id="349" creationId="{16758A43-E230-1446-A3BD-3D7D2B048180}"/>
          </ac:inkMkLst>
        </pc:inkChg>
        <pc:inkChg chg="add">
          <ac:chgData name="Zhang Yifan" userId="c9b86b9a-8bad-4e1d-80e2-8f55c3c19e2c" providerId="ADAL" clId="{9BEFBB74-C0ED-D640-96C8-5B66059E4614}" dt="2021-09-27T19:34:57.978" v="1518"/>
          <ac:inkMkLst>
            <pc:docMk/>
            <pc:sldMk cId="2336732971" sldId="289"/>
            <ac:inkMk id="350" creationId="{A5F1CB55-8FA4-7640-B6A1-1DB1DFCCD7C7}"/>
          </ac:inkMkLst>
        </pc:inkChg>
        <pc:inkChg chg="add">
          <ac:chgData name="Zhang Yifan" userId="c9b86b9a-8bad-4e1d-80e2-8f55c3c19e2c" providerId="ADAL" clId="{9BEFBB74-C0ED-D640-96C8-5B66059E4614}" dt="2021-09-27T19:34:58.398" v="1519"/>
          <ac:inkMkLst>
            <pc:docMk/>
            <pc:sldMk cId="2336732971" sldId="289"/>
            <ac:inkMk id="351" creationId="{7793A7A4-0552-B048-AE99-98BE77D5940F}"/>
          </ac:inkMkLst>
        </pc:inkChg>
      </pc:sldChg>
      <pc:sldChg chg="addSp delSp">
        <pc:chgData name="Zhang Yifan" userId="c9b86b9a-8bad-4e1d-80e2-8f55c3c19e2c" providerId="ADAL" clId="{9BEFBB74-C0ED-D640-96C8-5B66059E4614}" dt="2021-09-27T23:44:38.919" v="1948"/>
        <pc:sldMkLst>
          <pc:docMk/>
          <pc:sldMk cId="2238094546" sldId="290"/>
        </pc:sldMkLst>
        <pc:inkChg chg="add">
          <ac:chgData name="Zhang Yifan" userId="c9b86b9a-8bad-4e1d-80e2-8f55c3c19e2c" providerId="ADAL" clId="{9BEFBB74-C0ED-D640-96C8-5B66059E4614}" dt="2021-09-27T23:44:33.092" v="1946"/>
          <ac:inkMkLst>
            <pc:docMk/>
            <pc:sldMk cId="2238094546" sldId="290"/>
            <ac:inkMk id="2" creationId="{1EB76C38-E437-0445-A2FB-C4B4E277B479}"/>
          </ac:inkMkLst>
        </pc:inkChg>
        <pc:inkChg chg="add">
          <ac:chgData name="Zhang Yifan" userId="c9b86b9a-8bad-4e1d-80e2-8f55c3c19e2c" providerId="ADAL" clId="{9BEFBB74-C0ED-D640-96C8-5B66059E4614}" dt="2021-09-27T23:44:38.919" v="1948"/>
          <ac:inkMkLst>
            <pc:docMk/>
            <pc:sldMk cId="2238094546" sldId="290"/>
            <ac:inkMk id="3" creationId="{F510AEA3-35BE-8D46-91A3-DB2EBFA89C9E}"/>
          </ac:inkMkLst>
        </pc:inkChg>
        <pc:inkChg chg="del">
          <ac:chgData name="Zhang Yifan" userId="c9b86b9a-8bad-4e1d-80e2-8f55c3c19e2c" providerId="ADAL" clId="{9BEFBB74-C0ED-D640-96C8-5B66059E4614}" dt="2021-09-27T23:44:36.421" v="1947"/>
          <ac:inkMkLst>
            <pc:docMk/>
            <pc:sldMk cId="2238094546" sldId="290"/>
            <ac:inkMk id="213" creationId="{50FEE577-21F4-3447-92AE-797A6F20152F}"/>
          </ac:inkMkLst>
        </pc:inkChg>
      </pc:sldChg>
      <pc:sldChg chg="addSp delSp">
        <pc:chgData name="Zhang Yifan" userId="c9b86b9a-8bad-4e1d-80e2-8f55c3c19e2c" providerId="ADAL" clId="{9BEFBB74-C0ED-D640-96C8-5B66059E4614}" dt="2021-09-28T00:22:47.235" v="2038"/>
        <pc:sldMkLst>
          <pc:docMk/>
          <pc:sldMk cId="506914617" sldId="292"/>
        </pc:sldMkLst>
        <pc:grpChg chg="add del">
          <ac:chgData name="Zhang Yifan" userId="c9b86b9a-8bad-4e1d-80e2-8f55c3c19e2c" providerId="ADAL" clId="{9BEFBB74-C0ED-D640-96C8-5B66059E4614}" dt="2021-09-28T00:22:16.090" v="1996"/>
          <ac:grpSpMkLst>
            <pc:docMk/>
            <pc:sldMk cId="506914617" sldId="292"/>
            <ac:grpSpMk id="7" creationId="{39A0F0F2-5006-F74F-9572-7BAE84591920}"/>
          </ac:grpSpMkLst>
        </pc:grpChg>
        <pc:grpChg chg="add del">
          <ac:chgData name="Zhang Yifan" userId="c9b86b9a-8bad-4e1d-80e2-8f55c3c19e2c" providerId="ADAL" clId="{9BEFBB74-C0ED-D640-96C8-5B66059E4614}" dt="2021-09-28T00:22:17.191" v="1998"/>
          <ac:grpSpMkLst>
            <pc:docMk/>
            <pc:sldMk cId="506914617" sldId="292"/>
            <ac:grpSpMk id="9" creationId="{BFE5018C-6BCD-C143-AED2-A5C7DB05D6B0}"/>
          </ac:grpSpMkLst>
        </pc:grpChg>
        <pc:grpChg chg="add del">
          <ac:chgData name="Zhang Yifan" userId="c9b86b9a-8bad-4e1d-80e2-8f55c3c19e2c" providerId="ADAL" clId="{9BEFBB74-C0ED-D640-96C8-5B66059E4614}" dt="2021-09-28T00:22:18.308" v="2000"/>
          <ac:grpSpMkLst>
            <pc:docMk/>
            <pc:sldMk cId="506914617" sldId="292"/>
            <ac:grpSpMk id="11" creationId="{92528FC1-4317-234F-B3C9-B3BF8F1F0089}"/>
          </ac:grpSpMkLst>
        </pc:grpChg>
        <pc:grpChg chg="add del">
          <ac:chgData name="Zhang Yifan" userId="c9b86b9a-8bad-4e1d-80e2-8f55c3c19e2c" providerId="ADAL" clId="{9BEFBB74-C0ED-D640-96C8-5B66059E4614}" dt="2021-09-28T00:22:19.384" v="2002"/>
          <ac:grpSpMkLst>
            <pc:docMk/>
            <pc:sldMk cId="506914617" sldId="292"/>
            <ac:grpSpMk id="13" creationId="{9192B112-E001-3640-8F63-BAFA7681C2E7}"/>
          </ac:grpSpMkLst>
        </pc:grpChg>
        <pc:grpChg chg="add del">
          <ac:chgData name="Zhang Yifan" userId="c9b86b9a-8bad-4e1d-80e2-8f55c3c19e2c" providerId="ADAL" clId="{9BEFBB74-C0ED-D640-96C8-5B66059E4614}" dt="2021-09-28T00:22:29.157" v="2016"/>
          <ac:grpSpMkLst>
            <pc:docMk/>
            <pc:sldMk cId="506914617" sldId="292"/>
            <ac:grpSpMk id="15" creationId="{990B3026-6880-7049-A864-8C63A21E0419}"/>
          </ac:grpSpMkLst>
        </pc:grpChg>
        <pc:grpChg chg="add del">
          <ac:chgData name="Zhang Yifan" userId="c9b86b9a-8bad-4e1d-80e2-8f55c3c19e2c" providerId="ADAL" clId="{9BEFBB74-C0ED-D640-96C8-5B66059E4614}" dt="2021-09-28T00:22:23.554" v="2010"/>
          <ac:grpSpMkLst>
            <pc:docMk/>
            <pc:sldMk cId="506914617" sldId="292"/>
            <ac:grpSpMk id="22" creationId="{3B0747D2-0CE9-B649-BF0E-48C31E0CC97D}"/>
          </ac:grpSpMkLst>
        </pc:grpChg>
        <pc:grpChg chg="add del">
          <ac:chgData name="Zhang Yifan" userId="c9b86b9a-8bad-4e1d-80e2-8f55c3c19e2c" providerId="ADAL" clId="{9BEFBB74-C0ED-D640-96C8-5B66059E4614}" dt="2021-09-28T00:22:27.456" v="2014"/>
          <ac:grpSpMkLst>
            <pc:docMk/>
            <pc:sldMk cId="506914617" sldId="292"/>
            <ac:grpSpMk id="24" creationId="{75C3B6FB-FB9A-1845-A32A-29B5AB85BE1D}"/>
          </ac:grpSpMkLst>
        </pc:grpChg>
        <pc:grpChg chg="add">
          <ac:chgData name="Zhang Yifan" userId="c9b86b9a-8bad-4e1d-80e2-8f55c3c19e2c" providerId="ADAL" clId="{9BEFBB74-C0ED-D640-96C8-5B66059E4614}" dt="2021-09-28T00:22:29.157" v="2016"/>
          <ac:grpSpMkLst>
            <pc:docMk/>
            <pc:sldMk cId="506914617" sldId="292"/>
            <ac:grpSpMk id="26" creationId="{41EB867C-20F3-8E4F-96D0-E90FB2C60066}"/>
          </ac:grpSpMkLst>
        </pc:grpChg>
        <pc:grpChg chg="add">
          <ac:chgData name="Zhang Yifan" userId="c9b86b9a-8bad-4e1d-80e2-8f55c3c19e2c" providerId="ADAL" clId="{9BEFBB74-C0ED-D640-96C8-5B66059E4614}" dt="2021-09-28T00:22:47.235" v="2038"/>
          <ac:grpSpMkLst>
            <pc:docMk/>
            <pc:sldMk cId="506914617" sldId="292"/>
            <ac:grpSpMk id="47" creationId="{F6273D76-2FC7-A244-8810-736B561E02E2}"/>
          </ac:grpSpMkLst>
        </pc:grpChg>
        <pc:inkChg chg="add del">
          <ac:chgData name="Zhang Yifan" userId="c9b86b9a-8bad-4e1d-80e2-8f55c3c19e2c" providerId="ADAL" clId="{9BEFBB74-C0ED-D640-96C8-5B66059E4614}" dt="2021-09-28T00:22:07.113" v="1991"/>
          <ac:inkMkLst>
            <pc:docMk/>
            <pc:sldMk cId="506914617" sldId="292"/>
            <ac:inkMk id="4" creationId="{098C7AF3-C00B-184D-A8AD-933C8A39E4DB}"/>
          </ac:inkMkLst>
        </pc:inkChg>
        <pc:inkChg chg="add topLvl">
          <ac:chgData name="Zhang Yifan" userId="c9b86b9a-8bad-4e1d-80e2-8f55c3c19e2c" providerId="ADAL" clId="{9BEFBB74-C0ED-D640-96C8-5B66059E4614}" dt="2021-09-28T00:22:29.157" v="2016"/>
          <ac:inkMkLst>
            <pc:docMk/>
            <pc:sldMk cId="506914617" sldId="292"/>
            <ac:inkMk id="5" creationId="{D9A14293-EF72-7C4D-8A7B-432304C3522E}"/>
          </ac:inkMkLst>
        </pc:inkChg>
        <pc:inkChg chg="add topLvl">
          <ac:chgData name="Zhang Yifan" userId="c9b86b9a-8bad-4e1d-80e2-8f55c3c19e2c" providerId="ADAL" clId="{9BEFBB74-C0ED-D640-96C8-5B66059E4614}" dt="2021-09-28T00:22:29.157" v="2016"/>
          <ac:inkMkLst>
            <pc:docMk/>
            <pc:sldMk cId="506914617" sldId="292"/>
            <ac:inkMk id="6" creationId="{89EC88AA-990B-FC4E-AEAB-DB9F41714E13}"/>
          </ac:inkMkLst>
        </pc:inkChg>
        <pc:inkChg chg="add topLvl">
          <ac:chgData name="Zhang Yifan" userId="c9b86b9a-8bad-4e1d-80e2-8f55c3c19e2c" providerId="ADAL" clId="{9BEFBB74-C0ED-D640-96C8-5B66059E4614}" dt="2021-09-28T00:22:29.157" v="2016"/>
          <ac:inkMkLst>
            <pc:docMk/>
            <pc:sldMk cId="506914617" sldId="292"/>
            <ac:inkMk id="8" creationId="{9CE6DF55-EB3B-E343-AFDA-B116E0563B2F}"/>
          </ac:inkMkLst>
        </pc:inkChg>
        <pc:inkChg chg="add topLvl">
          <ac:chgData name="Zhang Yifan" userId="c9b86b9a-8bad-4e1d-80e2-8f55c3c19e2c" providerId="ADAL" clId="{9BEFBB74-C0ED-D640-96C8-5B66059E4614}" dt="2021-09-28T00:22:29.157" v="2016"/>
          <ac:inkMkLst>
            <pc:docMk/>
            <pc:sldMk cId="506914617" sldId="292"/>
            <ac:inkMk id="10" creationId="{45E37F0F-CC0A-254A-9491-E3F07C47A0BD}"/>
          </ac:inkMkLst>
        </pc:inkChg>
        <pc:inkChg chg="add topLvl">
          <ac:chgData name="Zhang Yifan" userId="c9b86b9a-8bad-4e1d-80e2-8f55c3c19e2c" providerId="ADAL" clId="{9BEFBB74-C0ED-D640-96C8-5B66059E4614}" dt="2021-09-28T00:22:29.157" v="2016"/>
          <ac:inkMkLst>
            <pc:docMk/>
            <pc:sldMk cId="506914617" sldId="292"/>
            <ac:inkMk id="12" creationId="{8464062F-DE46-E544-BDE6-86524FDD348A}"/>
          </ac:inkMkLst>
        </pc:inkChg>
        <pc:inkChg chg="add topLvl">
          <ac:chgData name="Zhang Yifan" userId="c9b86b9a-8bad-4e1d-80e2-8f55c3c19e2c" providerId="ADAL" clId="{9BEFBB74-C0ED-D640-96C8-5B66059E4614}" dt="2021-09-28T00:22:29.157" v="2016"/>
          <ac:inkMkLst>
            <pc:docMk/>
            <pc:sldMk cId="506914617" sldId="292"/>
            <ac:inkMk id="14" creationId="{252D7963-FFF9-A440-A59C-55E44C7C3519}"/>
          </ac:inkMkLst>
        </pc:inkChg>
        <pc:inkChg chg="add topLvl">
          <ac:chgData name="Zhang Yifan" userId="c9b86b9a-8bad-4e1d-80e2-8f55c3c19e2c" providerId="ADAL" clId="{9BEFBB74-C0ED-D640-96C8-5B66059E4614}" dt="2021-09-28T00:22:27.456" v="2014"/>
          <ac:inkMkLst>
            <pc:docMk/>
            <pc:sldMk cId="506914617" sldId="292"/>
            <ac:inkMk id="16" creationId="{4B83D1EE-3581-3F49-AF47-C04B2D2D4BC9}"/>
          </ac:inkMkLst>
        </pc:inkChg>
        <pc:inkChg chg="add topLvl">
          <ac:chgData name="Zhang Yifan" userId="c9b86b9a-8bad-4e1d-80e2-8f55c3c19e2c" providerId="ADAL" clId="{9BEFBB74-C0ED-D640-96C8-5B66059E4614}" dt="2021-09-28T00:22:27.456" v="2014"/>
          <ac:inkMkLst>
            <pc:docMk/>
            <pc:sldMk cId="506914617" sldId="292"/>
            <ac:inkMk id="17" creationId="{E9D6CD70-0459-274B-8284-4F7E9D311939}"/>
          </ac:inkMkLst>
        </pc:inkChg>
        <pc:inkChg chg="add topLvl">
          <ac:chgData name="Zhang Yifan" userId="c9b86b9a-8bad-4e1d-80e2-8f55c3c19e2c" providerId="ADAL" clId="{9BEFBB74-C0ED-D640-96C8-5B66059E4614}" dt="2021-09-28T00:22:27.456" v="2014"/>
          <ac:inkMkLst>
            <pc:docMk/>
            <pc:sldMk cId="506914617" sldId="292"/>
            <ac:inkMk id="18" creationId="{4D8A1AF6-76EE-E54E-ACEB-BBE2674C6169}"/>
          </ac:inkMkLst>
        </pc:inkChg>
        <pc:inkChg chg="add topLvl">
          <ac:chgData name="Zhang Yifan" userId="c9b86b9a-8bad-4e1d-80e2-8f55c3c19e2c" providerId="ADAL" clId="{9BEFBB74-C0ED-D640-96C8-5B66059E4614}" dt="2021-09-28T00:22:27.456" v="2014"/>
          <ac:inkMkLst>
            <pc:docMk/>
            <pc:sldMk cId="506914617" sldId="292"/>
            <ac:inkMk id="19" creationId="{1E9F5E7B-15E1-9A4B-8333-060AEBC46CEC}"/>
          </ac:inkMkLst>
        </pc:inkChg>
        <pc:inkChg chg="add del topLvl">
          <ac:chgData name="Zhang Yifan" userId="c9b86b9a-8bad-4e1d-80e2-8f55c3c19e2c" providerId="ADAL" clId="{9BEFBB74-C0ED-D640-96C8-5B66059E4614}" dt="2021-09-28T00:22:24.314" v="2011"/>
          <ac:inkMkLst>
            <pc:docMk/>
            <pc:sldMk cId="506914617" sldId="292"/>
            <ac:inkMk id="20" creationId="{30064C89-DF1B-6144-B17A-CAECA8A29023}"/>
          </ac:inkMkLst>
        </pc:inkChg>
        <pc:inkChg chg="add del topLvl">
          <ac:chgData name="Zhang Yifan" userId="c9b86b9a-8bad-4e1d-80e2-8f55c3c19e2c" providerId="ADAL" clId="{9BEFBB74-C0ED-D640-96C8-5B66059E4614}" dt="2021-09-28T00:22:23.554" v="2010"/>
          <ac:inkMkLst>
            <pc:docMk/>
            <pc:sldMk cId="506914617" sldId="292"/>
            <ac:inkMk id="21" creationId="{C9B51C98-6F27-874A-AFCB-F7EB0746C0A7}"/>
          </ac:inkMkLst>
        </pc:inkChg>
        <pc:inkChg chg="add del topLvl">
          <ac:chgData name="Zhang Yifan" userId="c9b86b9a-8bad-4e1d-80e2-8f55c3c19e2c" providerId="ADAL" clId="{9BEFBB74-C0ED-D640-96C8-5B66059E4614}" dt="2021-09-28T00:22:27.456" v="2014"/>
          <ac:inkMkLst>
            <pc:docMk/>
            <pc:sldMk cId="506914617" sldId="292"/>
            <ac:inkMk id="23" creationId="{8EAAC433-613B-5E4F-A7D1-3F40FA1F2311}"/>
          </ac:inkMkLst>
        </pc:inkChg>
        <pc:inkChg chg="add">
          <ac:chgData name="Zhang Yifan" userId="c9b86b9a-8bad-4e1d-80e2-8f55c3c19e2c" providerId="ADAL" clId="{9BEFBB74-C0ED-D640-96C8-5B66059E4614}" dt="2021-09-28T00:22:28.540" v="2015"/>
          <ac:inkMkLst>
            <pc:docMk/>
            <pc:sldMk cId="506914617" sldId="292"/>
            <ac:inkMk id="25" creationId="{D067C08D-C602-374C-847B-B41AAE9C25F4}"/>
          </ac:inkMkLst>
        </pc:inkChg>
        <pc:inkChg chg="add del">
          <ac:chgData name="Zhang Yifan" userId="c9b86b9a-8bad-4e1d-80e2-8f55c3c19e2c" providerId="ADAL" clId="{9BEFBB74-C0ED-D640-96C8-5B66059E4614}" dt="2021-09-28T00:22:36.690" v="2018"/>
          <ac:inkMkLst>
            <pc:docMk/>
            <pc:sldMk cId="506914617" sldId="292"/>
            <ac:inkMk id="27" creationId="{FC731214-359D-764C-9FDA-B81EC5C5D45A}"/>
          </ac:inkMkLst>
        </pc:inkChg>
        <pc:inkChg chg="add">
          <ac:chgData name="Zhang Yifan" userId="c9b86b9a-8bad-4e1d-80e2-8f55c3c19e2c" providerId="ADAL" clId="{9BEFBB74-C0ED-D640-96C8-5B66059E4614}" dt="2021-09-28T00:22:38.542" v="2019"/>
          <ac:inkMkLst>
            <pc:docMk/>
            <pc:sldMk cId="506914617" sldId="292"/>
            <ac:inkMk id="28" creationId="{93D751D7-EECB-1044-AF45-BE7255A20F0E}"/>
          </ac:inkMkLst>
        </pc:inkChg>
        <pc:inkChg chg="add">
          <ac:chgData name="Zhang Yifan" userId="c9b86b9a-8bad-4e1d-80e2-8f55c3c19e2c" providerId="ADAL" clId="{9BEFBB74-C0ED-D640-96C8-5B66059E4614}" dt="2021-09-28T00:22:39.130" v="2020"/>
          <ac:inkMkLst>
            <pc:docMk/>
            <pc:sldMk cId="506914617" sldId="292"/>
            <ac:inkMk id="29" creationId="{7A0E254B-9B68-E642-A54E-80428079A47B}"/>
          </ac:inkMkLst>
        </pc:inkChg>
        <pc:inkChg chg="add">
          <ac:chgData name="Zhang Yifan" userId="c9b86b9a-8bad-4e1d-80e2-8f55c3c19e2c" providerId="ADAL" clId="{9BEFBB74-C0ED-D640-96C8-5B66059E4614}" dt="2021-09-28T00:22:39.740" v="2021"/>
          <ac:inkMkLst>
            <pc:docMk/>
            <pc:sldMk cId="506914617" sldId="292"/>
            <ac:inkMk id="30" creationId="{9695AE05-9616-9741-B2FA-A817053AB166}"/>
          </ac:inkMkLst>
        </pc:inkChg>
        <pc:inkChg chg="add">
          <ac:chgData name="Zhang Yifan" userId="c9b86b9a-8bad-4e1d-80e2-8f55c3c19e2c" providerId="ADAL" clId="{9BEFBB74-C0ED-D640-96C8-5B66059E4614}" dt="2021-09-28T00:22:40.113" v="2022"/>
          <ac:inkMkLst>
            <pc:docMk/>
            <pc:sldMk cId="506914617" sldId="292"/>
            <ac:inkMk id="31" creationId="{A8A0F96C-FB0F-E346-BFE3-31415FA83C71}"/>
          </ac:inkMkLst>
        </pc:inkChg>
        <pc:inkChg chg="add">
          <ac:chgData name="Zhang Yifan" userId="c9b86b9a-8bad-4e1d-80e2-8f55c3c19e2c" providerId="ADAL" clId="{9BEFBB74-C0ED-D640-96C8-5B66059E4614}" dt="2021-09-28T00:22:40.491" v="2023"/>
          <ac:inkMkLst>
            <pc:docMk/>
            <pc:sldMk cId="506914617" sldId="292"/>
            <ac:inkMk id="32" creationId="{C03BBC67-D248-F742-8BAB-44E5A45842A7}"/>
          </ac:inkMkLst>
        </pc:inkChg>
        <pc:inkChg chg="add">
          <ac:chgData name="Zhang Yifan" userId="c9b86b9a-8bad-4e1d-80e2-8f55c3c19e2c" providerId="ADAL" clId="{9BEFBB74-C0ED-D640-96C8-5B66059E4614}" dt="2021-09-28T00:22:40.954" v="2024"/>
          <ac:inkMkLst>
            <pc:docMk/>
            <pc:sldMk cId="506914617" sldId="292"/>
            <ac:inkMk id="33" creationId="{A2F0FA65-1BA9-184B-8F36-1589160E1357}"/>
          </ac:inkMkLst>
        </pc:inkChg>
        <pc:inkChg chg="add">
          <ac:chgData name="Zhang Yifan" userId="c9b86b9a-8bad-4e1d-80e2-8f55c3c19e2c" providerId="ADAL" clId="{9BEFBB74-C0ED-D640-96C8-5B66059E4614}" dt="2021-09-28T00:22:41.918" v="2025"/>
          <ac:inkMkLst>
            <pc:docMk/>
            <pc:sldMk cId="506914617" sldId="292"/>
            <ac:inkMk id="34" creationId="{71E888CE-3893-654C-8A9F-7A02A6FA7900}"/>
          </ac:inkMkLst>
        </pc:inkChg>
        <pc:inkChg chg="add">
          <ac:chgData name="Zhang Yifan" userId="c9b86b9a-8bad-4e1d-80e2-8f55c3c19e2c" providerId="ADAL" clId="{9BEFBB74-C0ED-D640-96C8-5B66059E4614}" dt="2021-09-28T00:22:42.631" v="2026"/>
          <ac:inkMkLst>
            <pc:docMk/>
            <pc:sldMk cId="506914617" sldId="292"/>
            <ac:inkMk id="35" creationId="{215207AF-722A-C04C-BD84-2F1D2DC84521}"/>
          </ac:inkMkLst>
        </pc:inkChg>
        <pc:inkChg chg="add">
          <ac:chgData name="Zhang Yifan" userId="c9b86b9a-8bad-4e1d-80e2-8f55c3c19e2c" providerId="ADAL" clId="{9BEFBB74-C0ED-D640-96C8-5B66059E4614}" dt="2021-09-28T00:22:43.095" v="2027"/>
          <ac:inkMkLst>
            <pc:docMk/>
            <pc:sldMk cId="506914617" sldId="292"/>
            <ac:inkMk id="36" creationId="{B7D226A2-48F5-A946-8993-2878B2E93948}"/>
          </ac:inkMkLst>
        </pc:inkChg>
        <pc:inkChg chg="add">
          <ac:chgData name="Zhang Yifan" userId="c9b86b9a-8bad-4e1d-80e2-8f55c3c19e2c" providerId="ADAL" clId="{9BEFBB74-C0ED-D640-96C8-5B66059E4614}" dt="2021-09-28T00:22:43.336" v="2028"/>
          <ac:inkMkLst>
            <pc:docMk/>
            <pc:sldMk cId="506914617" sldId="292"/>
            <ac:inkMk id="37" creationId="{46877EEF-4B24-B347-ACCA-879FC2FD03B4}"/>
          </ac:inkMkLst>
        </pc:inkChg>
        <pc:inkChg chg="add">
          <ac:chgData name="Zhang Yifan" userId="c9b86b9a-8bad-4e1d-80e2-8f55c3c19e2c" providerId="ADAL" clId="{9BEFBB74-C0ED-D640-96C8-5B66059E4614}" dt="2021-09-28T00:22:43.523" v="2029"/>
          <ac:inkMkLst>
            <pc:docMk/>
            <pc:sldMk cId="506914617" sldId="292"/>
            <ac:inkMk id="38" creationId="{BF684B86-A0E3-9F4A-B610-A9543154EE04}"/>
          </ac:inkMkLst>
        </pc:inkChg>
        <pc:inkChg chg="add">
          <ac:chgData name="Zhang Yifan" userId="c9b86b9a-8bad-4e1d-80e2-8f55c3c19e2c" providerId="ADAL" clId="{9BEFBB74-C0ED-D640-96C8-5B66059E4614}" dt="2021-09-28T00:22:43.865" v="2030"/>
          <ac:inkMkLst>
            <pc:docMk/>
            <pc:sldMk cId="506914617" sldId="292"/>
            <ac:inkMk id="39" creationId="{4BAAA86F-E345-FA4C-92A6-0826D9CB0451}"/>
          </ac:inkMkLst>
        </pc:inkChg>
        <pc:inkChg chg="add">
          <ac:chgData name="Zhang Yifan" userId="c9b86b9a-8bad-4e1d-80e2-8f55c3c19e2c" providerId="ADAL" clId="{9BEFBB74-C0ED-D640-96C8-5B66059E4614}" dt="2021-09-28T00:22:44.316" v="2031"/>
          <ac:inkMkLst>
            <pc:docMk/>
            <pc:sldMk cId="506914617" sldId="292"/>
            <ac:inkMk id="40" creationId="{B012C509-1B90-1543-BCE6-DBEC48F04BC3}"/>
          </ac:inkMkLst>
        </pc:inkChg>
        <pc:inkChg chg="add">
          <ac:chgData name="Zhang Yifan" userId="c9b86b9a-8bad-4e1d-80e2-8f55c3c19e2c" providerId="ADAL" clId="{9BEFBB74-C0ED-D640-96C8-5B66059E4614}" dt="2021-09-28T00:22:44.532" v="2032"/>
          <ac:inkMkLst>
            <pc:docMk/>
            <pc:sldMk cId="506914617" sldId="292"/>
            <ac:inkMk id="41" creationId="{BF220093-A327-6145-A420-4D8E216A3181}"/>
          </ac:inkMkLst>
        </pc:inkChg>
        <pc:inkChg chg="add">
          <ac:chgData name="Zhang Yifan" userId="c9b86b9a-8bad-4e1d-80e2-8f55c3c19e2c" providerId="ADAL" clId="{9BEFBB74-C0ED-D640-96C8-5B66059E4614}" dt="2021-09-28T00:22:44.849" v="2033"/>
          <ac:inkMkLst>
            <pc:docMk/>
            <pc:sldMk cId="506914617" sldId="292"/>
            <ac:inkMk id="42" creationId="{79FD9203-CC56-E645-9AC4-8D6101DD4C5A}"/>
          </ac:inkMkLst>
        </pc:inkChg>
        <pc:inkChg chg="add">
          <ac:chgData name="Zhang Yifan" userId="c9b86b9a-8bad-4e1d-80e2-8f55c3c19e2c" providerId="ADAL" clId="{9BEFBB74-C0ED-D640-96C8-5B66059E4614}" dt="2021-09-28T00:22:45.689" v="2034"/>
          <ac:inkMkLst>
            <pc:docMk/>
            <pc:sldMk cId="506914617" sldId="292"/>
            <ac:inkMk id="43" creationId="{7A9BA130-AA27-7D48-AB93-3BD046DF0E69}"/>
          </ac:inkMkLst>
        </pc:inkChg>
        <pc:inkChg chg="add">
          <ac:chgData name="Zhang Yifan" userId="c9b86b9a-8bad-4e1d-80e2-8f55c3c19e2c" providerId="ADAL" clId="{9BEFBB74-C0ED-D640-96C8-5B66059E4614}" dt="2021-09-28T00:22:46.118" v="2035"/>
          <ac:inkMkLst>
            <pc:docMk/>
            <pc:sldMk cId="506914617" sldId="292"/>
            <ac:inkMk id="44" creationId="{CE3FDD6A-7F3D-CD4C-B948-77F4B7C50577}"/>
          </ac:inkMkLst>
        </pc:inkChg>
        <pc:inkChg chg="add">
          <ac:chgData name="Zhang Yifan" userId="c9b86b9a-8bad-4e1d-80e2-8f55c3c19e2c" providerId="ADAL" clId="{9BEFBB74-C0ED-D640-96C8-5B66059E4614}" dt="2021-09-28T00:22:46.333" v="2036"/>
          <ac:inkMkLst>
            <pc:docMk/>
            <pc:sldMk cId="506914617" sldId="292"/>
            <ac:inkMk id="45" creationId="{F0265420-FC40-7441-A99A-0460F17DD77D}"/>
          </ac:inkMkLst>
        </pc:inkChg>
        <pc:inkChg chg="add">
          <ac:chgData name="Zhang Yifan" userId="c9b86b9a-8bad-4e1d-80e2-8f55c3c19e2c" providerId="ADAL" clId="{9BEFBB74-C0ED-D640-96C8-5B66059E4614}" dt="2021-09-28T00:22:46.619" v="2037"/>
          <ac:inkMkLst>
            <pc:docMk/>
            <pc:sldMk cId="506914617" sldId="292"/>
            <ac:inkMk id="46" creationId="{2BE0BD69-FDD2-924A-BDC5-227D56A3A0DA}"/>
          </ac:inkMkLst>
        </pc:inkChg>
      </pc:sldChg>
      <pc:sldChg chg="addSp delSp">
        <pc:chgData name="Zhang Yifan" userId="c9b86b9a-8bad-4e1d-80e2-8f55c3c19e2c" providerId="ADAL" clId="{9BEFBB74-C0ED-D640-96C8-5B66059E4614}" dt="2021-09-28T00:25:18.843" v="2172"/>
        <pc:sldMkLst>
          <pc:docMk/>
          <pc:sldMk cId="459010040" sldId="293"/>
        </pc:sldMkLst>
        <pc:grpChg chg="add del">
          <ac:chgData name="Zhang Yifan" userId="c9b86b9a-8bad-4e1d-80e2-8f55c3c19e2c" providerId="ADAL" clId="{9BEFBB74-C0ED-D640-96C8-5B66059E4614}" dt="2021-09-28T00:24:24.572" v="2145"/>
          <ac:grpSpMkLst>
            <pc:docMk/>
            <pc:sldMk cId="459010040" sldId="293"/>
            <ac:grpSpMk id="10" creationId="{5984DBCA-AAAF-0A41-AABE-4C19FB9F4D56}"/>
          </ac:grpSpMkLst>
        </pc:grpChg>
        <pc:grpChg chg="add del">
          <ac:chgData name="Zhang Yifan" userId="c9b86b9a-8bad-4e1d-80e2-8f55c3c19e2c" providerId="ADAL" clId="{9BEFBB74-C0ED-D640-96C8-5B66059E4614}" dt="2021-09-28T00:24:23.552" v="2143"/>
          <ac:grpSpMkLst>
            <pc:docMk/>
            <pc:sldMk cId="459010040" sldId="293"/>
            <ac:grpSpMk id="19" creationId="{0AD86C0D-ADD2-8349-8A97-CB0C6D82DE89}"/>
          </ac:grpSpMkLst>
        </pc:grpChg>
        <pc:grpChg chg="add del">
          <ac:chgData name="Zhang Yifan" userId="c9b86b9a-8bad-4e1d-80e2-8f55c3c19e2c" providerId="ADAL" clId="{9BEFBB74-C0ED-D640-96C8-5B66059E4614}" dt="2021-09-28T00:24:24.572" v="2145"/>
          <ac:grpSpMkLst>
            <pc:docMk/>
            <pc:sldMk cId="459010040" sldId="293"/>
            <ac:grpSpMk id="25" creationId="{E7D9E2A3-334B-0E40-9C07-1311E893CE55}"/>
          </ac:grpSpMkLst>
        </pc:grpChg>
        <pc:grpChg chg="add del">
          <ac:chgData name="Zhang Yifan" userId="c9b86b9a-8bad-4e1d-80e2-8f55c3c19e2c" providerId="ADAL" clId="{9BEFBB74-C0ED-D640-96C8-5B66059E4614}" dt="2021-09-28T00:24:24.572" v="2145"/>
          <ac:grpSpMkLst>
            <pc:docMk/>
            <pc:sldMk cId="459010040" sldId="293"/>
            <ac:grpSpMk id="27" creationId="{0955AC57-891D-0B46-947C-E6BAEDFE6EAC}"/>
          </ac:grpSpMkLst>
        </pc:grpChg>
        <pc:grpChg chg="add del">
          <ac:chgData name="Zhang Yifan" userId="c9b86b9a-8bad-4e1d-80e2-8f55c3c19e2c" providerId="ADAL" clId="{9BEFBB74-C0ED-D640-96C8-5B66059E4614}" dt="2021-09-28T00:24:44.245" v="2157"/>
          <ac:grpSpMkLst>
            <pc:docMk/>
            <pc:sldMk cId="459010040" sldId="293"/>
            <ac:grpSpMk id="29" creationId="{716B6030-21CE-7341-A7F1-6798269223B1}"/>
          </ac:grpSpMkLst>
        </pc:grpChg>
        <pc:grpChg chg="add del">
          <ac:chgData name="Zhang Yifan" userId="c9b86b9a-8bad-4e1d-80e2-8f55c3c19e2c" providerId="ADAL" clId="{9BEFBB74-C0ED-D640-96C8-5B66059E4614}" dt="2021-09-28T00:24:44.245" v="2157"/>
          <ac:grpSpMkLst>
            <pc:docMk/>
            <pc:sldMk cId="459010040" sldId="293"/>
            <ac:grpSpMk id="38" creationId="{26A6A4ED-A00A-9943-9E91-5EBB64083EB0}"/>
          </ac:grpSpMkLst>
        </pc:grpChg>
        <pc:grpChg chg="add">
          <ac:chgData name="Zhang Yifan" userId="c9b86b9a-8bad-4e1d-80e2-8f55c3c19e2c" providerId="ADAL" clId="{9BEFBB74-C0ED-D640-96C8-5B66059E4614}" dt="2021-09-28T00:24:44.245" v="2157"/>
          <ac:grpSpMkLst>
            <pc:docMk/>
            <pc:sldMk cId="459010040" sldId="293"/>
            <ac:grpSpMk id="41" creationId="{90132D7D-4D4F-1648-90D7-71E54173A342}"/>
          </ac:grpSpMkLst>
        </pc:grpChg>
        <pc:grpChg chg="add">
          <ac:chgData name="Zhang Yifan" userId="c9b86b9a-8bad-4e1d-80e2-8f55c3c19e2c" providerId="ADAL" clId="{9BEFBB74-C0ED-D640-96C8-5B66059E4614}" dt="2021-09-28T00:25:12.891" v="2161"/>
          <ac:grpSpMkLst>
            <pc:docMk/>
            <pc:sldMk cId="459010040" sldId="293"/>
            <ac:grpSpMk id="44" creationId="{965D430E-92AB-A14F-BC7A-42DD70761499}"/>
          </ac:grpSpMkLst>
        </pc:grpChg>
        <pc:grpChg chg="add">
          <ac:chgData name="Zhang Yifan" userId="c9b86b9a-8bad-4e1d-80e2-8f55c3c19e2c" providerId="ADAL" clId="{9BEFBB74-C0ED-D640-96C8-5B66059E4614}" dt="2021-09-28T00:25:14.965" v="2164"/>
          <ac:grpSpMkLst>
            <pc:docMk/>
            <pc:sldMk cId="459010040" sldId="293"/>
            <ac:grpSpMk id="47" creationId="{FD015063-813E-B447-B900-858E8A474EEA}"/>
          </ac:grpSpMkLst>
        </pc:grpChg>
        <pc:grpChg chg="add">
          <ac:chgData name="Zhang Yifan" userId="c9b86b9a-8bad-4e1d-80e2-8f55c3c19e2c" providerId="ADAL" clId="{9BEFBB74-C0ED-D640-96C8-5B66059E4614}" dt="2021-09-28T00:25:18.843" v="2172"/>
          <ac:grpSpMkLst>
            <pc:docMk/>
            <pc:sldMk cId="459010040" sldId="293"/>
            <ac:grpSpMk id="55" creationId="{856195FB-21A6-894B-875D-2221D9EDF1FF}"/>
          </ac:grpSpMkLst>
        </pc:grp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2" creationId="{4D63CC60-8A00-1144-8C62-19B04D3CD685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3" creationId="{C7F148A4-A353-8E4D-8158-E3EEBDCD89E4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4" creationId="{2BEEA99D-22E0-AB4B-BB24-A109DF1DB1E0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5" creationId="{B7A02707-7DDB-A74C-B180-43245C06554A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8" creationId="{EFE52DB2-31FD-744B-A629-775AF20F386D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9" creationId="{20FBF86A-F41D-6348-B721-7F92BD28C6A3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11" creationId="{6C1B5F51-3D0B-E941-B039-AB2C181490D6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12" creationId="{5DEB1D51-159A-CF44-A338-363D76B051A7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13" creationId="{33FDAE8B-A3EB-7341-B15B-5769FD93171C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14" creationId="{F8596807-5628-BE49-B44A-978F6D5D4437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15" creationId="{78B72D7F-9DCB-E64B-A0F0-56BC0BAA3376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16" creationId="{0A25B86F-BCBA-EB43-8601-1D958E0A95BA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17" creationId="{289BC7D0-18A4-5A4A-B63F-06B2A7CDCB0B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18" creationId="{B22E3480-9FFF-8448-8BD6-09BC3329BE69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20" creationId="{CC0E255B-1CAA-D04F-8992-9AD71C653E02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21" creationId="{F538E94C-9B18-554F-89DF-D688749970D2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22" creationId="{BBE7828D-D3B5-0A43-93A3-9CD04D6A313B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23" creationId="{580FFF8B-B269-9941-BA8F-1022E4AD3702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24" creationId="{8813FE10-FE87-DA4C-BB4E-C9906755DF7B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26" creationId="{B02BB516-1B19-3545-973E-83212B871E10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28" creationId="{40536880-27A8-A444-A7F8-E9F76FEE1E16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30" creationId="{811B72F2-C7E4-B141-8C70-F2357D6BC0B5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31" creationId="{EAD8BA30-027B-BB4B-91ED-0A9B62830AB2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32" creationId="{4A482CDD-8184-914B-9416-8F0CCC54FE63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33" creationId="{D38856A0-0DE7-624A-8EFD-98BA1B1A21EB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34" creationId="{52AB0E47-BF37-B147-9450-761C58C2781B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35" creationId="{723A75FF-07E3-7448-BF16-28C9FA79C740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36" creationId="{E8A38DC8-2421-5E4C-BA98-653EDEA91EA9}"/>
          </ac:inkMkLst>
        </pc:inkChg>
        <pc:inkChg chg="add topLvl">
          <ac:chgData name="Zhang Yifan" userId="c9b86b9a-8bad-4e1d-80e2-8f55c3c19e2c" providerId="ADAL" clId="{9BEFBB74-C0ED-D640-96C8-5B66059E4614}" dt="2021-09-28T00:24:44.245" v="2157"/>
          <ac:inkMkLst>
            <pc:docMk/>
            <pc:sldMk cId="459010040" sldId="293"/>
            <ac:inkMk id="37" creationId="{97413520-4912-6D4B-8CA1-1C0A2B0670D9}"/>
          </ac:inkMkLst>
        </pc:inkChg>
        <pc:inkChg chg="add">
          <ac:chgData name="Zhang Yifan" userId="c9b86b9a-8bad-4e1d-80e2-8f55c3c19e2c" providerId="ADAL" clId="{9BEFBB74-C0ED-D640-96C8-5B66059E4614}" dt="2021-09-28T00:24:36.177" v="2155"/>
          <ac:inkMkLst>
            <pc:docMk/>
            <pc:sldMk cId="459010040" sldId="293"/>
            <ac:inkMk id="39" creationId="{1106BD6A-E656-494A-B901-4BF9F6868DB3}"/>
          </ac:inkMkLst>
        </pc:inkChg>
        <pc:inkChg chg="add">
          <ac:chgData name="Zhang Yifan" userId="c9b86b9a-8bad-4e1d-80e2-8f55c3c19e2c" providerId="ADAL" clId="{9BEFBB74-C0ED-D640-96C8-5B66059E4614}" dt="2021-09-28T00:24:43.568" v="2156"/>
          <ac:inkMkLst>
            <pc:docMk/>
            <pc:sldMk cId="459010040" sldId="293"/>
            <ac:inkMk id="40" creationId="{926B9D04-D464-804A-8732-D089593E0D2A}"/>
          </ac:inkMkLst>
        </pc:inkChg>
        <pc:inkChg chg="add">
          <ac:chgData name="Zhang Yifan" userId="c9b86b9a-8bad-4e1d-80e2-8f55c3c19e2c" providerId="ADAL" clId="{9BEFBB74-C0ED-D640-96C8-5B66059E4614}" dt="2021-09-28T00:25:11.809" v="2159"/>
          <ac:inkMkLst>
            <pc:docMk/>
            <pc:sldMk cId="459010040" sldId="293"/>
            <ac:inkMk id="42" creationId="{649041E6-A5EF-DF48-B78C-1690860892BD}"/>
          </ac:inkMkLst>
        </pc:inkChg>
        <pc:inkChg chg="add">
          <ac:chgData name="Zhang Yifan" userId="c9b86b9a-8bad-4e1d-80e2-8f55c3c19e2c" providerId="ADAL" clId="{9BEFBB74-C0ED-D640-96C8-5B66059E4614}" dt="2021-09-28T00:25:12.160" v="2160"/>
          <ac:inkMkLst>
            <pc:docMk/>
            <pc:sldMk cId="459010040" sldId="293"/>
            <ac:inkMk id="43" creationId="{F3D7A4EF-1C06-AF4D-84D6-26D9C8FFEE69}"/>
          </ac:inkMkLst>
        </pc:inkChg>
        <pc:inkChg chg="add">
          <ac:chgData name="Zhang Yifan" userId="c9b86b9a-8bad-4e1d-80e2-8f55c3c19e2c" providerId="ADAL" clId="{9BEFBB74-C0ED-D640-96C8-5B66059E4614}" dt="2021-09-28T00:25:13.825" v="2162"/>
          <ac:inkMkLst>
            <pc:docMk/>
            <pc:sldMk cId="459010040" sldId="293"/>
            <ac:inkMk id="45" creationId="{FB114F5D-1AD4-634B-AAF7-4F6AFF2E1359}"/>
          </ac:inkMkLst>
        </pc:inkChg>
        <pc:inkChg chg="add">
          <ac:chgData name="Zhang Yifan" userId="c9b86b9a-8bad-4e1d-80e2-8f55c3c19e2c" providerId="ADAL" clId="{9BEFBB74-C0ED-D640-96C8-5B66059E4614}" dt="2021-09-28T00:25:14.377" v="2163"/>
          <ac:inkMkLst>
            <pc:docMk/>
            <pc:sldMk cId="459010040" sldId="293"/>
            <ac:inkMk id="46" creationId="{7F22EA1C-0F0E-1F4D-8DCC-B9E03D9702FF}"/>
          </ac:inkMkLst>
        </pc:inkChg>
        <pc:inkChg chg="add">
          <ac:chgData name="Zhang Yifan" userId="c9b86b9a-8bad-4e1d-80e2-8f55c3c19e2c" providerId="ADAL" clId="{9BEFBB74-C0ED-D640-96C8-5B66059E4614}" dt="2021-09-28T00:25:16.644" v="2165"/>
          <ac:inkMkLst>
            <pc:docMk/>
            <pc:sldMk cId="459010040" sldId="293"/>
            <ac:inkMk id="48" creationId="{BDDAE30C-2A16-3348-9850-50752D2CB86F}"/>
          </ac:inkMkLst>
        </pc:inkChg>
        <pc:inkChg chg="add">
          <ac:chgData name="Zhang Yifan" userId="c9b86b9a-8bad-4e1d-80e2-8f55c3c19e2c" providerId="ADAL" clId="{9BEFBB74-C0ED-D640-96C8-5B66059E4614}" dt="2021-09-28T00:25:17.058" v="2166"/>
          <ac:inkMkLst>
            <pc:docMk/>
            <pc:sldMk cId="459010040" sldId="293"/>
            <ac:inkMk id="49" creationId="{32E34E01-F425-7846-AC39-E955FBE54708}"/>
          </ac:inkMkLst>
        </pc:inkChg>
        <pc:inkChg chg="add">
          <ac:chgData name="Zhang Yifan" userId="c9b86b9a-8bad-4e1d-80e2-8f55c3c19e2c" providerId="ADAL" clId="{9BEFBB74-C0ED-D640-96C8-5B66059E4614}" dt="2021-09-28T00:25:17.247" v="2167"/>
          <ac:inkMkLst>
            <pc:docMk/>
            <pc:sldMk cId="459010040" sldId="293"/>
            <ac:inkMk id="50" creationId="{3D8A8738-8266-1C44-AAC5-2652A6BAEA20}"/>
          </ac:inkMkLst>
        </pc:inkChg>
        <pc:inkChg chg="add">
          <ac:chgData name="Zhang Yifan" userId="c9b86b9a-8bad-4e1d-80e2-8f55c3c19e2c" providerId="ADAL" clId="{9BEFBB74-C0ED-D640-96C8-5B66059E4614}" dt="2021-09-28T00:25:17.446" v="2168"/>
          <ac:inkMkLst>
            <pc:docMk/>
            <pc:sldMk cId="459010040" sldId="293"/>
            <ac:inkMk id="51" creationId="{95C35E2C-F02C-4644-AD53-839DA2C098F1}"/>
          </ac:inkMkLst>
        </pc:inkChg>
        <pc:inkChg chg="add">
          <ac:chgData name="Zhang Yifan" userId="c9b86b9a-8bad-4e1d-80e2-8f55c3c19e2c" providerId="ADAL" clId="{9BEFBB74-C0ED-D640-96C8-5B66059E4614}" dt="2021-09-28T00:25:17.777" v="2169"/>
          <ac:inkMkLst>
            <pc:docMk/>
            <pc:sldMk cId="459010040" sldId="293"/>
            <ac:inkMk id="52" creationId="{C68A1836-0769-644C-8051-FE5732A069B4}"/>
          </ac:inkMkLst>
        </pc:inkChg>
        <pc:inkChg chg="add">
          <ac:chgData name="Zhang Yifan" userId="c9b86b9a-8bad-4e1d-80e2-8f55c3c19e2c" providerId="ADAL" clId="{9BEFBB74-C0ED-D640-96C8-5B66059E4614}" dt="2021-09-28T00:25:18.063" v="2170"/>
          <ac:inkMkLst>
            <pc:docMk/>
            <pc:sldMk cId="459010040" sldId="293"/>
            <ac:inkMk id="53" creationId="{278288FC-FC5F-9647-8E86-838F7A164120}"/>
          </ac:inkMkLst>
        </pc:inkChg>
        <pc:inkChg chg="add">
          <ac:chgData name="Zhang Yifan" userId="c9b86b9a-8bad-4e1d-80e2-8f55c3c19e2c" providerId="ADAL" clId="{9BEFBB74-C0ED-D640-96C8-5B66059E4614}" dt="2021-09-28T00:25:18.250" v="2171"/>
          <ac:inkMkLst>
            <pc:docMk/>
            <pc:sldMk cId="459010040" sldId="293"/>
            <ac:inkMk id="54" creationId="{90D44C04-71B0-5F4B-8B40-391C35A92F7A}"/>
          </ac:inkMkLst>
        </pc:inkChg>
      </pc:sldChg>
      <pc:sldChg chg="addSp delSp add">
        <pc:chgData name="Zhang Yifan" userId="c9b86b9a-8bad-4e1d-80e2-8f55c3c19e2c" providerId="ADAL" clId="{9BEFBB74-C0ED-D640-96C8-5B66059E4614}" dt="2021-09-28T00:27:48.237" v="2217"/>
        <pc:sldMkLst>
          <pc:docMk/>
          <pc:sldMk cId="2047504577" sldId="294"/>
        </pc:sldMkLst>
        <pc:grpChg chg="add del">
          <ac:chgData name="Zhang Yifan" userId="c9b86b9a-8bad-4e1d-80e2-8f55c3c19e2c" providerId="ADAL" clId="{9BEFBB74-C0ED-D640-96C8-5B66059E4614}" dt="2021-09-28T00:25:47.982" v="2177"/>
          <ac:grpSpMkLst>
            <pc:docMk/>
            <pc:sldMk cId="2047504577" sldId="294"/>
            <ac:grpSpMk id="27" creationId="{3E660BBD-222B-2142-B896-B6A5ADF4AE0D}"/>
          </ac:grpSpMkLst>
        </pc:grpChg>
        <pc:grpChg chg="add">
          <ac:chgData name="Zhang Yifan" userId="c9b86b9a-8bad-4e1d-80e2-8f55c3c19e2c" providerId="ADAL" clId="{9BEFBB74-C0ED-D640-96C8-5B66059E4614}" dt="2021-09-28T00:26:21.880" v="2183"/>
          <ac:grpSpMkLst>
            <pc:docMk/>
            <pc:sldMk cId="2047504577" sldId="294"/>
            <ac:grpSpMk id="43" creationId="{FEF17336-703A-5344-9C9C-405053C8164D}"/>
          </ac:grpSpMkLst>
        </pc:grpChg>
        <pc:grpChg chg="add">
          <ac:chgData name="Zhang Yifan" userId="c9b86b9a-8bad-4e1d-80e2-8f55c3c19e2c" providerId="ADAL" clId="{9BEFBB74-C0ED-D640-96C8-5B66059E4614}" dt="2021-09-28T00:27:26.426" v="2186"/>
          <ac:grpSpMkLst>
            <pc:docMk/>
            <pc:sldMk cId="2047504577" sldId="294"/>
            <ac:grpSpMk id="46" creationId="{C5E0F45B-151D-9749-AE9B-DF9B93E583D8}"/>
          </ac:grpSpMkLst>
        </pc:grpChg>
        <pc:grpChg chg="add">
          <ac:chgData name="Zhang Yifan" userId="c9b86b9a-8bad-4e1d-80e2-8f55c3c19e2c" providerId="ADAL" clId="{9BEFBB74-C0ED-D640-96C8-5B66059E4614}" dt="2021-09-28T00:27:29.452" v="2189"/>
          <ac:grpSpMkLst>
            <pc:docMk/>
            <pc:sldMk cId="2047504577" sldId="294"/>
            <ac:grpSpMk id="49" creationId="{1BB46B9B-DDF5-0848-97E7-6141BDE0EAA6}"/>
          </ac:grpSpMkLst>
        </pc:grpChg>
        <pc:grpChg chg="add">
          <ac:chgData name="Zhang Yifan" userId="c9b86b9a-8bad-4e1d-80e2-8f55c3c19e2c" providerId="ADAL" clId="{9BEFBB74-C0ED-D640-96C8-5B66059E4614}" dt="2021-09-28T00:27:32.090" v="2194"/>
          <ac:grpSpMkLst>
            <pc:docMk/>
            <pc:sldMk cId="2047504577" sldId="294"/>
            <ac:grpSpMk id="54" creationId="{AF2112E9-FAEC-364C-A4AA-49D5A5D24557}"/>
          </ac:grpSpMkLst>
        </pc:grpChg>
        <pc:grpChg chg="add">
          <ac:chgData name="Zhang Yifan" userId="c9b86b9a-8bad-4e1d-80e2-8f55c3c19e2c" providerId="ADAL" clId="{9BEFBB74-C0ED-D640-96C8-5B66059E4614}" dt="2021-09-28T00:27:32.090" v="2194"/>
          <ac:grpSpMkLst>
            <pc:docMk/>
            <pc:sldMk cId="2047504577" sldId="294"/>
            <ac:grpSpMk id="55" creationId="{4EC26EA8-7899-A041-B411-1D1860DBE8DF}"/>
          </ac:grpSpMkLst>
        </pc:grpChg>
        <pc:grpChg chg="add del">
          <ac:chgData name="Zhang Yifan" userId="c9b86b9a-8bad-4e1d-80e2-8f55c3c19e2c" providerId="ADAL" clId="{9BEFBB74-C0ED-D640-96C8-5B66059E4614}" dt="2021-09-28T00:27:35.100" v="2198"/>
          <ac:grpSpMkLst>
            <pc:docMk/>
            <pc:sldMk cId="2047504577" sldId="294"/>
            <ac:grpSpMk id="58" creationId="{503C78CA-9B25-B747-BBF3-DBA79916726F}"/>
          </ac:grpSpMkLst>
        </pc:grpChg>
        <pc:grpChg chg="add">
          <ac:chgData name="Zhang Yifan" userId="c9b86b9a-8bad-4e1d-80e2-8f55c3c19e2c" providerId="ADAL" clId="{9BEFBB74-C0ED-D640-96C8-5B66059E4614}" dt="2021-09-28T00:27:38.288" v="2202"/>
          <ac:grpSpMkLst>
            <pc:docMk/>
            <pc:sldMk cId="2047504577" sldId="294"/>
            <ac:grpSpMk id="61" creationId="{B8121632-92E8-4447-8CA5-7FEDE65AF0E1}"/>
          </ac:grpSpMkLst>
        </pc:grpChg>
        <pc:grpChg chg="add">
          <ac:chgData name="Zhang Yifan" userId="c9b86b9a-8bad-4e1d-80e2-8f55c3c19e2c" providerId="ADAL" clId="{9BEFBB74-C0ED-D640-96C8-5B66059E4614}" dt="2021-09-28T00:27:39.522" v="2205"/>
          <ac:grpSpMkLst>
            <pc:docMk/>
            <pc:sldMk cId="2047504577" sldId="294"/>
            <ac:grpSpMk id="192" creationId="{E55AB86E-7D18-E24E-B556-F1743842543F}"/>
          </ac:grpSpMkLst>
        </pc:grpChg>
        <pc:grpChg chg="add">
          <ac:chgData name="Zhang Yifan" userId="c9b86b9a-8bad-4e1d-80e2-8f55c3c19e2c" providerId="ADAL" clId="{9BEFBB74-C0ED-D640-96C8-5B66059E4614}" dt="2021-09-28T00:27:42.386" v="2209"/>
          <ac:grpSpMkLst>
            <pc:docMk/>
            <pc:sldMk cId="2047504577" sldId="294"/>
            <ac:grpSpMk id="196" creationId="{459FF208-8438-4945-819D-D3267CBF7CDA}"/>
          </ac:grpSpMkLst>
        </pc:grpChg>
        <pc:grpChg chg="add">
          <ac:chgData name="Zhang Yifan" userId="c9b86b9a-8bad-4e1d-80e2-8f55c3c19e2c" providerId="ADAL" clId="{9BEFBB74-C0ED-D640-96C8-5B66059E4614}" dt="2021-09-28T00:27:48.237" v="2217"/>
          <ac:grpSpMkLst>
            <pc:docMk/>
            <pc:sldMk cId="2047504577" sldId="294"/>
            <ac:grpSpMk id="204" creationId="{66839DCD-563A-1F47-9A1D-B0CAC9D909E0}"/>
          </ac:grpSpMkLst>
        </pc:grpChg>
        <pc:inkChg chg="add topLvl">
          <ac:chgData name="Zhang Yifan" userId="c9b86b9a-8bad-4e1d-80e2-8f55c3c19e2c" providerId="ADAL" clId="{9BEFBB74-C0ED-D640-96C8-5B66059E4614}" dt="2021-09-28T00:25:47.982" v="2177"/>
          <ac:inkMkLst>
            <pc:docMk/>
            <pc:sldMk cId="2047504577" sldId="294"/>
            <ac:inkMk id="10" creationId="{6B48A4D9-AEE2-BB4D-83D4-54BCB4BDC23A}"/>
          </ac:inkMkLst>
        </pc:inkChg>
        <pc:inkChg chg="add topLvl">
          <ac:chgData name="Zhang Yifan" userId="c9b86b9a-8bad-4e1d-80e2-8f55c3c19e2c" providerId="ADAL" clId="{9BEFBB74-C0ED-D640-96C8-5B66059E4614}" dt="2021-09-28T00:25:47.982" v="2177"/>
          <ac:inkMkLst>
            <pc:docMk/>
            <pc:sldMk cId="2047504577" sldId="294"/>
            <ac:inkMk id="19" creationId="{9B5368D9-FB28-344B-8233-A6C2186E9A8A}"/>
          </ac:inkMkLst>
        </pc:inkChg>
        <pc:inkChg chg="add">
          <ac:chgData name="Zhang Yifan" userId="c9b86b9a-8bad-4e1d-80e2-8f55c3c19e2c" providerId="ADAL" clId="{9BEFBB74-C0ED-D640-96C8-5B66059E4614}" dt="2021-09-28T00:26:17.725" v="2178"/>
          <ac:inkMkLst>
            <pc:docMk/>
            <pc:sldMk cId="2047504577" sldId="294"/>
            <ac:inkMk id="25" creationId="{B73F0D0A-30C8-924A-9774-CAF9E2BB86C7}"/>
          </ac:inkMkLst>
        </pc:inkChg>
        <pc:inkChg chg="add del topLvl">
          <ac:chgData name="Zhang Yifan" userId="c9b86b9a-8bad-4e1d-80e2-8f55c3c19e2c" providerId="ADAL" clId="{9BEFBB74-C0ED-D640-96C8-5B66059E4614}" dt="2021-09-28T00:25:47.982" v="2177"/>
          <ac:inkMkLst>
            <pc:docMk/>
            <pc:sldMk cId="2047504577" sldId="294"/>
            <ac:inkMk id="25" creationId="{F5B36ADE-9C96-5142-B9F1-A1A7288A3301}"/>
          </ac:inkMkLst>
        </pc:inkChg>
        <pc:inkChg chg="add">
          <ac:chgData name="Zhang Yifan" userId="c9b86b9a-8bad-4e1d-80e2-8f55c3c19e2c" providerId="ADAL" clId="{9BEFBB74-C0ED-D640-96C8-5B66059E4614}" dt="2021-09-28T00:26:20.241" v="2181"/>
          <ac:inkMkLst>
            <pc:docMk/>
            <pc:sldMk cId="2047504577" sldId="294"/>
            <ac:inkMk id="38" creationId="{63790971-6851-3540-A13F-CB04CED0C31B}"/>
          </ac:inkMkLst>
        </pc:inkChg>
        <pc:inkChg chg="add">
          <ac:chgData name="Zhang Yifan" userId="c9b86b9a-8bad-4e1d-80e2-8f55c3c19e2c" providerId="ADAL" clId="{9BEFBB74-C0ED-D640-96C8-5B66059E4614}" dt="2021-09-28T00:26:21.231" v="2182"/>
          <ac:inkMkLst>
            <pc:docMk/>
            <pc:sldMk cId="2047504577" sldId="294"/>
            <ac:inkMk id="42" creationId="{8F96AF0F-C221-1A4C-B5EF-A541AE276744}"/>
          </ac:inkMkLst>
        </pc:inkChg>
        <pc:inkChg chg="add">
          <ac:chgData name="Zhang Yifan" userId="c9b86b9a-8bad-4e1d-80e2-8f55c3c19e2c" providerId="ADAL" clId="{9BEFBB74-C0ED-D640-96C8-5B66059E4614}" dt="2021-09-28T00:27:25.317" v="2184"/>
          <ac:inkMkLst>
            <pc:docMk/>
            <pc:sldMk cId="2047504577" sldId="294"/>
            <ac:inkMk id="44" creationId="{9C5D120C-FD5B-9D42-830B-6507AEFCC53B}"/>
          </ac:inkMkLst>
        </pc:inkChg>
        <pc:inkChg chg="add">
          <ac:chgData name="Zhang Yifan" userId="c9b86b9a-8bad-4e1d-80e2-8f55c3c19e2c" providerId="ADAL" clId="{9BEFBB74-C0ED-D640-96C8-5B66059E4614}" dt="2021-09-28T00:26:19.584" v="2180"/>
          <ac:inkMkLst>
            <pc:docMk/>
            <pc:sldMk cId="2047504577" sldId="294"/>
            <ac:inkMk id="44" creationId="{B7AB889B-02A7-4144-A0F8-BA92D64E2B61}"/>
          </ac:inkMkLst>
        </pc:inkChg>
        <pc:inkChg chg="add">
          <ac:chgData name="Zhang Yifan" userId="c9b86b9a-8bad-4e1d-80e2-8f55c3c19e2c" providerId="ADAL" clId="{9BEFBB74-C0ED-D640-96C8-5B66059E4614}" dt="2021-09-28T00:27:25.834" v="2185"/>
          <ac:inkMkLst>
            <pc:docMk/>
            <pc:sldMk cId="2047504577" sldId="294"/>
            <ac:inkMk id="45" creationId="{963D624C-D580-FC40-BB07-50B11561BC8A}"/>
          </ac:inkMkLst>
        </pc:inkChg>
        <pc:inkChg chg="add">
          <ac:chgData name="Zhang Yifan" userId="c9b86b9a-8bad-4e1d-80e2-8f55c3c19e2c" providerId="ADAL" clId="{9BEFBB74-C0ED-D640-96C8-5B66059E4614}" dt="2021-09-28T00:26:19.136" v="2179"/>
          <ac:inkMkLst>
            <pc:docMk/>
            <pc:sldMk cId="2047504577" sldId="294"/>
            <ac:inkMk id="45" creationId="{CDBD1E83-25D5-3A4E-AD7F-4CB2B405848E}"/>
          </ac:inkMkLst>
        </pc:inkChg>
        <pc:inkChg chg="add">
          <ac:chgData name="Zhang Yifan" userId="c9b86b9a-8bad-4e1d-80e2-8f55c3c19e2c" providerId="ADAL" clId="{9BEFBB74-C0ED-D640-96C8-5B66059E4614}" dt="2021-09-28T00:27:28.392" v="2187"/>
          <ac:inkMkLst>
            <pc:docMk/>
            <pc:sldMk cId="2047504577" sldId="294"/>
            <ac:inkMk id="47" creationId="{9531B1DC-EC47-874E-82CB-600D7DBF27B7}"/>
          </ac:inkMkLst>
        </pc:inkChg>
        <pc:inkChg chg="add">
          <ac:chgData name="Zhang Yifan" userId="c9b86b9a-8bad-4e1d-80e2-8f55c3c19e2c" providerId="ADAL" clId="{9BEFBB74-C0ED-D640-96C8-5B66059E4614}" dt="2021-09-28T00:27:28.675" v="2188"/>
          <ac:inkMkLst>
            <pc:docMk/>
            <pc:sldMk cId="2047504577" sldId="294"/>
            <ac:inkMk id="48" creationId="{BE2EEA48-273F-5C4D-9A02-592A2F67A625}"/>
          </ac:inkMkLst>
        </pc:inkChg>
        <pc:inkChg chg="add">
          <ac:chgData name="Zhang Yifan" userId="c9b86b9a-8bad-4e1d-80e2-8f55c3c19e2c" providerId="ADAL" clId="{9BEFBB74-C0ED-D640-96C8-5B66059E4614}" dt="2021-09-28T00:27:29.963" v="2190"/>
          <ac:inkMkLst>
            <pc:docMk/>
            <pc:sldMk cId="2047504577" sldId="294"/>
            <ac:inkMk id="50" creationId="{0FCB5B34-6D88-534D-B9A4-5829538529BD}"/>
          </ac:inkMkLst>
        </pc:inkChg>
        <pc:inkChg chg="add">
          <ac:chgData name="Zhang Yifan" userId="c9b86b9a-8bad-4e1d-80e2-8f55c3c19e2c" providerId="ADAL" clId="{9BEFBB74-C0ED-D640-96C8-5B66059E4614}" dt="2021-09-28T00:27:30.152" v="2191"/>
          <ac:inkMkLst>
            <pc:docMk/>
            <pc:sldMk cId="2047504577" sldId="294"/>
            <ac:inkMk id="51" creationId="{00BC802C-1631-1748-A4B1-1D0A9B05B9B8}"/>
          </ac:inkMkLst>
        </pc:inkChg>
        <pc:inkChg chg="add">
          <ac:chgData name="Zhang Yifan" userId="c9b86b9a-8bad-4e1d-80e2-8f55c3c19e2c" providerId="ADAL" clId="{9BEFBB74-C0ED-D640-96C8-5B66059E4614}" dt="2021-09-28T00:27:31.244" v="2192"/>
          <ac:inkMkLst>
            <pc:docMk/>
            <pc:sldMk cId="2047504577" sldId="294"/>
            <ac:inkMk id="52" creationId="{7BD59C14-3D2A-984F-BC68-BD5105C75A54}"/>
          </ac:inkMkLst>
        </pc:inkChg>
        <pc:inkChg chg="add">
          <ac:chgData name="Zhang Yifan" userId="c9b86b9a-8bad-4e1d-80e2-8f55c3c19e2c" providerId="ADAL" clId="{9BEFBB74-C0ED-D640-96C8-5B66059E4614}" dt="2021-09-28T00:27:31.426" v="2193"/>
          <ac:inkMkLst>
            <pc:docMk/>
            <pc:sldMk cId="2047504577" sldId="294"/>
            <ac:inkMk id="53" creationId="{ABA74727-6CB4-0247-9857-A130227D1062}"/>
          </ac:inkMkLst>
        </pc:inkChg>
        <pc:inkChg chg="add del topLvl">
          <ac:chgData name="Zhang Yifan" userId="c9b86b9a-8bad-4e1d-80e2-8f55c3c19e2c" providerId="ADAL" clId="{9BEFBB74-C0ED-D640-96C8-5B66059E4614}" dt="2021-09-28T00:27:36.398" v="2199"/>
          <ac:inkMkLst>
            <pc:docMk/>
            <pc:sldMk cId="2047504577" sldId="294"/>
            <ac:inkMk id="56" creationId="{435959AA-0FB1-B344-B926-CE188D4D5C93}"/>
          </ac:inkMkLst>
        </pc:inkChg>
        <pc:inkChg chg="add del topLvl">
          <ac:chgData name="Zhang Yifan" userId="c9b86b9a-8bad-4e1d-80e2-8f55c3c19e2c" providerId="ADAL" clId="{9BEFBB74-C0ED-D640-96C8-5B66059E4614}" dt="2021-09-28T00:27:35.100" v="2198"/>
          <ac:inkMkLst>
            <pc:docMk/>
            <pc:sldMk cId="2047504577" sldId="294"/>
            <ac:inkMk id="57" creationId="{D2009829-FC76-7446-9773-AB13945B7C87}"/>
          </ac:inkMkLst>
        </pc:inkChg>
        <pc:inkChg chg="add">
          <ac:chgData name="Zhang Yifan" userId="c9b86b9a-8bad-4e1d-80e2-8f55c3c19e2c" providerId="ADAL" clId="{9BEFBB74-C0ED-D640-96C8-5B66059E4614}" dt="2021-09-28T00:27:37.211" v="2200"/>
          <ac:inkMkLst>
            <pc:docMk/>
            <pc:sldMk cId="2047504577" sldId="294"/>
            <ac:inkMk id="59" creationId="{D2BCA3A9-2399-274E-97B9-D8A34C6CFFC1}"/>
          </ac:inkMkLst>
        </pc:inkChg>
        <pc:inkChg chg="add">
          <ac:chgData name="Zhang Yifan" userId="c9b86b9a-8bad-4e1d-80e2-8f55c3c19e2c" providerId="ADAL" clId="{9BEFBB74-C0ED-D640-96C8-5B66059E4614}" dt="2021-09-28T00:27:37.686" v="2201"/>
          <ac:inkMkLst>
            <pc:docMk/>
            <pc:sldMk cId="2047504577" sldId="294"/>
            <ac:inkMk id="60" creationId="{F10B8C24-65B1-F644-B65D-3423DDF230C3}"/>
          </ac:inkMkLst>
        </pc:inkChg>
        <pc:inkChg chg="add">
          <ac:chgData name="Zhang Yifan" userId="c9b86b9a-8bad-4e1d-80e2-8f55c3c19e2c" providerId="ADAL" clId="{9BEFBB74-C0ED-D640-96C8-5B66059E4614}" dt="2021-09-28T00:27:38.487" v="2203"/>
          <ac:inkMkLst>
            <pc:docMk/>
            <pc:sldMk cId="2047504577" sldId="294"/>
            <ac:inkMk id="62" creationId="{E516C0B7-C58D-9745-864A-20A3A0F53C51}"/>
          </ac:inkMkLst>
        </pc:inkChg>
        <pc:inkChg chg="add">
          <ac:chgData name="Zhang Yifan" userId="c9b86b9a-8bad-4e1d-80e2-8f55c3c19e2c" providerId="ADAL" clId="{9BEFBB74-C0ED-D640-96C8-5B66059E4614}" dt="2021-09-28T00:27:38.882" v="2204"/>
          <ac:inkMkLst>
            <pc:docMk/>
            <pc:sldMk cId="2047504577" sldId="294"/>
            <ac:inkMk id="63" creationId="{4748C13D-9BA8-B84A-A491-B723D2908864}"/>
          </ac:inkMkLst>
        </pc:inkChg>
        <pc:inkChg chg="add">
          <ac:chgData name="Zhang Yifan" userId="c9b86b9a-8bad-4e1d-80e2-8f55c3c19e2c" providerId="ADAL" clId="{9BEFBB74-C0ED-D640-96C8-5B66059E4614}" dt="2021-09-28T00:27:40.785" v="2206"/>
          <ac:inkMkLst>
            <pc:docMk/>
            <pc:sldMk cId="2047504577" sldId="294"/>
            <ac:inkMk id="193" creationId="{CF7F5E3E-96DD-DD4C-A1FF-A5AFAFD43A68}"/>
          </ac:inkMkLst>
        </pc:inkChg>
        <pc:inkChg chg="add">
          <ac:chgData name="Zhang Yifan" userId="c9b86b9a-8bad-4e1d-80e2-8f55c3c19e2c" providerId="ADAL" clId="{9BEFBB74-C0ED-D640-96C8-5B66059E4614}" dt="2021-09-28T00:27:41.199" v="2207"/>
          <ac:inkMkLst>
            <pc:docMk/>
            <pc:sldMk cId="2047504577" sldId="294"/>
            <ac:inkMk id="194" creationId="{1910F846-FEE6-2448-820B-6B68DE68DA8F}"/>
          </ac:inkMkLst>
        </pc:inkChg>
        <pc:inkChg chg="add">
          <ac:chgData name="Zhang Yifan" userId="c9b86b9a-8bad-4e1d-80e2-8f55c3c19e2c" providerId="ADAL" clId="{9BEFBB74-C0ED-D640-96C8-5B66059E4614}" dt="2021-09-28T00:27:41.435" v="2208"/>
          <ac:inkMkLst>
            <pc:docMk/>
            <pc:sldMk cId="2047504577" sldId="294"/>
            <ac:inkMk id="195" creationId="{313884FE-D7E4-354D-B3AB-B8BE3E3F9754}"/>
          </ac:inkMkLst>
        </pc:inkChg>
        <pc:inkChg chg="add">
          <ac:chgData name="Zhang Yifan" userId="c9b86b9a-8bad-4e1d-80e2-8f55c3c19e2c" providerId="ADAL" clId="{9BEFBB74-C0ED-D640-96C8-5B66059E4614}" dt="2021-09-28T00:27:45.421" v="2210"/>
          <ac:inkMkLst>
            <pc:docMk/>
            <pc:sldMk cId="2047504577" sldId="294"/>
            <ac:inkMk id="197" creationId="{D1C8A539-0A90-A94C-B1CC-4C4D5E6F2099}"/>
          </ac:inkMkLst>
        </pc:inkChg>
        <pc:inkChg chg="add">
          <ac:chgData name="Zhang Yifan" userId="c9b86b9a-8bad-4e1d-80e2-8f55c3c19e2c" providerId="ADAL" clId="{9BEFBB74-C0ED-D640-96C8-5B66059E4614}" dt="2021-09-28T00:27:45.997" v="2211"/>
          <ac:inkMkLst>
            <pc:docMk/>
            <pc:sldMk cId="2047504577" sldId="294"/>
            <ac:inkMk id="198" creationId="{4FC5C4D2-3AA4-7D44-9F9F-E116173CADEA}"/>
          </ac:inkMkLst>
        </pc:inkChg>
        <pc:inkChg chg="add">
          <ac:chgData name="Zhang Yifan" userId="c9b86b9a-8bad-4e1d-80e2-8f55c3c19e2c" providerId="ADAL" clId="{9BEFBB74-C0ED-D640-96C8-5B66059E4614}" dt="2021-09-28T00:27:46.204" v="2212"/>
          <ac:inkMkLst>
            <pc:docMk/>
            <pc:sldMk cId="2047504577" sldId="294"/>
            <ac:inkMk id="199" creationId="{A9A20B11-FB61-014C-8DAB-C2D3DACACB8F}"/>
          </ac:inkMkLst>
        </pc:inkChg>
        <pc:inkChg chg="add">
          <ac:chgData name="Zhang Yifan" userId="c9b86b9a-8bad-4e1d-80e2-8f55c3c19e2c" providerId="ADAL" clId="{9BEFBB74-C0ED-D640-96C8-5B66059E4614}" dt="2021-09-28T00:27:46.427" v="2213"/>
          <ac:inkMkLst>
            <pc:docMk/>
            <pc:sldMk cId="2047504577" sldId="294"/>
            <ac:inkMk id="200" creationId="{ECEA4675-BD77-8648-8F1F-3C4EB101BBA4}"/>
          </ac:inkMkLst>
        </pc:inkChg>
        <pc:inkChg chg="add">
          <ac:chgData name="Zhang Yifan" userId="c9b86b9a-8bad-4e1d-80e2-8f55c3c19e2c" providerId="ADAL" clId="{9BEFBB74-C0ED-D640-96C8-5B66059E4614}" dt="2021-09-28T00:27:46.803" v="2214"/>
          <ac:inkMkLst>
            <pc:docMk/>
            <pc:sldMk cId="2047504577" sldId="294"/>
            <ac:inkMk id="201" creationId="{C7129580-D59F-F845-B99C-383564473EFB}"/>
          </ac:inkMkLst>
        </pc:inkChg>
        <pc:inkChg chg="add">
          <ac:chgData name="Zhang Yifan" userId="c9b86b9a-8bad-4e1d-80e2-8f55c3c19e2c" providerId="ADAL" clId="{9BEFBB74-C0ED-D640-96C8-5B66059E4614}" dt="2021-09-28T00:27:47.097" v="2215"/>
          <ac:inkMkLst>
            <pc:docMk/>
            <pc:sldMk cId="2047504577" sldId="294"/>
            <ac:inkMk id="202" creationId="{2A1EFB57-1549-5C4C-BB67-24446CFFE241}"/>
          </ac:inkMkLst>
        </pc:inkChg>
        <pc:inkChg chg="add">
          <ac:chgData name="Zhang Yifan" userId="c9b86b9a-8bad-4e1d-80e2-8f55c3c19e2c" providerId="ADAL" clId="{9BEFBB74-C0ED-D640-96C8-5B66059E4614}" dt="2021-09-28T00:27:47.227" v="2216"/>
          <ac:inkMkLst>
            <pc:docMk/>
            <pc:sldMk cId="2047504577" sldId="294"/>
            <ac:inkMk id="203" creationId="{ECBA75BF-FE94-6046-B612-E1367D3FEA62}"/>
          </ac:inkMkLst>
        </pc:inkChg>
      </pc:sldChg>
      <pc:sldChg chg="addSp">
        <pc:chgData name="Zhang Yifan" userId="c9b86b9a-8bad-4e1d-80e2-8f55c3c19e2c" providerId="ADAL" clId="{9BEFBB74-C0ED-D640-96C8-5B66059E4614}" dt="2021-09-28T00:33:19.379" v="2225"/>
        <pc:sldMkLst>
          <pc:docMk/>
          <pc:sldMk cId="756004923" sldId="295"/>
        </pc:sldMkLst>
        <pc:grpChg chg="add">
          <ac:chgData name="Zhang Yifan" userId="c9b86b9a-8bad-4e1d-80e2-8f55c3c19e2c" providerId="ADAL" clId="{9BEFBB74-C0ED-D640-96C8-5B66059E4614}" dt="2021-09-28T00:33:17.505" v="2222"/>
          <ac:grpSpMkLst>
            <pc:docMk/>
            <pc:sldMk cId="756004923" sldId="295"/>
            <ac:grpSpMk id="9" creationId="{0FDA2C45-420C-AC4D-B216-BE2C0528BF52}"/>
          </ac:grpSpMkLst>
        </pc:grpChg>
        <pc:grpChg chg="add">
          <ac:chgData name="Zhang Yifan" userId="c9b86b9a-8bad-4e1d-80e2-8f55c3c19e2c" providerId="ADAL" clId="{9BEFBB74-C0ED-D640-96C8-5B66059E4614}" dt="2021-09-28T00:33:19.379" v="2225"/>
          <ac:grpSpMkLst>
            <pc:docMk/>
            <pc:sldMk cId="756004923" sldId="295"/>
            <ac:grpSpMk id="12" creationId="{DE50145D-5773-974F-AE39-93ED9975D850}"/>
          </ac:grpSpMkLst>
        </pc:grpChg>
        <pc:inkChg chg="add">
          <ac:chgData name="Zhang Yifan" userId="c9b86b9a-8bad-4e1d-80e2-8f55c3c19e2c" providerId="ADAL" clId="{9BEFBB74-C0ED-D640-96C8-5B66059E4614}" dt="2021-09-28T00:33:11.152" v="2218"/>
          <ac:inkMkLst>
            <pc:docMk/>
            <pc:sldMk cId="756004923" sldId="295"/>
            <ac:inkMk id="5" creationId="{5686E0A8-41FA-CD45-A318-93E4101D7975}"/>
          </ac:inkMkLst>
        </pc:inkChg>
        <pc:inkChg chg="add">
          <ac:chgData name="Zhang Yifan" userId="c9b86b9a-8bad-4e1d-80e2-8f55c3c19e2c" providerId="ADAL" clId="{9BEFBB74-C0ED-D640-96C8-5B66059E4614}" dt="2021-09-28T00:33:14.868" v="2219"/>
          <ac:inkMkLst>
            <pc:docMk/>
            <pc:sldMk cId="756004923" sldId="295"/>
            <ac:inkMk id="6" creationId="{6703529F-4FC8-6B44-A394-3B5E45B5742B}"/>
          </ac:inkMkLst>
        </pc:inkChg>
        <pc:inkChg chg="add">
          <ac:chgData name="Zhang Yifan" userId="c9b86b9a-8bad-4e1d-80e2-8f55c3c19e2c" providerId="ADAL" clId="{9BEFBB74-C0ED-D640-96C8-5B66059E4614}" dt="2021-09-28T00:33:16.434" v="2220"/>
          <ac:inkMkLst>
            <pc:docMk/>
            <pc:sldMk cId="756004923" sldId="295"/>
            <ac:inkMk id="7" creationId="{4D259C12-1A99-0241-A34F-F446814E6E09}"/>
          </ac:inkMkLst>
        </pc:inkChg>
        <pc:inkChg chg="add">
          <ac:chgData name="Zhang Yifan" userId="c9b86b9a-8bad-4e1d-80e2-8f55c3c19e2c" providerId="ADAL" clId="{9BEFBB74-C0ED-D640-96C8-5B66059E4614}" dt="2021-09-28T00:33:16.764" v="2221"/>
          <ac:inkMkLst>
            <pc:docMk/>
            <pc:sldMk cId="756004923" sldId="295"/>
            <ac:inkMk id="8" creationId="{7E5B6F69-4788-0341-BB68-0364C03412CD}"/>
          </ac:inkMkLst>
        </pc:inkChg>
        <pc:inkChg chg="add">
          <ac:chgData name="Zhang Yifan" userId="c9b86b9a-8bad-4e1d-80e2-8f55c3c19e2c" providerId="ADAL" clId="{9BEFBB74-C0ED-D640-96C8-5B66059E4614}" dt="2021-09-28T00:33:18.327" v="2223"/>
          <ac:inkMkLst>
            <pc:docMk/>
            <pc:sldMk cId="756004923" sldId="295"/>
            <ac:inkMk id="10" creationId="{4E1C79C3-E8D2-9F41-9D0D-D1E91ED27DD5}"/>
          </ac:inkMkLst>
        </pc:inkChg>
        <pc:inkChg chg="add">
          <ac:chgData name="Zhang Yifan" userId="c9b86b9a-8bad-4e1d-80e2-8f55c3c19e2c" providerId="ADAL" clId="{9BEFBB74-C0ED-D640-96C8-5B66059E4614}" dt="2021-09-28T00:33:18.541" v="2224"/>
          <ac:inkMkLst>
            <pc:docMk/>
            <pc:sldMk cId="756004923" sldId="295"/>
            <ac:inkMk id="11" creationId="{12ED9C8F-919B-9449-B334-3FE42F1297A0}"/>
          </ac:inkMkLst>
        </pc:inkChg>
      </pc:sldChg>
    </pc:docChg>
  </pc:docChgLst>
  <pc:docChgLst>
    <pc:chgData name="Zhang Yifan" userId="c9b86b9a-8bad-4e1d-80e2-8f55c3c19e2c" providerId="ADAL" clId="{9CC12C6F-ADD8-124E-86BA-BB58F360CE5A}"/>
    <pc:docChg chg="undo custSel addSld delSld modSld sldOrd">
      <pc:chgData name="Zhang Yifan" userId="c9b86b9a-8bad-4e1d-80e2-8f55c3c19e2c" providerId="ADAL" clId="{9CC12C6F-ADD8-124E-86BA-BB58F360CE5A}" dt="2021-09-28T01:52:20.366" v="1443" actId="20577"/>
      <pc:docMkLst>
        <pc:docMk/>
      </pc:docMkLst>
      <pc:sldChg chg="modSp mod">
        <pc:chgData name="Zhang Yifan" userId="c9b86b9a-8bad-4e1d-80e2-8f55c3c19e2c" providerId="ADAL" clId="{9CC12C6F-ADD8-124E-86BA-BB58F360CE5A}" dt="2021-09-27T19:29:13.695" v="30" actId="27636"/>
        <pc:sldMkLst>
          <pc:docMk/>
          <pc:sldMk cId="0" sldId="257"/>
        </pc:sldMkLst>
        <pc:spChg chg="mod">
          <ac:chgData name="Zhang Yifan" userId="c9b86b9a-8bad-4e1d-80e2-8f55c3c19e2c" providerId="ADAL" clId="{9CC12C6F-ADD8-124E-86BA-BB58F360CE5A}" dt="2021-09-27T19:29:13.695" v="30" actId="27636"/>
          <ac:spMkLst>
            <pc:docMk/>
            <pc:sldMk cId="0" sldId="257"/>
            <ac:spMk id="107" creationId="{00000000-0000-0000-0000-000000000000}"/>
          </ac:spMkLst>
        </pc:spChg>
      </pc:sldChg>
      <pc:sldChg chg="addSp modSp mod">
        <pc:chgData name="Zhang Yifan" userId="c9b86b9a-8bad-4e1d-80e2-8f55c3c19e2c" providerId="ADAL" clId="{9CC12C6F-ADD8-124E-86BA-BB58F360CE5A}" dt="2021-09-28T00:44:54.508" v="1424" actId="1076"/>
        <pc:sldMkLst>
          <pc:docMk/>
          <pc:sldMk cId="0" sldId="258"/>
        </pc:sldMkLst>
        <pc:spChg chg="mod">
          <ac:chgData name="Zhang Yifan" userId="c9b86b9a-8bad-4e1d-80e2-8f55c3c19e2c" providerId="ADAL" clId="{9CC12C6F-ADD8-124E-86BA-BB58F360CE5A}" dt="2021-09-28T00:44:31.769" v="1420" actId="14100"/>
          <ac:spMkLst>
            <pc:docMk/>
            <pc:sldMk cId="0" sldId="258"/>
            <ac:spMk id="113" creationId="{00000000-0000-0000-0000-000000000000}"/>
          </ac:spMkLst>
        </pc:spChg>
        <pc:picChg chg="add mod modCrop">
          <ac:chgData name="Zhang Yifan" userId="c9b86b9a-8bad-4e1d-80e2-8f55c3c19e2c" providerId="ADAL" clId="{9CC12C6F-ADD8-124E-86BA-BB58F360CE5A}" dt="2021-09-28T00:44:54.508" v="1424" actId="1076"/>
          <ac:picMkLst>
            <pc:docMk/>
            <pc:sldMk cId="0" sldId="258"/>
            <ac:picMk id="4" creationId="{BB502DEF-CACE-4C4A-BE9E-35CEEAC8AFFC}"/>
          </ac:picMkLst>
        </pc:picChg>
      </pc:sldChg>
      <pc:sldChg chg="modSp mod">
        <pc:chgData name="Zhang Yifan" userId="c9b86b9a-8bad-4e1d-80e2-8f55c3c19e2c" providerId="ADAL" clId="{9CC12C6F-ADD8-124E-86BA-BB58F360CE5A}" dt="2021-09-28T00:44:14.706" v="1413" actId="1076"/>
        <pc:sldMkLst>
          <pc:docMk/>
          <pc:sldMk cId="0" sldId="259"/>
        </pc:sldMkLst>
        <pc:picChg chg="mod">
          <ac:chgData name="Zhang Yifan" userId="c9b86b9a-8bad-4e1d-80e2-8f55c3c19e2c" providerId="ADAL" clId="{9CC12C6F-ADD8-124E-86BA-BB58F360CE5A}" dt="2021-09-28T00:44:14.706" v="1413" actId="1076"/>
          <ac:picMkLst>
            <pc:docMk/>
            <pc:sldMk cId="0" sldId="259"/>
            <ac:picMk id="118" creationId="{00000000-0000-0000-0000-000000000000}"/>
          </ac:picMkLst>
        </pc:picChg>
      </pc:sldChg>
      <pc:sldChg chg="del">
        <pc:chgData name="Zhang Yifan" userId="c9b86b9a-8bad-4e1d-80e2-8f55c3c19e2c" providerId="ADAL" clId="{9CC12C6F-ADD8-124E-86BA-BB58F360CE5A}" dt="2021-09-27T18:46:47.096" v="3" actId="2696"/>
        <pc:sldMkLst>
          <pc:docMk/>
          <pc:sldMk cId="0" sldId="260"/>
        </pc:sldMkLst>
      </pc:sldChg>
      <pc:sldChg chg="del">
        <pc:chgData name="Zhang Yifan" userId="c9b86b9a-8bad-4e1d-80e2-8f55c3c19e2c" providerId="ADAL" clId="{9CC12C6F-ADD8-124E-86BA-BB58F360CE5A}" dt="2021-09-27T18:46:45.588" v="2" actId="2696"/>
        <pc:sldMkLst>
          <pc:docMk/>
          <pc:sldMk cId="0" sldId="261"/>
        </pc:sldMkLst>
      </pc:sldChg>
      <pc:sldChg chg="modSp mod">
        <pc:chgData name="Zhang Yifan" userId="c9b86b9a-8bad-4e1d-80e2-8f55c3c19e2c" providerId="ADAL" clId="{9CC12C6F-ADD8-124E-86BA-BB58F360CE5A}" dt="2021-09-27T19:29:11.282" v="28" actId="1076"/>
        <pc:sldMkLst>
          <pc:docMk/>
          <pc:sldMk cId="0" sldId="266"/>
        </pc:sldMkLst>
        <pc:spChg chg="mod">
          <ac:chgData name="Zhang Yifan" userId="c9b86b9a-8bad-4e1d-80e2-8f55c3c19e2c" providerId="ADAL" clId="{9CC12C6F-ADD8-124E-86BA-BB58F360CE5A}" dt="2021-09-27T19:29:11.282" v="28" actId="1076"/>
          <ac:spMkLst>
            <pc:docMk/>
            <pc:sldMk cId="0" sldId="266"/>
            <ac:spMk id="162" creationId="{00000000-0000-0000-0000-000000000000}"/>
          </ac:spMkLst>
        </pc:spChg>
      </pc:sldChg>
      <pc:sldChg chg="del">
        <pc:chgData name="Zhang Yifan" userId="c9b86b9a-8bad-4e1d-80e2-8f55c3c19e2c" providerId="ADAL" clId="{9CC12C6F-ADD8-124E-86BA-BB58F360CE5A}" dt="2021-09-27T18:46:54.773" v="4" actId="2696"/>
        <pc:sldMkLst>
          <pc:docMk/>
          <pc:sldMk cId="0" sldId="267"/>
        </pc:sldMkLst>
      </pc:sldChg>
      <pc:sldChg chg="modSp mod">
        <pc:chgData name="Zhang Yifan" userId="c9b86b9a-8bad-4e1d-80e2-8f55c3c19e2c" providerId="ADAL" clId="{9CC12C6F-ADD8-124E-86BA-BB58F360CE5A}" dt="2021-09-27T19:40:15.764" v="168" actId="11"/>
        <pc:sldMkLst>
          <pc:docMk/>
          <pc:sldMk cId="0" sldId="270"/>
        </pc:sldMkLst>
        <pc:spChg chg="mod">
          <ac:chgData name="Zhang Yifan" userId="c9b86b9a-8bad-4e1d-80e2-8f55c3c19e2c" providerId="ADAL" clId="{9CC12C6F-ADD8-124E-86BA-BB58F360CE5A}" dt="2021-09-27T19:40:15.764" v="168" actId="11"/>
          <ac:spMkLst>
            <pc:docMk/>
            <pc:sldMk cId="0" sldId="270"/>
            <ac:spMk id="188" creationId="{00000000-0000-0000-0000-000000000000}"/>
          </ac:spMkLst>
        </pc:spChg>
      </pc:sldChg>
      <pc:sldChg chg="modSp mod">
        <pc:chgData name="Zhang Yifan" userId="c9b86b9a-8bad-4e1d-80e2-8f55c3c19e2c" providerId="ADAL" clId="{9CC12C6F-ADD8-124E-86BA-BB58F360CE5A}" dt="2021-09-27T19:40:27.511" v="172" actId="11"/>
        <pc:sldMkLst>
          <pc:docMk/>
          <pc:sldMk cId="0" sldId="271"/>
        </pc:sldMkLst>
        <pc:spChg chg="mod">
          <ac:chgData name="Zhang Yifan" userId="c9b86b9a-8bad-4e1d-80e2-8f55c3c19e2c" providerId="ADAL" clId="{9CC12C6F-ADD8-124E-86BA-BB58F360CE5A}" dt="2021-09-27T19:40:27.511" v="172" actId="11"/>
          <ac:spMkLst>
            <pc:docMk/>
            <pc:sldMk cId="0" sldId="271"/>
            <ac:spMk id="194" creationId="{00000000-0000-0000-0000-000000000000}"/>
          </ac:spMkLst>
        </pc:spChg>
      </pc:sldChg>
      <pc:sldChg chg="modSp mod">
        <pc:chgData name="Zhang Yifan" userId="c9b86b9a-8bad-4e1d-80e2-8f55c3c19e2c" providerId="ADAL" clId="{9CC12C6F-ADD8-124E-86BA-BB58F360CE5A}" dt="2021-09-27T19:40:36.307" v="174" actId="11"/>
        <pc:sldMkLst>
          <pc:docMk/>
          <pc:sldMk cId="0" sldId="272"/>
        </pc:sldMkLst>
        <pc:spChg chg="mod">
          <ac:chgData name="Zhang Yifan" userId="c9b86b9a-8bad-4e1d-80e2-8f55c3c19e2c" providerId="ADAL" clId="{9CC12C6F-ADD8-124E-86BA-BB58F360CE5A}" dt="2021-09-27T19:40:36.307" v="174" actId="11"/>
          <ac:spMkLst>
            <pc:docMk/>
            <pc:sldMk cId="0" sldId="272"/>
            <ac:spMk id="200" creationId="{00000000-0000-0000-0000-000000000000}"/>
          </ac:spMkLst>
        </pc:spChg>
      </pc:sldChg>
      <pc:sldChg chg="modSp mod">
        <pc:chgData name="Zhang Yifan" userId="c9b86b9a-8bad-4e1d-80e2-8f55c3c19e2c" providerId="ADAL" clId="{9CC12C6F-ADD8-124E-86BA-BB58F360CE5A}" dt="2021-09-27T19:40:50.051" v="175" actId="11"/>
        <pc:sldMkLst>
          <pc:docMk/>
          <pc:sldMk cId="0" sldId="275"/>
        </pc:sldMkLst>
        <pc:spChg chg="mod">
          <ac:chgData name="Zhang Yifan" userId="c9b86b9a-8bad-4e1d-80e2-8f55c3c19e2c" providerId="ADAL" clId="{9CC12C6F-ADD8-124E-86BA-BB58F360CE5A}" dt="2021-09-27T19:40:50.051" v="175" actId="11"/>
          <ac:spMkLst>
            <pc:docMk/>
            <pc:sldMk cId="0" sldId="275"/>
            <ac:spMk id="218" creationId="{00000000-0000-0000-0000-000000000000}"/>
          </ac:spMkLst>
        </pc:spChg>
      </pc:sldChg>
      <pc:sldChg chg="addSp modSp mod">
        <pc:chgData name="Zhang Yifan" userId="c9b86b9a-8bad-4e1d-80e2-8f55c3c19e2c" providerId="ADAL" clId="{9CC12C6F-ADD8-124E-86BA-BB58F360CE5A}" dt="2021-09-27T23:43:33.270" v="390" actId="20577"/>
        <pc:sldMkLst>
          <pc:docMk/>
          <pc:sldMk cId="0" sldId="276"/>
        </pc:sldMkLst>
        <pc:spChg chg="add mod">
          <ac:chgData name="Zhang Yifan" userId="c9b86b9a-8bad-4e1d-80e2-8f55c3c19e2c" providerId="ADAL" clId="{9CC12C6F-ADD8-124E-86BA-BB58F360CE5A}" dt="2021-09-27T23:43:33.270" v="390" actId="20577"/>
          <ac:spMkLst>
            <pc:docMk/>
            <pc:sldMk cId="0" sldId="276"/>
            <ac:spMk id="111" creationId="{D960DCF5-1EB8-6746-A840-CA289B0B54A2}"/>
          </ac:spMkLst>
        </pc:spChg>
        <pc:spChg chg="mod">
          <ac:chgData name="Zhang Yifan" userId="c9b86b9a-8bad-4e1d-80e2-8f55c3c19e2c" providerId="ADAL" clId="{9CC12C6F-ADD8-124E-86BA-BB58F360CE5A}" dt="2021-09-27T19:41:05.542" v="176" actId="11"/>
          <ac:spMkLst>
            <pc:docMk/>
            <pc:sldMk cId="0" sldId="276"/>
            <ac:spMk id="225" creationId="{00000000-0000-0000-0000-000000000000}"/>
          </ac:spMkLst>
        </pc:spChg>
      </pc:sldChg>
      <pc:sldChg chg="addSp delSp modSp mod">
        <pc:chgData name="Zhang Yifan" userId="c9b86b9a-8bad-4e1d-80e2-8f55c3c19e2c" providerId="ADAL" clId="{9CC12C6F-ADD8-124E-86BA-BB58F360CE5A}" dt="2021-09-28T00:19:31.704" v="694"/>
        <pc:sldMkLst>
          <pc:docMk/>
          <pc:sldMk cId="0" sldId="278"/>
        </pc:sldMkLst>
        <pc:spChg chg="add mod">
          <ac:chgData name="Zhang Yifan" userId="c9b86b9a-8bad-4e1d-80e2-8f55c3c19e2c" providerId="ADAL" clId="{9CC12C6F-ADD8-124E-86BA-BB58F360CE5A}" dt="2021-09-28T00:18:03.763" v="607" actId="20577"/>
          <ac:spMkLst>
            <pc:docMk/>
            <pc:sldMk cId="0" sldId="278"/>
            <ac:spMk id="4" creationId="{FC0490EA-FB44-844B-B56C-87107DED0593}"/>
          </ac:spMkLst>
        </pc:spChg>
        <pc:spChg chg="add mod">
          <ac:chgData name="Zhang Yifan" userId="c9b86b9a-8bad-4e1d-80e2-8f55c3c19e2c" providerId="ADAL" clId="{9CC12C6F-ADD8-124E-86BA-BB58F360CE5A}" dt="2021-09-28T00:18:30.440" v="671" actId="20577"/>
          <ac:spMkLst>
            <pc:docMk/>
            <pc:sldMk cId="0" sldId="278"/>
            <ac:spMk id="5" creationId="{823FCD57-32A6-C54D-88A2-2BD2AB3992DB}"/>
          </ac:spMkLst>
        </pc:spChg>
        <pc:spChg chg="add mod">
          <ac:chgData name="Zhang Yifan" userId="c9b86b9a-8bad-4e1d-80e2-8f55c3c19e2c" providerId="ADAL" clId="{9CC12C6F-ADD8-124E-86BA-BB58F360CE5A}" dt="2021-09-28T00:18:52.246" v="692" actId="20577"/>
          <ac:spMkLst>
            <pc:docMk/>
            <pc:sldMk cId="0" sldId="278"/>
            <ac:spMk id="6" creationId="{A95B613C-A9F2-7F4F-B6EC-391BB7D1A32E}"/>
          </ac:spMkLst>
        </pc:spChg>
        <pc:spChg chg="add del mod">
          <ac:chgData name="Zhang Yifan" userId="c9b86b9a-8bad-4e1d-80e2-8f55c3c19e2c" providerId="ADAL" clId="{9CC12C6F-ADD8-124E-86BA-BB58F360CE5A}" dt="2021-09-28T00:19:31.704" v="694"/>
          <ac:spMkLst>
            <pc:docMk/>
            <pc:sldMk cId="0" sldId="278"/>
            <ac:spMk id="7" creationId="{9D3724AA-BCE2-1248-9074-B610F946F9FB}"/>
          </ac:spMkLst>
        </pc:spChg>
        <pc:spChg chg="mod">
          <ac:chgData name="Zhang Yifan" userId="c9b86b9a-8bad-4e1d-80e2-8f55c3c19e2c" providerId="ADAL" clId="{9CC12C6F-ADD8-124E-86BA-BB58F360CE5A}" dt="2021-09-27T19:41:12.227" v="177" actId="11"/>
          <ac:spMkLst>
            <pc:docMk/>
            <pc:sldMk cId="0" sldId="278"/>
            <ac:spMk id="237" creationId="{00000000-0000-0000-0000-000000000000}"/>
          </ac:spMkLst>
        </pc:spChg>
      </pc:sldChg>
      <pc:sldChg chg="modSp mod">
        <pc:chgData name="Zhang Yifan" userId="c9b86b9a-8bad-4e1d-80e2-8f55c3c19e2c" providerId="ADAL" clId="{9CC12C6F-ADD8-124E-86BA-BB58F360CE5A}" dt="2021-09-27T19:41:24.897" v="179" actId="11"/>
        <pc:sldMkLst>
          <pc:docMk/>
          <pc:sldMk cId="0" sldId="280"/>
        </pc:sldMkLst>
        <pc:spChg chg="mod">
          <ac:chgData name="Zhang Yifan" userId="c9b86b9a-8bad-4e1d-80e2-8f55c3c19e2c" providerId="ADAL" clId="{9CC12C6F-ADD8-124E-86BA-BB58F360CE5A}" dt="2021-09-27T19:41:19.488" v="178" actId="11"/>
          <ac:spMkLst>
            <pc:docMk/>
            <pc:sldMk cId="0" sldId="280"/>
            <ac:spMk id="249" creationId="{00000000-0000-0000-0000-000000000000}"/>
          </ac:spMkLst>
        </pc:spChg>
        <pc:spChg chg="mod">
          <ac:chgData name="Zhang Yifan" userId="c9b86b9a-8bad-4e1d-80e2-8f55c3c19e2c" providerId="ADAL" clId="{9CC12C6F-ADD8-124E-86BA-BB58F360CE5A}" dt="2021-09-27T19:41:24.897" v="179" actId="11"/>
          <ac:spMkLst>
            <pc:docMk/>
            <pc:sldMk cId="0" sldId="280"/>
            <ac:spMk id="251" creationId="{00000000-0000-0000-0000-000000000000}"/>
          </ac:spMkLst>
        </pc:spChg>
      </pc:sldChg>
      <pc:sldChg chg="delSp modSp new mod ord">
        <pc:chgData name="Zhang Yifan" userId="c9b86b9a-8bad-4e1d-80e2-8f55c3c19e2c" providerId="ADAL" clId="{9CC12C6F-ADD8-124E-86BA-BB58F360CE5A}" dt="2021-09-27T18:47:24.456" v="23" actId="478"/>
        <pc:sldMkLst>
          <pc:docMk/>
          <pc:sldMk cId="234555709" sldId="281"/>
        </pc:sldMkLst>
        <pc:spChg chg="mod">
          <ac:chgData name="Zhang Yifan" userId="c9b86b9a-8bad-4e1d-80e2-8f55c3c19e2c" providerId="ADAL" clId="{9CC12C6F-ADD8-124E-86BA-BB58F360CE5A}" dt="2021-09-27T18:47:21.688" v="22" actId="20577"/>
          <ac:spMkLst>
            <pc:docMk/>
            <pc:sldMk cId="234555709" sldId="281"/>
            <ac:spMk id="2" creationId="{ABF2C87A-EB39-754F-9BB0-6E12CFA4B0A0}"/>
          </ac:spMkLst>
        </pc:spChg>
        <pc:spChg chg="del">
          <ac:chgData name="Zhang Yifan" userId="c9b86b9a-8bad-4e1d-80e2-8f55c3c19e2c" providerId="ADAL" clId="{9CC12C6F-ADD8-124E-86BA-BB58F360CE5A}" dt="2021-09-27T18:47:24.456" v="23" actId="478"/>
          <ac:spMkLst>
            <pc:docMk/>
            <pc:sldMk cId="234555709" sldId="281"/>
            <ac:spMk id="3" creationId="{9D33AA11-B45A-1949-A394-1A73116C65FF}"/>
          </ac:spMkLst>
        </pc:spChg>
      </pc:sldChg>
      <pc:sldChg chg="new del">
        <pc:chgData name="Zhang Yifan" userId="c9b86b9a-8bad-4e1d-80e2-8f55c3c19e2c" providerId="ADAL" clId="{9CC12C6F-ADD8-124E-86BA-BB58F360CE5A}" dt="2021-09-27T18:47:00.918" v="6" actId="680"/>
        <pc:sldMkLst>
          <pc:docMk/>
          <pc:sldMk cId="4167925547" sldId="281"/>
        </pc:sldMkLst>
      </pc:sldChg>
      <pc:sldChg chg="addSp delSp modSp mod">
        <pc:chgData name="Zhang Yifan" userId="c9b86b9a-8bad-4e1d-80e2-8f55c3c19e2c" providerId="ADAL" clId="{9CC12C6F-ADD8-124E-86BA-BB58F360CE5A}" dt="2021-09-27T19:30:05.907" v="31" actId="1076"/>
        <pc:sldMkLst>
          <pc:docMk/>
          <pc:sldMk cId="1312175969" sldId="286"/>
        </pc:sldMkLst>
        <pc:spChg chg="mod">
          <ac:chgData name="Zhang Yifan" userId="c9b86b9a-8bad-4e1d-80e2-8f55c3c19e2c" providerId="ADAL" clId="{9CC12C6F-ADD8-124E-86BA-BB58F360CE5A}" dt="2021-09-27T19:28:57.669" v="25" actId="1076"/>
          <ac:spMkLst>
            <pc:docMk/>
            <pc:sldMk cId="1312175969" sldId="286"/>
            <ac:spMk id="147" creationId="{00000000-0000-0000-0000-000000000000}"/>
          </ac:spMkLst>
        </pc:spChg>
        <pc:spChg chg="mod">
          <ac:chgData name="Zhang Yifan" userId="c9b86b9a-8bad-4e1d-80e2-8f55c3c19e2c" providerId="ADAL" clId="{9CC12C6F-ADD8-124E-86BA-BB58F360CE5A}" dt="2021-09-27T19:28:57.669" v="25" actId="1076"/>
          <ac:spMkLst>
            <pc:docMk/>
            <pc:sldMk cId="1312175969" sldId="286"/>
            <ac:spMk id="148" creationId="{00000000-0000-0000-0000-000000000000}"/>
          </ac:spMkLst>
        </pc:spChg>
        <pc:spChg chg="del">
          <ac:chgData name="Zhang Yifan" userId="c9b86b9a-8bad-4e1d-80e2-8f55c3c19e2c" providerId="ADAL" clId="{9CC12C6F-ADD8-124E-86BA-BB58F360CE5A}" dt="2021-09-27T19:28:41.675" v="24" actId="478"/>
          <ac:spMkLst>
            <pc:docMk/>
            <pc:sldMk cId="1312175969" sldId="286"/>
            <ac:spMk id="234" creationId="{C870E036-6B36-414A-93AE-D60725F77F6F}"/>
          </ac:spMkLst>
        </pc:spChg>
        <pc:spChg chg="add mod">
          <ac:chgData name="Zhang Yifan" userId="c9b86b9a-8bad-4e1d-80e2-8f55c3c19e2c" providerId="ADAL" clId="{9CC12C6F-ADD8-124E-86BA-BB58F360CE5A}" dt="2021-09-27T19:30:05.907" v="31" actId="1076"/>
          <ac:spMkLst>
            <pc:docMk/>
            <pc:sldMk cId="1312175969" sldId="286"/>
            <ac:spMk id="281" creationId="{68A4C2F7-360F-6543-BD33-E2DF7EFBB451}"/>
          </ac:spMkLst>
        </pc:spChg>
        <pc:grpChg chg="mod">
          <ac:chgData name="Zhang Yifan" userId="c9b86b9a-8bad-4e1d-80e2-8f55c3c19e2c" providerId="ADAL" clId="{9CC12C6F-ADD8-124E-86BA-BB58F360CE5A}" dt="2021-09-27T19:28:57.669" v="25" actId="1076"/>
          <ac:grpSpMkLst>
            <pc:docMk/>
            <pc:sldMk cId="1312175969" sldId="286"/>
            <ac:grpSpMk id="18" creationId="{2A8409A2-5824-A94A-9298-C1629135E0AC}"/>
          </ac:grpSpMkLst>
        </pc:grpChg>
        <pc:grpChg chg="mod">
          <ac:chgData name="Zhang Yifan" userId="c9b86b9a-8bad-4e1d-80e2-8f55c3c19e2c" providerId="ADAL" clId="{9CC12C6F-ADD8-124E-86BA-BB58F360CE5A}" dt="2021-09-27T19:28:57.669" v="25" actId="1076"/>
          <ac:grpSpMkLst>
            <pc:docMk/>
            <pc:sldMk cId="1312175969" sldId="286"/>
            <ac:grpSpMk id="38" creationId="{B5F97F85-CBBE-9847-BD76-71558D9FB24B}"/>
          </ac:grpSpMkLst>
        </pc:grpChg>
        <pc:grpChg chg="mod">
          <ac:chgData name="Zhang Yifan" userId="c9b86b9a-8bad-4e1d-80e2-8f55c3c19e2c" providerId="ADAL" clId="{9CC12C6F-ADD8-124E-86BA-BB58F360CE5A}" dt="2021-09-27T19:28:57.669" v="25" actId="1076"/>
          <ac:grpSpMkLst>
            <pc:docMk/>
            <pc:sldMk cId="1312175969" sldId="286"/>
            <ac:grpSpMk id="47" creationId="{DB0525F1-96AB-8046-9055-29941661D38A}"/>
          </ac:grpSpMkLst>
        </pc:grpChg>
        <pc:grpChg chg="mod">
          <ac:chgData name="Zhang Yifan" userId="c9b86b9a-8bad-4e1d-80e2-8f55c3c19e2c" providerId="ADAL" clId="{9CC12C6F-ADD8-124E-86BA-BB58F360CE5A}" dt="2021-09-27T19:28:57.669" v="25" actId="1076"/>
          <ac:grpSpMkLst>
            <pc:docMk/>
            <pc:sldMk cId="1312175969" sldId="286"/>
            <ac:grpSpMk id="48" creationId="{3EF81974-C0F2-DC4A-879B-4841BFF7ECA2}"/>
          </ac:grpSpMkLst>
        </pc:grpChg>
        <pc:grpChg chg="mod">
          <ac:chgData name="Zhang Yifan" userId="c9b86b9a-8bad-4e1d-80e2-8f55c3c19e2c" providerId="ADAL" clId="{9CC12C6F-ADD8-124E-86BA-BB58F360CE5A}" dt="2021-09-27T19:28:57.669" v="25" actId="1076"/>
          <ac:grpSpMkLst>
            <pc:docMk/>
            <pc:sldMk cId="1312175969" sldId="286"/>
            <ac:grpSpMk id="51" creationId="{38BB70D7-EFD7-BC49-BCED-AA594317BC6C}"/>
          </ac:grpSpMkLst>
        </pc:grpChg>
        <pc:grpChg chg="mod">
          <ac:chgData name="Zhang Yifan" userId="c9b86b9a-8bad-4e1d-80e2-8f55c3c19e2c" providerId="ADAL" clId="{9CC12C6F-ADD8-124E-86BA-BB58F360CE5A}" dt="2021-09-27T19:28:57.669" v="25" actId="1076"/>
          <ac:grpSpMkLst>
            <pc:docMk/>
            <pc:sldMk cId="1312175969" sldId="286"/>
            <ac:grpSpMk id="128" creationId="{087C6E04-23A5-0445-8D29-5574CD787333}"/>
          </ac:grpSpMkLst>
        </pc:grpChg>
        <pc:grpChg chg="mod">
          <ac:chgData name="Zhang Yifan" userId="c9b86b9a-8bad-4e1d-80e2-8f55c3c19e2c" providerId="ADAL" clId="{9CC12C6F-ADD8-124E-86BA-BB58F360CE5A}" dt="2021-09-27T19:28:57.669" v="25" actId="1076"/>
          <ac:grpSpMkLst>
            <pc:docMk/>
            <pc:sldMk cId="1312175969" sldId="286"/>
            <ac:grpSpMk id="155" creationId="{15B2BBA8-1A9F-7447-9563-2CC19625E2A6}"/>
          </ac:grpSpMkLst>
        </pc:grpChg>
        <pc:grpChg chg="mod">
          <ac:chgData name="Zhang Yifan" userId="c9b86b9a-8bad-4e1d-80e2-8f55c3c19e2c" providerId="ADAL" clId="{9CC12C6F-ADD8-124E-86BA-BB58F360CE5A}" dt="2021-09-27T19:28:57.669" v="25" actId="1076"/>
          <ac:grpSpMkLst>
            <pc:docMk/>
            <pc:sldMk cId="1312175969" sldId="286"/>
            <ac:grpSpMk id="167" creationId="{A4F5F2A8-0205-6C41-A6C4-CC0F4A5FB9C2}"/>
          </ac:grpSpMkLst>
        </pc:grpChg>
        <pc:grpChg chg="mod">
          <ac:chgData name="Zhang Yifan" userId="c9b86b9a-8bad-4e1d-80e2-8f55c3c19e2c" providerId="ADAL" clId="{9CC12C6F-ADD8-124E-86BA-BB58F360CE5A}" dt="2021-09-27T19:28:57.669" v="25" actId="1076"/>
          <ac:grpSpMkLst>
            <pc:docMk/>
            <pc:sldMk cId="1312175969" sldId="286"/>
            <ac:grpSpMk id="188" creationId="{7E8DCD1A-05E0-A04C-93FC-441180DB4C60}"/>
          </ac:grpSpMkLst>
        </pc:grpChg>
        <pc:grpChg chg="mod">
          <ac:chgData name="Zhang Yifan" userId="c9b86b9a-8bad-4e1d-80e2-8f55c3c19e2c" providerId="ADAL" clId="{9CC12C6F-ADD8-124E-86BA-BB58F360CE5A}" dt="2021-09-27T19:28:57.669" v="25" actId="1076"/>
          <ac:grpSpMkLst>
            <pc:docMk/>
            <pc:sldMk cId="1312175969" sldId="286"/>
            <ac:grpSpMk id="192" creationId="{7A479927-DDB5-0641-AF81-9CBD001419A5}"/>
          </ac:grpSpMkLst>
        </pc:grpChg>
        <pc:grpChg chg="mod">
          <ac:chgData name="Zhang Yifan" userId="c9b86b9a-8bad-4e1d-80e2-8f55c3c19e2c" providerId="ADAL" clId="{9CC12C6F-ADD8-124E-86BA-BB58F360CE5A}" dt="2021-09-27T19:28:57.669" v="25" actId="1076"/>
          <ac:grpSpMkLst>
            <pc:docMk/>
            <pc:sldMk cId="1312175969" sldId="286"/>
            <ac:grpSpMk id="253" creationId="{9C3BA930-2E28-2346-BBA2-1F2CA98F92ED}"/>
          </ac:grpSpMkLst>
        </pc:grpChg>
        <pc:grpChg chg="mod">
          <ac:chgData name="Zhang Yifan" userId="c9b86b9a-8bad-4e1d-80e2-8f55c3c19e2c" providerId="ADAL" clId="{9CC12C6F-ADD8-124E-86BA-BB58F360CE5A}" dt="2021-09-27T19:28:57.669" v="25" actId="1076"/>
          <ac:grpSpMkLst>
            <pc:docMk/>
            <pc:sldMk cId="1312175969" sldId="286"/>
            <ac:grpSpMk id="260" creationId="{B79AB056-D022-024E-A123-9C0920322A02}"/>
          </ac:grpSpMkLst>
        </pc:grpChg>
        <pc:grpChg chg="mod">
          <ac:chgData name="Zhang Yifan" userId="c9b86b9a-8bad-4e1d-80e2-8f55c3c19e2c" providerId="ADAL" clId="{9CC12C6F-ADD8-124E-86BA-BB58F360CE5A}" dt="2021-09-27T19:28:57.669" v="25" actId="1076"/>
          <ac:grpSpMkLst>
            <pc:docMk/>
            <pc:sldMk cId="1312175969" sldId="286"/>
            <ac:grpSpMk id="309" creationId="{00612887-50D2-F445-9EDE-76EAFD964C6D}"/>
          </ac:grpSpMkLst>
        </pc:grpChg>
        <pc:grpChg chg="mod">
          <ac:chgData name="Zhang Yifan" userId="c9b86b9a-8bad-4e1d-80e2-8f55c3c19e2c" providerId="ADAL" clId="{9CC12C6F-ADD8-124E-86BA-BB58F360CE5A}" dt="2021-09-27T19:28:57.669" v="25" actId="1076"/>
          <ac:grpSpMkLst>
            <pc:docMk/>
            <pc:sldMk cId="1312175969" sldId="286"/>
            <ac:grpSpMk id="312" creationId="{67F6CE95-9A86-A448-94C4-DA0174DFA3E4}"/>
          </ac:grpSpMkLst>
        </pc:grpChg>
        <pc:grpChg chg="mod">
          <ac:chgData name="Zhang Yifan" userId="c9b86b9a-8bad-4e1d-80e2-8f55c3c19e2c" providerId="ADAL" clId="{9CC12C6F-ADD8-124E-86BA-BB58F360CE5A}" dt="2021-09-27T19:28:57.669" v="25" actId="1076"/>
          <ac:grpSpMkLst>
            <pc:docMk/>
            <pc:sldMk cId="1312175969" sldId="286"/>
            <ac:grpSpMk id="316" creationId="{94476ABC-195A-A14F-892B-7EFB1C700B76}"/>
          </ac:grpSpMkLst>
        </pc:grpChg>
        <pc:grpChg chg="mod">
          <ac:chgData name="Zhang Yifan" userId="c9b86b9a-8bad-4e1d-80e2-8f55c3c19e2c" providerId="ADAL" clId="{9CC12C6F-ADD8-124E-86BA-BB58F360CE5A}" dt="2021-09-27T19:28:57.669" v="25" actId="1076"/>
          <ac:grpSpMkLst>
            <pc:docMk/>
            <pc:sldMk cId="1312175969" sldId="286"/>
            <ac:grpSpMk id="337" creationId="{77737224-BAEE-9046-993E-C634010611B1}"/>
          </ac:grpSpMkLst>
        </pc:grpChg>
        <pc:inkChg chg="mod">
          <ac:chgData name="Zhang Yifan" userId="c9b86b9a-8bad-4e1d-80e2-8f55c3c19e2c" providerId="ADAL" clId="{9CC12C6F-ADD8-124E-86BA-BB58F360CE5A}" dt="2021-09-27T19:28:57.669" v="25" actId="1076"/>
          <ac:inkMkLst>
            <pc:docMk/>
            <pc:sldMk cId="1312175969" sldId="286"/>
            <ac:inkMk id="156" creationId="{B9A55046-8B3B-BD40-BB96-948EB3778078}"/>
          </ac:inkMkLst>
        </pc:inkChg>
        <pc:inkChg chg="mod">
          <ac:chgData name="Zhang Yifan" userId="c9b86b9a-8bad-4e1d-80e2-8f55c3c19e2c" providerId="ADAL" clId="{9CC12C6F-ADD8-124E-86BA-BB58F360CE5A}" dt="2021-09-27T19:28:57.669" v="25" actId="1076"/>
          <ac:inkMkLst>
            <pc:docMk/>
            <pc:sldMk cId="1312175969" sldId="286"/>
            <ac:inkMk id="227" creationId="{B04A320E-2486-3244-9BBF-8B1FE1A1E3F9}"/>
          </ac:inkMkLst>
        </pc:inkChg>
        <pc:inkChg chg="mod">
          <ac:chgData name="Zhang Yifan" userId="c9b86b9a-8bad-4e1d-80e2-8f55c3c19e2c" providerId="ADAL" clId="{9CC12C6F-ADD8-124E-86BA-BB58F360CE5A}" dt="2021-09-27T19:28:57.669" v="25" actId="1076"/>
          <ac:inkMkLst>
            <pc:docMk/>
            <pc:sldMk cId="1312175969" sldId="286"/>
            <ac:inkMk id="228" creationId="{C8D9C96E-E1E8-204D-9E78-253C5C09E0C9}"/>
          </ac:inkMkLst>
        </pc:inkChg>
        <pc:inkChg chg="mod">
          <ac:chgData name="Zhang Yifan" userId="c9b86b9a-8bad-4e1d-80e2-8f55c3c19e2c" providerId="ADAL" clId="{9CC12C6F-ADD8-124E-86BA-BB58F360CE5A}" dt="2021-09-27T19:28:57.669" v="25" actId="1076"/>
          <ac:inkMkLst>
            <pc:docMk/>
            <pc:sldMk cId="1312175969" sldId="286"/>
            <ac:inkMk id="237" creationId="{B79BD749-637E-B545-BCFB-CBE0D460169E}"/>
          </ac:inkMkLst>
        </pc:inkChg>
        <pc:inkChg chg="mod">
          <ac:chgData name="Zhang Yifan" userId="c9b86b9a-8bad-4e1d-80e2-8f55c3c19e2c" providerId="ADAL" clId="{9CC12C6F-ADD8-124E-86BA-BB58F360CE5A}" dt="2021-09-27T19:28:57.669" v="25" actId="1076"/>
          <ac:inkMkLst>
            <pc:docMk/>
            <pc:sldMk cId="1312175969" sldId="286"/>
            <ac:inkMk id="238" creationId="{0C802273-C107-BB4E-9573-E00BD59B45F2}"/>
          </ac:inkMkLst>
        </pc:inkChg>
        <pc:inkChg chg="mod">
          <ac:chgData name="Zhang Yifan" userId="c9b86b9a-8bad-4e1d-80e2-8f55c3c19e2c" providerId="ADAL" clId="{9CC12C6F-ADD8-124E-86BA-BB58F360CE5A}" dt="2021-09-27T19:28:57.669" v="25" actId="1076"/>
          <ac:inkMkLst>
            <pc:docMk/>
            <pc:sldMk cId="1312175969" sldId="286"/>
            <ac:inkMk id="239" creationId="{1930231F-5E33-BD45-9551-6712B54E4A88}"/>
          </ac:inkMkLst>
        </pc:inkChg>
        <pc:inkChg chg="mod">
          <ac:chgData name="Zhang Yifan" userId="c9b86b9a-8bad-4e1d-80e2-8f55c3c19e2c" providerId="ADAL" clId="{9CC12C6F-ADD8-124E-86BA-BB58F360CE5A}" dt="2021-09-27T19:28:57.669" v="25" actId="1076"/>
          <ac:inkMkLst>
            <pc:docMk/>
            <pc:sldMk cId="1312175969" sldId="286"/>
            <ac:inkMk id="240" creationId="{8AA66279-60C1-3A41-8220-B4F3DC155615}"/>
          </ac:inkMkLst>
        </pc:inkChg>
        <pc:inkChg chg="mod">
          <ac:chgData name="Zhang Yifan" userId="c9b86b9a-8bad-4e1d-80e2-8f55c3c19e2c" providerId="ADAL" clId="{9CC12C6F-ADD8-124E-86BA-BB58F360CE5A}" dt="2021-09-27T19:28:57.669" v="25" actId="1076"/>
          <ac:inkMkLst>
            <pc:docMk/>
            <pc:sldMk cId="1312175969" sldId="286"/>
            <ac:inkMk id="241" creationId="{5F3C0190-EF0C-3842-81C1-0BD2D07E6E76}"/>
          </ac:inkMkLst>
        </pc:inkChg>
        <pc:inkChg chg="mod">
          <ac:chgData name="Zhang Yifan" userId="c9b86b9a-8bad-4e1d-80e2-8f55c3c19e2c" providerId="ADAL" clId="{9CC12C6F-ADD8-124E-86BA-BB58F360CE5A}" dt="2021-09-27T19:28:57.669" v="25" actId="1076"/>
          <ac:inkMkLst>
            <pc:docMk/>
            <pc:sldMk cId="1312175969" sldId="286"/>
            <ac:inkMk id="242" creationId="{34780550-1A73-6C47-877A-27DD5C1C6168}"/>
          </ac:inkMkLst>
        </pc:inkChg>
        <pc:inkChg chg="mod">
          <ac:chgData name="Zhang Yifan" userId="c9b86b9a-8bad-4e1d-80e2-8f55c3c19e2c" providerId="ADAL" clId="{9CC12C6F-ADD8-124E-86BA-BB58F360CE5A}" dt="2021-09-27T19:28:57.669" v="25" actId="1076"/>
          <ac:inkMkLst>
            <pc:docMk/>
            <pc:sldMk cId="1312175969" sldId="286"/>
            <ac:inkMk id="243" creationId="{ECB49979-1995-534F-8362-A4D5D426346D}"/>
          </ac:inkMkLst>
        </pc:inkChg>
        <pc:inkChg chg="mod">
          <ac:chgData name="Zhang Yifan" userId="c9b86b9a-8bad-4e1d-80e2-8f55c3c19e2c" providerId="ADAL" clId="{9CC12C6F-ADD8-124E-86BA-BB58F360CE5A}" dt="2021-09-27T19:28:57.669" v="25" actId="1076"/>
          <ac:inkMkLst>
            <pc:docMk/>
            <pc:sldMk cId="1312175969" sldId="286"/>
            <ac:inkMk id="255" creationId="{D8C164B4-A463-4F47-9C95-412B028FF45E}"/>
          </ac:inkMkLst>
        </pc:inkChg>
      </pc:sldChg>
      <pc:sldChg chg="addSp modSp add mod">
        <pc:chgData name="Zhang Yifan" userId="c9b86b9a-8bad-4e1d-80e2-8f55c3c19e2c" providerId="ADAL" clId="{9CC12C6F-ADD8-124E-86BA-BB58F360CE5A}" dt="2021-09-27T19:32:33.916" v="159" actId="1076"/>
        <pc:sldMkLst>
          <pc:docMk/>
          <pc:sldMk cId="2717458219" sldId="287"/>
        </pc:sldMkLst>
        <pc:spChg chg="add mod">
          <ac:chgData name="Zhang Yifan" userId="c9b86b9a-8bad-4e1d-80e2-8f55c3c19e2c" providerId="ADAL" clId="{9CC12C6F-ADD8-124E-86BA-BB58F360CE5A}" dt="2021-09-27T19:32:33.916" v="159" actId="1076"/>
          <ac:spMkLst>
            <pc:docMk/>
            <pc:sldMk cId="2717458219" sldId="287"/>
            <ac:spMk id="292" creationId="{45271144-B2AC-284B-8CE6-8FFF1A340865}"/>
          </ac:spMkLst>
        </pc:spChg>
      </pc:sldChg>
      <pc:sldChg chg="add del">
        <pc:chgData name="Zhang Yifan" userId="c9b86b9a-8bad-4e1d-80e2-8f55c3c19e2c" providerId="ADAL" clId="{9CC12C6F-ADD8-124E-86BA-BB58F360CE5A}" dt="2021-09-27T19:31:42.215" v="33" actId="2696"/>
        <pc:sldMkLst>
          <pc:docMk/>
          <pc:sldMk cId="3887085248" sldId="287"/>
        </pc:sldMkLst>
      </pc:sldChg>
      <pc:sldChg chg="add ord">
        <pc:chgData name="Zhang Yifan" userId="c9b86b9a-8bad-4e1d-80e2-8f55c3c19e2c" providerId="ADAL" clId="{9CC12C6F-ADD8-124E-86BA-BB58F360CE5A}" dt="2021-09-27T19:32:46.549" v="161" actId="20578"/>
        <pc:sldMkLst>
          <pc:docMk/>
          <pc:sldMk cId="2304836964" sldId="288"/>
        </pc:sldMkLst>
      </pc:sldChg>
      <pc:sldChg chg="modSp add mod">
        <pc:chgData name="Zhang Yifan" userId="c9b86b9a-8bad-4e1d-80e2-8f55c3c19e2c" providerId="ADAL" clId="{9CC12C6F-ADD8-124E-86BA-BB58F360CE5A}" dt="2021-09-27T23:44:01.614" v="427" actId="20577"/>
        <pc:sldMkLst>
          <pc:docMk/>
          <pc:sldMk cId="2238094546" sldId="290"/>
        </pc:sldMkLst>
        <pc:spChg chg="mod">
          <ac:chgData name="Zhang Yifan" userId="c9b86b9a-8bad-4e1d-80e2-8f55c3c19e2c" providerId="ADAL" clId="{9CC12C6F-ADD8-124E-86BA-BB58F360CE5A}" dt="2021-09-27T23:44:01.614" v="427" actId="20577"/>
          <ac:spMkLst>
            <pc:docMk/>
            <pc:sldMk cId="2238094546" sldId="290"/>
            <ac:spMk id="111" creationId="{D960DCF5-1EB8-6746-A840-CA289B0B54A2}"/>
          </ac:spMkLst>
        </pc:spChg>
      </pc:sldChg>
      <pc:sldChg chg="addSp delSp modSp new mod ord">
        <pc:chgData name="Zhang Yifan" userId="c9b86b9a-8bad-4e1d-80e2-8f55c3c19e2c" providerId="ADAL" clId="{9CC12C6F-ADD8-124E-86BA-BB58F360CE5A}" dt="2021-09-27T23:51:25.561" v="441" actId="1076"/>
        <pc:sldMkLst>
          <pc:docMk/>
          <pc:sldMk cId="1159351369" sldId="291"/>
        </pc:sldMkLst>
        <pc:spChg chg="del mod">
          <ac:chgData name="Zhang Yifan" userId="c9b86b9a-8bad-4e1d-80e2-8f55c3c19e2c" providerId="ADAL" clId="{9CC12C6F-ADD8-124E-86BA-BB58F360CE5A}" dt="2021-09-27T23:51:14.761" v="436" actId="478"/>
          <ac:spMkLst>
            <pc:docMk/>
            <pc:sldMk cId="1159351369" sldId="291"/>
            <ac:spMk id="2" creationId="{F6FDEA77-F096-F141-8D27-DD9376EBD4E4}"/>
          </ac:spMkLst>
        </pc:spChg>
        <pc:spChg chg="del">
          <ac:chgData name="Zhang Yifan" userId="c9b86b9a-8bad-4e1d-80e2-8f55c3c19e2c" providerId="ADAL" clId="{9CC12C6F-ADD8-124E-86BA-BB58F360CE5A}" dt="2021-09-27T23:51:06.790" v="431" actId="478"/>
          <ac:spMkLst>
            <pc:docMk/>
            <pc:sldMk cId="1159351369" sldId="291"/>
            <ac:spMk id="3" creationId="{2B375200-49C6-EF41-9772-61B75184E25E}"/>
          </ac:spMkLst>
        </pc:spChg>
        <pc:spChg chg="add del mod">
          <ac:chgData name="Zhang Yifan" userId="c9b86b9a-8bad-4e1d-80e2-8f55c3c19e2c" providerId="ADAL" clId="{9CC12C6F-ADD8-124E-86BA-BB58F360CE5A}" dt="2021-09-27T23:51:18.747" v="438" actId="478"/>
          <ac:spMkLst>
            <pc:docMk/>
            <pc:sldMk cId="1159351369" sldId="291"/>
            <ac:spMk id="6" creationId="{BBB8AC80-37FD-1D44-ABDF-729D9A83F6C5}"/>
          </ac:spMkLst>
        </pc:spChg>
        <pc:picChg chg="add mod">
          <ac:chgData name="Zhang Yifan" userId="c9b86b9a-8bad-4e1d-80e2-8f55c3c19e2c" providerId="ADAL" clId="{9CC12C6F-ADD8-124E-86BA-BB58F360CE5A}" dt="2021-09-27T23:51:25.561" v="441" actId="1076"/>
          <ac:picMkLst>
            <pc:docMk/>
            <pc:sldMk cId="1159351369" sldId="291"/>
            <ac:picMk id="4" creationId="{E2992EF1-A70D-9C42-89DC-08A2D72EF916}"/>
          </ac:picMkLst>
        </pc:picChg>
      </pc:sldChg>
      <pc:sldChg chg="new del">
        <pc:chgData name="Zhang Yifan" userId="c9b86b9a-8bad-4e1d-80e2-8f55c3c19e2c" providerId="ADAL" clId="{9CC12C6F-ADD8-124E-86BA-BB58F360CE5A}" dt="2021-09-27T23:50:57.302" v="429" actId="680"/>
        <pc:sldMkLst>
          <pc:docMk/>
          <pc:sldMk cId="2368164361" sldId="291"/>
        </pc:sldMkLst>
      </pc:sldChg>
      <pc:sldChg chg="modSp new mod ord">
        <pc:chgData name="Zhang Yifan" userId="c9b86b9a-8bad-4e1d-80e2-8f55c3c19e2c" providerId="ADAL" clId="{9CC12C6F-ADD8-124E-86BA-BB58F360CE5A}" dt="2021-09-28T00:03:47.971" v="487" actId="20577"/>
        <pc:sldMkLst>
          <pc:docMk/>
          <pc:sldMk cId="506914617" sldId="292"/>
        </pc:sldMkLst>
        <pc:spChg chg="mod">
          <ac:chgData name="Zhang Yifan" userId="c9b86b9a-8bad-4e1d-80e2-8f55c3c19e2c" providerId="ADAL" clId="{9CC12C6F-ADD8-124E-86BA-BB58F360CE5A}" dt="2021-09-28T00:02:51.737" v="477" actId="20577"/>
          <ac:spMkLst>
            <pc:docMk/>
            <pc:sldMk cId="506914617" sldId="292"/>
            <ac:spMk id="2" creationId="{D2C0938C-C14F-244F-B7F9-2D1956B9B931}"/>
          </ac:spMkLst>
        </pc:spChg>
        <pc:spChg chg="mod">
          <ac:chgData name="Zhang Yifan" userId="c9b86b9a-8bad-4e1d-80e2-8f55c3c19e2c" providerId="ADAL" clId="{9CC12C6F-ADD8-124E-86BA-BB58F360CE5A}" dt="2021-09-28T00:03:47.971" v="487" actId="20577"/>
          <ac:spMkLst>
            <pc:docMk/>
            <pc:sldMk cId="506914617" sldId="292"/>
            <ac:spMk id="3" creationId="{05F2F8EC-65B5-EE40-84C3-839A26AD7C1A}"/>
          </ac:spMkLst>
        </pc:spChg>
      </pc:sldChg>
      <pc:sldChg chg="addSp delSp modSp add mod">
        <pc:chgData name="Zhang Yifan" userId="c9b86b9a-8bad-4e1d-80e2-8f55c3c19e2c" providerId="ADAL" clId="{9CC12C6F-ADD8-124E-86BA-BB58F360CE5A}" dt="2021-09-28T00:26:02.347" v="840" actId="20577"/>
        <pc:sldMkLst>
          <pc:docMk/>
          <pc:sldMk cId="459010040" sldId="293"/>
        </pc:sldMkLst>
        <pc:spChg chg="del">
          <ac:chgData name="Zhang Yifan" userId="c9b86b9a-8bad-4e1d-80e2-8f55c3c19e2c" providerId="ADAL" clId="{9CC12C6F-ADD8-124E-86BA-BB58F360CE5A}" dt="2021-09-28T00:19:38.258" v="697" actId="478"/>
          <ac:spMkLst>
            <pc:docMk/>
            <pc:sldMk cId="459010040" sldId="293"/>
            <ac:spMk id="4" creationId="{FC0490EA-FB44-844B-B56C-87107DED0593}"/>
          </ac:spMkLst>
        </pc:spChg>
        <pc:spChg chg="del">
          <ac:chgData name="Zhang Yifan" userId="c9b86b9a-8bad-4e1d-80e2-8f55c3c19e2c" providerId="ADAL" clId="{9CC12C6F-ADD8-124E-86BA-BB58F360CE5A}" dt="2021-09-28T00:19:36.345" v="696" actId="478"/>
          <ac:spMkLst>
            <pc:docMk/>
            <pc:sldMk cId="459010040" sldId="293"/>
            <ac:spMk id="5" creationId="{823FCD57-32A6-C54D-88A2-2BD2AB3992DB}"/>
          </ac:spMkLst>
        </pc:spChg>
        <pc:spChg chg="mod">
          <ac:chgData name="Zhang Yifan" userId="c9b86b9a-8bad-4e1d-80e2-8f55c3c19e2c" providerId="ADAL" clId="{9CC12C6F-ADD8-124E-86BA-BB58F360CE5A}" dt="2021-09-28T00:20:41.268" v="782" actId="14100"/>
          <ac:spMkLst>
            <pc:docMk/>
            <pc:sldMk cId="459010040" sldId="293"/>
            <ac:spMk id="6" creationId="{A95B613C-A9F2-7F4F-B6EC-391BB7D1A32E}"/>
          </ac:spMkLst>
        </pc:spChg>
        <pc:spChg chg="add mod">
          <ac:chgData name="Zhang Yifan" userId="c9b86b9a-8bad-4e1d-80e2-8f55c3c19e2c" providerId="ADAL" clId="{9CC12C6F-ADD8-124E-86BA-BB58F360CE5A}" dt="2021-09-28T00:26:02.347" v="840" actId="20577"/>
          <ac:spMkLst>
            <pc:docMk/>
            <pc:sldMk cId="459010040" sldId="293"/>
            <ac:spMk id="7" creationId="{ED1AEDFF-6BD5-1E44-8FCC-0F457CF88E06}"/>
          </ac:spMkLst>
        </pc:spChg>
      </pc:sldChg>
      <pc:sldChg chg="modSp mod">
        <pc:chgData name="Zhang Yifan" userId="c9b86b9a-8bad-4e1d-80e2-8f55c3c19e2c" providerId="ADAL" clId="{9CC12C6F-ADD8-124E-86BA-BB58F360CE5A}" dt="2021-09-28T00:27:18.459" v="1020" actId="27636"/>
        <pc:sldMkLst>
          <pc:docMk/>
          <pc:sldMk cId="2047504577" sldId="294"/>
        </pc:sldMkLst>
        <pc:spChg chg="mod">
          <ac:chgData name="Zhang Yifan" userId="c9b86b9a-8bad-4e1d-80e2-8f55c3c19e2c" providerId="ADAL" clId="{9CC12C6F-ADD8-124E-86BA-BB58F360CE5A}" dt="2021-09-28T00:27:18.459" v="1020" actId="27636"/>
          <ac:spMkLst>
            <pc:docMk/>
            <pc:sldMk cId="2047504577" sldId="294"/>
            <ac:spMk id="7" creationId="{ED1AEDFF-6BD5-1E44-8FCC-0F457CF88E06}"/>
          </ac:spMkLst>
        </pc:spChg>
      </pc:sldChg>
      <pc:sldChg chg="addSp modSp add mod">
        <pc:chgData name="Zhang Yifan" userId="c9b86b9a-8bad-4e1d-80e2-8f55c3c19e2c" providerId="ADAL" clId="{9CC12C6F-ADD8-124E-86BA-BB58F360CE5A}" dt="2021-09-28T00:31:27.666" v="1033" actId="1076"/>
        <pc:sldMkLst>
          <pc:docMk/>
          <pc:sldMk cId="756004923" sldId="295"/>
        </pc:sldMkLst>
        <pc:picChg chg="add mod">
          <ac:chgData name="Zhang Yifan" userId="c9b86b9a-8bad-4e1d-80e2-8f55c3c19e2c" providerId="ADAL" clId="{9CC12C6F-ADD8-124E-86BA-BB58F360CE5A}" dt="2021-09-28T00:30:32.790" v="1025" actId="1076"/>
          <ac:picMkLst>
            <pc:docMk/>
            <pc:sldMk cId="756004923" sldId="295"/>
            <ac:picMk id="2" creationId="{1EC6BB12-4A43-AD45-9133-6EBEAF2F5F59}"/>
          </ac:picMkLst>
        </pc:picChg>
        <pc:picChg chg="add mod">
          <ac:chgData name="Zhang Yifan" userId="c9b86b9a-8bad-4e1d-80e2-8f55c3c19e2c" providerId="ADAL" clId="{9CC12C6F-ADD8-124E-86BA-BB58F360CE5A}" dt="2021-09-28T00:30:57.533" v="1028" actId="1076"/>
          <ac:picMkLst>
            <pc:docMk/>
            <pc:sldMk cId="756004923" sldId="295"/>
            <ac:picMk id="3" creationId="{DC61EDE4-5723-E64C-9B90-EAC84E760CD5}"/>
          </ac:picMkLst>
        </pc:picChg>
        <pc:picChg chg="add mod">
          <ac:chgData name="Zhang Yifan" userId="c9b86b9a-8bad-4e1d-80e2-8f55c3c19e2c" providerId="ADAL" clId="{9CC12C6F-ADD8-124E-86BA-BB58F360CE5A}" dt="2021-09-28T00:31:27.666" v="1033" actId="1076"/>
          <ac:picMkLst>
            <pc:docMk/>
            <pc:sldMk cId="756004923" sldId="295"/>
            <ac:picMk id="4" creationId="{50864328-65F4-4541-A060-D0672FD95C60}"/>
          </ac:picMkLst>
        </pc:picChg>
      </pc:sldChg>
      <pc:sldChg chg="addSp delSp modSp new mod ord">
        <pc:chgData name="Zhang Yifan" userId="c9b86b9a-8bad-4e1d-80e2-8f55c3c19e2c" providerId="ADAL" clId="{9CC12C6F-ADD8-124E-86BA-BB58F360CE5A}" dt="2021-09-28T00:32:17.265" v="1050"/>
        <pc:sldMkLst>
          <pc:docMk/>
          <pc:sldMk cId="3132672178" sldId="296"/>
        </pc:sldMkLst>
        <pc:spChg chg="mod">
          <ac:chgData name="Zhang Yifan" userId="c9b86b9a-8bad-4e1d-80e2-8f55c3c19e2c" providerId="ADAL" clId="{9CC12C6F-ADD8-124E-86BA-BB58F360CE5A}" dt="2021-09-28T00:32:15.409" v="1048" actId="20577"/>
          <ac:spMkLst>
            <pc:docMk/>
            <pc:sldMk cId="3132672178" sldId="296"/>
            <ac:spMk id="2" creationId="{BBAF2BC4-7E0F-444F-883F-1CC78E5ACC34}"/>
          </ac:spMkLst>
        </pc:spChg>
        <pc:spChg chg="del">
          <ac:chgData name="Zhang Yifan" userId="c9b86b9a-8bad-4e1d-80e2-8f55c3c19e2c" providerId="ADAL" clId="{9CC12C6F-ADD8-124E-86BA-BB58F360CE5A}" dt="2021-09-28T00:32:16.718" v="1049" actId="478"/>
          <ac:spMkLst>
            <pc:docMk/>
            <pc:sldMk cId="3132672178" sldId="296"/>
            <ac:spMk id="3" creationId="{7B10A336-4122-4948-AB7B-095217C5DF91}"/>
          </ac:spMkLst>
        </pc:spChg>
        <pc:picChg chg="add">
          <ac:chgData name="Zhang Yifan" userId="c9b86b9a-8bad-4e1d-80e2-8f55c3c19e2c" providerId="ADAL" clId="{9CC12C6F-ADD8-124E-86BA-BB58F360CE5A}" dt="2021-09-28T00:32:17.265" v="1050"/>
          <ac:picMkLst>
            <pc:docMk/>
            <pc:sldMk cId="3132672178" sldId="296"/>
            <ac:picMk id="4" creationId="{AE73D574-E3EE-5140-A6FE-8CF6B6D6EF94}"/>
          </ac:picMkLst>
        </pc:picChg>
      </pc:sldChg>
      <pc:sldChg chg="modSp add mod">
        <pc:chgData name="Zhang Yifan" userId="c9b86b9a-8bad-4e1d-80e2-8f55c3c19e2c" providerId="ADAL" clId="{9CC12C6F-ADD8-124E-86BA-BB58F360CE5A}" dt="2021-09-28T00:34:50.834" v="1084" actId="20577"/>
        <pc:sldMkLst>
          <pc:docMk/>
          <pc:sldMk cId="1604247038" sldId="297"/>
        </pc:sldMkLst>
        <pc:spChg chg="mod">
          <ac:chgData name="Zhang Yifan" userId="c9b86b9a-8bad-4e1d-80e2-8f55c3c19e2c" providerId="ADAL" clId="{9CC12C6F-ADD8-124E-86BA-BB58F360CE5A}" dt="2021-09-28T00:34:11.005" v="1053" actId="20577"/>
          <ac:spMkLst>
            <pc:docMk/>
            <pc:sldMk cId="1604247038" sldId="297"/>
            <ac:spMk id="242" creationId="{00000000-0000-0000-0000-000000000000}"/>
          </ac:spMkLst>
        </pc:spChg>
        <pc:spChg chg="mod">
          <ac:chgData name="Zhang Yifan" userId="c9b86b9a-8bad-4e1d-80e2-8f55c3c19e2c" providerId="ADAL" clId="{9CC12C6F-ADD8-124E-86BA-BB58F360CE5A}" dt="2021-09-28T00:34:50.834" v="1084" actId="20577"/>
          <ac:spMkLst>
            <pc:docMk/>
            <pc:sldMk cId="1604247038" sldId="297"/>
            <ac:spMk id="243" creationId="{00000000-0000-0000-0000-000000000000}"/>
          </ac:spMkLst>
        </pc:spChg>
      </pc:sldChg>
      <pc:sldChg chg="new del">
        <pc:chgData name="Zhang Yifan" userId="c9b86b9a-8bad-4e1d-80e2-8f55c3c19e2c" providerId="ADAL" clId="{9CC12C6F-ADD8-124E-86BA-BB58F360CE5A}" dt="2021-09-28T00:34:20.809" v="1064" actId="2696"/>
        <pc:sldMkLst>
          <pc:docMk/>
          <pc:sldMk cId="1283015838" sldId="298"/>
        </pc:sldMkLst>
      </pc:sldChg>
      <pc:sldChg chg="addSp delSp modSp add mod">
        <pc:chgData name="Zhang Yifan" userId="c9b86b9a-8bad-4e1d-80e2-8f55c3c19e2c" providerId="ADAL" clId="{9CC12C6F-ADD8-124E-86BA-BB58F360CE5A}" dt="2021-09-28T00:35:09.270" v="1093" actId="1076"/>
        <pc:sldMkLst>
          <pc:docMk/>
          <pc:sldMk cId="2353613552" sldId="299"/>
        </pc:sldMkLst>
        <pc:spChg chg="add del mod">
          <ac:chgData name="Zhang Yifan" userId="c9b86b9a-8bad-4e1d-80e2-8f55c3c19e2c" providerId="ADAL" clId="{9CC12C6F-ADD8-124E-86BA-BB58F360CE5A}" dt="2021-09-28T00:34:57.500" v="1087" actId="478"/>
          <ac:spMkLst>
            <pc:docMk/>
            <pc:sldMk cId="2353613552" sldId="299"/>
            <ac:spMk id="3" creationId="{CCC203C3-9D44-1C40-BA88-6789252AF922}"/>
          </ac:spMkLst>
        </pc:spChg>
        <pc:spChg chg="del">
          <ac:chgData name="Zhang Yifan" userId="c9b86b9a-8bad-4e1d-80e2-8f55c3c19e2c" providerId="ADAL" clId="{9CC12C6F-ADD8-124E-86BA-BB58F360CE5A}" dt="2021-09-28T00:34:55.299" v="1085" actId="478"/>
          <ac:spMkLst>
            <pc:docMk/>
            <pc:sldMk cId="2353613552" sldId="299"/>
            <ac:spMk id="248" creationId="{00000000-0000-0000-0000-000000000000}"/>
          </ac:spMkLst>
        </pc:spChg>
        <pc:spChg chg="del">
          <ac:chgData name="Zhang Yifan" userId="c9b86b9a-8bad-4e1d-80e2-8f55c3c19e2c" providerId="ADAL" clId="{9CC12C6F-ADD8-124E-86BA-BB58F360CE5A}" dt="2021-09-28T00:35:03.407" v="1090" actId="478"/>
          <ac:spMkLst>
            <pc:docMk/>
            <pc:sldMk cId="2353613552" sldId="299"/>
            <ac:spMk id="249" creationId="{00000000-0000-0000-0000-000000000000}"/>
          </ac:spMkLst>
        </pc:spChg>
        <pc:spChg chg="del">
          <ac:chgData name="Zhang Yifan" userId="c9b86b9a-8bad-4e1d-80e2-8f55c3c19e2c" providerId="ADAL" clId="{9CC12C6F-ADD8-124E-86BA-BB58F360CE5A}" dt="2021-09-28T00:34:59.669" v="1088" actId="478"/>
          <ac:spMkLst>
            <pc:docMk/>
            <pc:sldMk cId="2353613552" sldId="299"/>
            <ac:spMk id="250" creationId="{00000000-0000-0000-0000-000000000000}"/>
          </ac:spMkLst>
        </pc:spChg>
        <pc:spChg chg="del">
          <ac:chgData name="Zhang Yifan" userId="c9b86b9a-8bad-4e1d-80e2-8f55c3c19e2c" providerId="ADAL" clId="{9CC12C6F-ADD8-124E-86BA-BB58F360CE5A}" dt="2021-09-28T00:35:01.490" v="1089" actId="478"/>
          <ac:spMkLst>
            <pc:docMk/>
            <pc:sldMk cId="2353613552" sldId="299"/>
            <ac:spMk id="251" creationId="{00000000-0000-0000-0000-000000000000}"/>
          </ac:spMkLst>
        </pc:spChg>
        <pc:spChg chg="del">
          <ac:chgData name="Zhang Yifan" userId="c9b86b9a-8bad-4e1d-80e2-8f55c3c19e2c" providerId="ADAL" clId="{9CC12C6F-ADD8-124E-86BA-BB58F360CE5A}" dt="2021-09-28T00:34:59.669" v="1088" actId="478"/>
          <ac:spMkLst>
            <pc:docMk/>
            <pc:sldMk cId="2353613552" sldId="299"/>
            <ac:spMk id="252" creationId="{00000000-0000-0000-0000-000000000000}"/>
          </ac:spMkLst>
        </pc:spChg>
        <pc:picChg chg="add mod">
          <ac:chgData name="Zhang Yifan" userId="c9b86b9a-8bad-4e1d-80e2-8f55c3c19e2c" providerId="ADAL" clId="{9CC12C6F-ADD8-124E-86BA-BB58F360CE5A}" dt="2021-09-28T00:35:09.270" v="1093" actId="1076"/>
          <ac:picMkLst>
            <pc:docMk/>
            <pc:sldMk cId="2353613552" sldId="299"/>
            <ac:picMk id="4" creationId="{EA24BEDB-AF22-9C45-93BF-51B09D88FAED}"/>
          </ac:picMkLst>
        </pc:picChg>
      </pc:sldChg>
      <pc:sldChg chg="addSp delSp modSp new mod">
        <pc:chgData name="Zhang Yifan" userId="c9b86b9a-8bad-4e1d-80e2-8f55c3c19e2c" providerId="ADAL" clId="{9CC12C6F-ADD8-124E-86BA-BB58F360CE5A}" dt="2021-09-28T00:39:20.994" v="1228" actId="1076"/>
        <pc:sldMkLst>
          <pc:docMk/>
          <pc:sldMk cId="3431200828" sldId="300"/>
        </pc:sldMkLst>
        <pc:spChg chg="del">
          <ac:chgData name="Zhang Yifan" userId="c9b86b9a-8bad-4e1d-80e2-8f55c3c19e2c" providerId="ADAL" clId="{9CC12C6F-ADD8-124E-86BA-BB58F360CE5A}" dt="2021-09-28T00:35:13.255" v="1095" actId="478"/>
          <ac:spMkLst>
            <pc:docMk/>
            <pc:sldMk cId="3431200828" sldId="300"/>
            <ac:spMk id="2" creationId="{07C3B0CA-08AF-3548-926B-5BDE93755834}"/>
          </ac:spMkLst>
        </pc:spChg>
        <pc:spChg chg="del">
          <ac:chgData name="Zhang Yifan" userId="c9b86b9a-8bad-4e1d-80e2-8f55c3c19e2c" providerId="ADAL" clId="{9CC12C6F-ADD8-124E-86BA-BB58F360CE5A}" dt="2021-09-28T00:35:15.419" v="1096" actId="478"/>
          <ac:spMkLst>
            <pc:docMk/>
            <pc:sldMk cId="3431200828" sldId="300"/>
            <ac:spMk id="3" creationId="{F231EDBD-6546-0943-A127-75EEEE5B5581}"/>
          </ac:spMkLst>
        </pc:spChg>
        <pc:picChg chg="add mod">
          <ac:chgData name="Zhang Yifan" userId="c9b86b9a-8bad-4e1d-80e2-8f55c3c19e2c" providerId="ADAL" clId="{9CC12C6F-ADD8-124E-86BA-BB58F360CE5A}" dt="2021-09-28T00:39:20.994" v="1228" actId="1076"/>
          <ac:picMkLst>
            <pc:docMk/>
            <pc:sldMk cId="3431200828" sldId="300"/>
            <ac:picMk id="4" creationId="{51F97833-CF26-4D47-8212-5DC0AE1DE7A0}"/>
          </ac:picMkLst>
        </pc:picChg>
      </pc:sldChg>
      <pc:sldChg chg="addSp modSp add mod">
        <pc:chgData name="Zhang Yifan" userId="c9b86b9a-8bad-4e1d-80e2-8f55c3c19e2c" providerId="ADAL" clId="{9CC12C6F-ADD8-124E-86BA-BB58F360CE5A}" dt="2021-09-28T00:37:40.818" v="1205" actId="1076"/>
        <pc:sldMkLst>
          <pc:docMk/>
          <pc:sldMk cId="2842516421" sldId="301"/>
        </pc:sldMkLst>
        <pc:spChg chg="add mod">
          <ac:chgData name="Zhang Yifan" userId="c9b86b9a-8bad-4e1d-80e2-8f55c3c19e2c" providerId="ADAL" clId="{9CC12C6F-ADD8-124E-86BA-BB58F360CE5A}" dt="2021-09-28T00:37:40.818" v="1205" actId="1076"/>
          <ac:spMkLst>
            <pc:docMk/>
            <pc:sldMk cId="2842516421" sldId="301"/>
            <ac:spMk id="5" creationId="{C33D7384-5248-F842-9EA3-39F125FFA728}"/>
          </ac:spMkLst>
        </pc:spChg>
        <pc:picChg chg="add mod">
          <ac:chgData name="Zhang Yifan" userId="c9b86b9a-8bad-4e1d-80e2-8f55c3c19e2c" providerId="ADAL" clId="{9CC12C6F-ADD8-124E-86BA-BB58F360CE5A}" dt="2021-09-28T00:35:42.966" v="1103" actId="1076"/>
          <ac:picMkLst>
            <pc:docMk/>
            <pc:sldMk cId="2842516421" sldId="301"/>
            <ac:picMk id="2" creationId="{6FE777FD-BDBF-F84B-83DD-102E78D136B9}"/>
          </ac:picMkLst>
        </pc:picChg>
        <pc:picChg chg="mod modCrop">
          <ac:chgData name="Zhang Yifan" userId="c9b86b9a-8bad-4e1d-80e2-8f55c3c19e2c" providerId="ADAL" clId="{9CC12C6F-ADD8-124E-86BA-BB58F360CE5A}" dt="2021-09-28T00:36:06.320" v="1110" actId="14100"/>
          <ac:picMkLst>
            <pc:docMk/>
            <pc:sldMk cId="2842516421" sldId="301"/>
            <ac:picMk id="4" creationId="{EA24BEDB-AF22-9C45-93BF-51B09D88FAED}"/>
          </ac:picMkLst>
        </pc:picChg>
      </pc:sldChg>
      <pc:sldChg chg="modSp add mod">
        <pc:chgData name="Zhang Yifan" userId="c9b86b9a-8bad-4e1d-80e2-8f55c3c19e2c" providerId="ADAL" clId="{9CC12C6F-ADD8-124E-86BA-BB58F360CE5A}" dt="2021-09-28T01:52:20.366" v="1443" actId="20577"/>
        <pc:sldMkLst>
          <pc:docMk/>
          <pc:sldMk cId="4147101515" sldId="302"/>
        </pc:sldMkLst>
        <pc:spChg chg="mod">
          <ac:chgData name="Zhang Yifan" userId="c9b86b9a-8bad-4e1d-80e2-8f55c3c19e2c" providerId="ADAL" clId="{9CC12C6F-ADD8-124E-86BA-BB58F360CE5A}" dt="2021-09-28T01:52:20.366" v="1443" actId="20577"/>
          <ac:spMkLst>
            <pc:docMk/>
            <pc:sldMk cId="4147101515" sldId="302"/>
            <ac:spMk id="242" creationId="{00000000-0000-0000-0000-000000000000}"/>
          </ac:spMkLst>
        </pc:spChg>
        <pc:spChg chg="mod">
          <ac:chgData name="Zhang Yifan" userId="c9b86b9a-8bad-4e1d-80e2-8f55c3c19e2c" providerId="ADAL" clId="{9CC12C6F-ADD8-124E-86BA-BB58F360CE5A}" dt="2021-09-28T00:38:45.478" v="1224" actId="20577"/>
          <ac:spMkLst>
            <pc:docMk/>
            <pc:sldMk cId="4147101515" sldId="302"/>
            <ac:spMk id="243" creationId="{00000000-0000-0000-0000-000000000000}"/>
          </ac:spMkLst>
        </pc:spChg>
      </pc:sldChg>
      <pc:sldChg chg="addSp delSp modSp new mod">
        <pc:chgData name="Zhang Yifan" userId="c9b86b9a-8bad-4e1d-80e2-8f55c3c19e2c" providerId="ADAL" clId="{9CC12C6F-ADD8-124E-86BA-BB58F360CE5A}" dt="2021-09-28T00:40:13.402" v="1235" actId="478"/>
        <pc:sldMkLst>
          <pc:docMk/>
          <pc:sldMk cId="1187986949" sldId="303"/>
        </pc:sldMkLst>
        <pc:spChg chg="del mod">
          <ac:chgData name="Zhang Yifan" userId="c9b86b9a-8bad-4e1d-80e2-8f55c3c19e2c" providerId="ADAL" clId="{9CC12C6F-ADD8-124E-86BA-BB58F360CE5A}" dt="2021-09-28T00:40:11.903" v="1234" actId="478"/>
          <ac:spMkLst>
            <pc:docMk/>
            <pc:sldMk cId="1187986949" sldId="303"/>
            <ac:spMk id="2" creationId="{0D538955-E18F-3F41-AF53-53F5543AB50B}"/>
          </ac:spMkLst>
        </pc:spChg>
        <pc:spChg chg="del">
          <ac:chgData name="Zhang Yifan" userId="c9b86b9a-8bad-4e1d-80e2-8f55c3c19e2c" providerId="ADAL" clId="{9CC12C6F-ADD8-124E-86BA-BB58F360CE5A}" dt="2021-09-28T00:40:13.402" v="1235" actId="478"/>
          <ac:spMkLst>
            <pc:docMk/>
            <pc:sldMk cId="1187986949" sldId="303"/>
            <ac:spMk id="3" creationId="{66F84D2B-0823-7149-AECA-030903E09BA4}"/>
          </ac:spMkLst>
        </pc:spChg>
        <pc:picChg chg="add mod">
          <ac:chgData name="Zhang Yifan" userId="c9b86b9a-8bad-4e1d-80e2-8f55c3c19e2c" providerId="ADAL" clId="{9CC12C6F-ADD8-124E-86BA-BB58F360CE5A}" dt="2021-09-28T00:40:09.054" v="1233" actId="1076"/>
          <ac:picMkLst>
            <pc:docMk/>
            <pc:sldMk cId="1187986949" sldId="303"/>
            <ac:picMk id="4" creationId="{4E0CB8D8-6AFA-4542-A349-612293DCB5D7}"/>
          </ac:picMkLst>
        </pc:picChg>
      </pc:sldChg>
      <pc:sldChg chg="addSp modSp new mod">
        <pc:chgData name="Zhang Yifan" userId="c9b86b9a-8bad-4e1d-80e2-8f55c3c19e2c" providerId="ADAL" clId="{9CC12C6F-ADD8-124E-86BA-BB58F360CE5A}" dt="2021-09-28T00:40:26.292" v="1238" actId="27636"/>
        <pc:sldMkLst>
          <pc:docMk/>
          <pc:sldMk cId="1282916541" sldId="304"/>
        </pc:sldMkLst>
        <pc:spChg chg="mod">
          <ac:chgData name="Zhang Yifan" userId="c9b86b9a-8bad-4e1d-80e2-8f55c3c19e2c" providerId="ADAL" clId="{9CC12C6F-ADD8-124E-86BA-BB58F360CE5A}" dt="2021-09-28T00:40:26.292" v="1238" actId="27636"/>
          <ac:spMkLst>
            <pc:docMk/>
            <pc:sldMk cId="1282916541" sldId="304"/>
            <ac:spMk id="2" creationId="{6241AA5B-0057-0346-AD75-C9B0E414D542}"/>
          </ac:spMkLst>
        </pc:spChg>
        <pc:picChg chg="add">
          <ac:chgData name="Zhang Yifan" userId="c9b86b9a-8bad-4e1d-80e2-8f55c3c19e2c" providerId="ADAL" clId="{9CC12C6F-ADD8-124E-86BA-BB58F360CE5A}" dt="2021-09-28T00:40:26.257" v="1237"/>
          <ac:picMkLst>
            <pc:docMk/>
            <pc:sldMk cId="1282916541" sldId="304"/>
            <ac:picMk id="4" creationId="{90468059-B04E-1748-9884-CE926D6F0E8D}"/>
          </ac:picMkLst>
        </pc:picChg>
      </pc:sldChg>
      <pc:sldChg chg="addSp modSp new mod">
        <pc:chgData name="Zhang Yifan" userId="c9b86b9a-8bad-4e1d-80e2-8f55c3c19e2c" providerId="ADAL" clId="{9CC12C6F-ADD8-124E-86BA-BB58F360CE5A}" dt="2021-09-28T00:41:16.074" v="1241" actId="27636"/>
        <pc:sldMkLst>
          <pc:docMk/>
          <pc:sldMk cId="2022033132" sldId="305"/>
        </pc:sldMkLst>
        <pc:spChg chg="mod">
          <ac:chgData name="Zhang Yifan" userId="c9b86b9a-8bad-4e1d-80e2-8f55c3c19e2c" providerId="ADAL" clId="{9CC12C6F-ADD8-124E-86BA-BB58F360CE5A}" dt="2021-09-28T00:41:16.074" v="1241" actId="27636"/>
          <ac:spMkLst>
            <pc:docMk/>
            <pc:sldMk cId="2022033132" sldId="305"/>
            <ac:spMk id="2" creationId="{6A3DB966-8BD8-0341-9BD8-F9F1DDA1D53C}"/>
          </ac:spMkLst>
        </pc:spChg>
        <pc:picChg chg="add">
          <ac:chgData name="Zhang Yifan" userId="c9b86b9a-8bad-4e1d-80e2-8f55c3c19e2c" providerId="ADAL" clId="{9CC12C6F-ADD8-124E-86BA-BB58F360CE5A}" dt="2021-09-28T00:41:15.881" v="1240"/>
          <ac:picMkLst>
            <pc:docMk/>
            <pc:sldMk cId="2022033132" sldId="305"/>
            <ac:picMk id="4" creationId="{0839F02B-EB83-6149-B9C7-43319D749BED}"/>
          </ac:picMkLst>
        </pc:picChg>
      </pc:sldChg>
      <pc:sldChg chg="modSp add mod">
        <pc:chgData name="Zhang Yifan" userId="c9b86b9a-8bad-4e1d-80e2-8f55c3c19e2c" providerId="ADAL" clId="{9CC12C6F-ADD8-124E-86BA-BB58F360CE5A}" dt="2021-09-28T01:52:14.452" v="1441" actId="20577"/>
        <pc:sldMkLst>
          <pc:docMk/>
          <pc:sldMk cId="644820709" sldId="306"/>
        </pc:sldMkLst>
        <pc:spChg chg="mod">
          <ac:chgData name="Zhang Yifan" userId="c9b86b9a-8bad-4e1d-80e2-8f55c3c19e2c" providerId="ADAL" clId="{9CC12C6F-ADD8-124E-86BA-BB58F360CE5A}" dt="2021-09-28T01:52:14.452" v="1441" actId="20577"/>
          <ac:spMkLst>
            <pc:docMk/>
            <pc:sldMk cId="644820709" sldId="306"/>
            <ac:spMk id="242" creationId="{00000000-0000-0000-0000-000000000000}"/>
          </ac:spMkLst>
        </pc:spChg>
        <pc:spChg chg="mod">
          <ac:chgData name="Zhang Yifan" userId="c9b86b9a-8bad-4e1d-80e2-8f55c3c19e2c" providerId="ADAL" clId="{9CC12C6F-ADD8-124E-86BA-BB58F360CE5A}" dt="2021-09-28T00:41:39.068" v="1276" actId="20577"/>
          <ac:spMkLst>
            <pc:docMk/>
            <pc:sldMk cId="644820709" sldId="306"/>
            <ac:spMk id="243" creationId="{00000000-0000-0000-0000-000000000000}"/>
          </ac:spMkLst>
        </pc:spChg>
      </pc:sldChg>
      <pc:sldChg chg="modSp new del mod">
        <pc:chgData name="Zhang Yifan" userId="c9b86b9a-8bad-4e1d-80e2-8f55c3c19e2c" providerId="ADAL" clId="{9CC12C6F-ADD8-124E-86BA-BB58F360CE5A}" dt="2021-09-28T00:42:01.989" v="1280" actId="2696"/>
        <pc:sldMkLst>
          <pc:docMk/>
          <pc:sldMk cId="3340755064" sldId="307"/>
        </pc:sldMkLst>
        <pc:spChg chg="mod">
          <ac:chgData name="Zhang Yifan" userId="c9b86b9a-8bad-4e1d-80e2-8f55c3c19e2c" providerId="ADAL" clId="{9CC12C6F-ADD8-124E-86BA-BB58F360CE5A}" dt="2021-09-28T00:42:01.001" v="1279" actId="27636"/>
          <ac:spMkLst>
            <pc:docMk/>
            <pc:sldMk cId="3340755064" sldId="307"/>
            <ac:spMk id="2" creationId="{A1075416-57CA-EA46-B8FE-F2A698091BE6}"/>
          </ac:spMkLst>
        </pc:spChg>
      </pc:sldChg>
      <pc:sldChg chg="modSp add mod">
        <pc:chgData name="Zhang Yifan" userId="c9b86b9a-8bad-4e1d-80e2-8f55c3c19e2c" providerId="ADAL" clId="{9CC12C6F-ADD8-124E-86BA-BB58F360CE5A}" dt="2021-09-28T00:55:20.770" v="1439" actId="20577"/>
        <pc:sldMkLst>
          <pc:docMk/>
          <pc:sldMk cId="1815403193" sldId="308"/>
        </pc:sldMkLst>
        <pc:spChg chg="mod">
          <ac:chgData name="Zhang Yifan" userId="c9b86b9a-8bad-4e1d-80e2-8f55c3c19e2c" providerId="ADAL" clId="{9CC12C6F-ADD8-124E-86BA-BB58F360CE5A}" dt="2021-09-28T00:42:06.019" v="1290" actId="20577"/>
          <ac:spMkLst>
            <pc:docMk/>
            <pc:sldMk cId="1815403193" sldId="308"/>
            <ac:spMk id="242" creationId="{00000000-0000-0000-0000-000000000000}"/>
          </ac:spMkLst>
        </pc:spChg>
        <pc:spChg chg="mod">
          <ac:chgData name="Zhang Yifan" userId="c9b86b9a-8bad-4e1d-80e2-8f55c3c19e2c" providerId="ADAL" clId="{9CC12C6F-ADD8-124E-86BA-BB58F360CE5A}" dt="2021-09-28T00:55:20.770" v="1439" actId="20577"/>
          <ac:spMkLst>
            <pc:docMk/>
            <pc:sldMk cId="1815403193" sldId="308"/>
            <ac:spMk id="243" creationId="{00000000-0000-0000-0000-000000000000}"/>
          </ac:spMkLst>
        </pc:spChg>
      </pc:sldChg>
      <pc:sldMasterChg chg="delSldLayout">
        <pc:chgData name="Zhang Yifan" userId="c9b86b9a-8bad-4e1d-80e2-8f55c3c19e2c" providerId="ADAL" clId="{9CC12C6F-ADD8-124E-86BA-BB58F360CE5A}" dt="2021-09-28T00:34:20.809" v="1064" actId="2696"/>
        <pc:sldMasterMkLst>
          <pc:docMk/>
          <pc:sldMasterMk cId="0" sldId="2147483661"/>
        </pc:sldMasterMkLst>
        <pc:sldLayoutChg chg="del">
          <pc:chgData name="Zhang Yifan" userId="c9b86b9a-8bad-4e1d-80e2-8f55c3c19e2c" providerId="ADAL" clId="{9CC12C6F-ADD8-124E-86BA-BB58F360CE5A}" dt="2021-09-28T00:34:20.809" v="1064" actId="2696"/>
          <pc:sldLayoutMkLst>
            <pc:docMk/>
            <pc:sldMasterMk cId="0" sldId="2147483661"/>
            <pc:sldLayoutMk cId="0" sldId="2147483649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00.6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9113,'7'0'696,"-1"0"0,2 0 1,0 0-432,3 0-277,-1 0 234,5 0 0,-4 0-478,5 0 1,-2 0 258,1 0 0,-1 0-429,4 0 1,-4 0 278,2 0 1,-3 0-565,0 0 1,0 0 209,-2 0 1,-2 2-439,-2 1 316,-1-1 623,-2 1 0,2 0 0,-3 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14.7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7325,'4'4'368,"-2"3"0,0 2 0,0 4-199,2 0-122,-1 3 1,1-1 0,-3 2-100,1 1 98,1 1 1,-1-2 0,0-2-187,-1-1 178,0-1 0,-1-1 0,1-1-187,1-2-51,-1-2-198,2 0 300,0-4 0,-2 0 1,3-4-1,1-4 72,1-3 0,2-7 0,-1-2 0,2-3 43,-1-2 1,2 3 0,-2-1 0,0 4 44,0 2 0,0 1 0,1 1 0,-1 1 56,-1 2 0,0 3 0,-1 1 1,1 3 100,-1 2 1,1 0 26,-1 0-196,1 2 0,1 2 0,-1 3 87,-1 2-90,-1 1 1,1 3 0,-1 0-145,-1 0 1,-2 3 85,0-1 0,1 0-651,-1-2 497,0 3 0,0-2 1,1 1-1,-1-1 165,1-1 0,-3 0 0,3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47.7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 8794,'3'-4'81,"2"0"1,3 4 0,0 0 0,0 0-151,0 0 0,0 0 0,1 0 0,1 0-155,1 0 0,0 0-66,-3 0 216,0 0 1,0 0 0,0 1 10,0 2-3,-3-3 3,2 4 244,-6-4 654,3 0-537,-4 4-112,0-3 0,0 6-124,0-2 1,0 2 0,0 2 0,1 1-30,1 1 0,-1 3 0,2 0 0,-2 1 0,-1 1 1,1 3 0,0 0 0,2 0 17,-1 1 1,2-2-1,-2 3-119,0-2 37,3 4 0,-5-5 0,4 3 37,0-2-8,-3 0 1,3-2-1,-2-1 1,1 0-15,-2 0 1,0-2 0,0-2 0,1 1 5,1-1 0,-1-2 0,-2 1 0,0-2 111,0-1 1,0 0 0,-1 0-16,-1 1 0,0-2 1,-3-1 193,-2-1-166,4 1 0,-5-1 0,2 0-429,-4-2 252,1 4 0,-5-4 0,2 4 0,0-3 108,-3 0-45,0-2 0,-5 2 0,-1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7.0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233 45 7876,'-4'-2'-840,"1"0"732,-1-2 0,0 3 1,1-2-1,-2-1 270,-2 1 1,1 0 0,-2-1 0,2 1-84,-2 1 1,1-2 0,-1 1 0,-1 1-43,1-1 0,1 2 0,-1 1 0,1 0-28,-1 0 0,1 0 0,1 0 1,1 0-51,-1 0 1,1 0 0,1 2 16,0 2 0,3 1 1,-1 0 24,2 1 1,0-1-1,0 1-243,2-1 236,1 1 1,3 0-1,0 1-31,1 0 35,-1 1 0,4-1 0,-2 1 0,-1 0-7,1 0 1,-2 1-1,1-3 1,0-1-6,-2 2 1,0-1 0,-1 1 0,-2-1 21,-2 0 1,2-1-1,0 1 1,-1-1 17,0 1 1,-4-1-1,0 1 345,-2-1 1,-1-1 0,0 0-1,-1-1 204,0 1-508,-3-2 1,2 0 0,-2 0 0,1 0 75,-1 0 1,0-1-1,0 0-344,1 0 1,1-3 94,-2 0 1,0-2-175,3 0 1,0-1 0,1 0-1,1-1-286,-1 1 0,3-1 1,1 0 169,2-1 0,2 2 396,2 0 0,3 1 0,2-2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7.28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0 7161,'-1'3'201,"-1"-1"0,0-1 1,-2 1-156,2 2 0,2 1-14,0 0 0,0 1 0,0 0 55,0 1 0,0 0 0,0 2-691,0-1 467,0 2 0,0-4 1,0 1-1,1-1-92,1 0 1,1-1 0,-1-2 228,1-1 0,0-1 0,-1-1 0,-2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7.44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11 8066,'-2'-3'-1170,"1"-2"969,-1 5 1,4-3 0,2 4 200,1 1 0,1 3 0,-1 4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8.05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150 34 7965,'-2'-4'-191,"0"1"0,-2 1 0,0-2 1,0 0 248,-2 1 1,0 0 0,0 2 0,0-2 171,-2 0 1,-1 2 0,1-1 0,0 2-316,0 0-28,1 0 218,-1 0-108,1 0 1,-1 0 0,3 0 0,-1 0 0,1 2 29,-1 2 0,3 2 0,-1 1-212,2 0 120,0 0 1,0 3 0,0 0 1,1-1 0,1 0 31,0 0 1,1 1 0,2-2 9,0 1 1,1-2 0,1 0-1,1-1-52,-1 0 1,1-1 0,-1-2 0,1-1-20,-1-1 1,2-1-1,-1-1 1,2-1 46,-1-1 1,-1-3 0,1-1 0,0-2 31,0 0 0,-1-2 0,0 1 113,-1 0-118,1-2 0,0 5 0,-1-2 1,0 1-20,-1 2 0,1 1 188,-2 2-93,2 1 1,0 0 0,-1 4 135,0 2-96,0 1 1,1 3-1,1 1 1,-1 2 25,-2 2 0,2-1 1,-2 3-1,1 1-43,0 0 1,-2 0 0,1-1 0,-1 0-25,-1 3 1,0-2-1,-1 3 1,0-3-29,0-3 0,-1 1 0,0-3 0,-2 4-10,-1-2 1,-1-1-1,0-1 1,-2 1-14,1-1 0,-2-2 1,0-1-1,0 0 34,0-1 1,-2-1 0,2-1-225,0-1 195,-2 1 1,1-5-1,1 2-199,0-1 89,-2-1 1,2-3-1,-1 0 1,1-3-94,0-1 0,1 0 0,1-2 0,1 0-22,1 3 0,3-4 0,-1 4 1,1-1 214,1-1 0,0-2 0,0 1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8.5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22 7899,'0'-6'-504,"0"3"877,0-1-488,0 3 1,0 4 146,0 5-13,0 3 1,0-2-1,0 2 1,0 0 35,2 0 1,-1-1-133,1-1 65,1-1 1,-2-2-1,3 0 1,0-2-69,1 0 0,-2 0 0,1-2 0,0-1-14,1-2 1,1-1 0,-1-2 0,1-1 81,0-2 1,-1-3-1,0 1 61,-1 1-64,1-3 0,-1 3 1,2-2 16,-1 1 1,-1 2 0,2 0-1,-1 1 1,1 0 176,-1 1 0,-1 0 0,0 1-56,0 2 1,1 2 0,0 2-54,-1 2 1,0 1-1,-2 2 1,0 1-7,0 1 0,-1 0 1,1 2-1,0-2-278,0 1 0,2-1 1,-2 2-1,1-1-108,1 0 0,-1 0 1,1-1-1,-1-1 322,0 0 0,0 0 0,3 1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9.0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128 94 7899,'0'-5'-244,"0"-1"1,0 1 0,0-1 329,-2 1 0,-1-1 0,-2 0 318,1 1-273,-1-1 0,2 1-61,-5-1 0,2 1 0,-1-1 0,0 1 1,2 0-1,-1 1-105,1 0 1,-1 3 0,-1-1-25,0 1 1,-1 4 0,3 0 0,-1 3-4,1 1 1,1 2-1,1 2 1,0 0 48,2 0 1,-1 0 0,0 0 0,1 0-43,0 0 0,2 0 0,0-1 1,1-2-19,1 0 1,-1-1-1,2-3 1,0-1-10,1 0 0,-1-1 1,-1-2-1,2 0 37,0 0 0,0-3 0,1-1 0,-1-2-1,1-2 1,-1-1 0,1 1 0,-1 0 115,1-2 1,-2 2 0,-1 0 119,2 2 14,-3 1 0,3-1-54,-1 1 1,-1 1 0,1 3-77,0 0 0,-1 3 0,0 2 0,0 2-61,0 1 1,0-1 0,2 2-165,-2 0 1,0-1-1,2 2 1,-2-1-1,1 0-266,-1 0 0,2 0 0,-1-3 417,1 1 0,0-1 0,-2-2 0,2 2 0,-2-2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9.3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 17 7878,'0'-5'-173,"-2"1"1,1 0 731,-3 2-266,3 0-84,-2 2 0,3 3-186,0 1 0,0 1-31,0 2 0,0 3 0,0 3 54,0 1 0,2 1 0,1 1 0,-1 1 25,1 1 0,0-1 1,-1-1-61,-1 1 0,2 1 1,-1 1-1,1-1 0,0-1-112,0 0 0,-2-3 0,2 1 1,-2-3-304,1-1 0,2-1 1,-2-2-693,2 1 635,-3-2 461,1 1 0,1-3 0,0 1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4:00.03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67 6 7816,'-5'0'-28,"0"0"1,0-1 107,2-1 1,1 0 0,-1 3 0,0 0 7,0 1 1,0 0 0,-2-1 0,2 2 14,1 0 0,-2-1 0,2 3 0,-1 0 54,1 1 0,-2 0 1,2 3-370,1 1 143,-2 0 0,2 1 0,-1 1-73,2-1 62,0 0 1,0 0 0,0 0-1,0 0-104,0 0 1,0-2 0,2 0-1,0 1 88,1-2 1,1 0-1,1-2 1,1 1-173,-1 1 0,3-1 0,0-2 0,0 1 268,2 0 0,-2-1 0,3 1 0,-3-1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4:00.61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128 133 7775,'3'-5'0,"-1"-1"-51,-2 1 1,0-1-1,0 1 1,0-1 103,-2 1 0,1-1 1,-2 1-1,0-1-6,0 1 1,-1-1 0,-2 0-1,0-1 72,-1 0 1,1-1-1,-2 3-264,0-1 90,2-2 1,-3 2 0,2-1-70,0 3 121,-1 2 0,3 2 0,-1 0-46,1 0 1,0 2 0,1 2-1,0 3 38,2 0 1,-2 3 0,2 0-1,1 2-52,1 3 1,0 1 0,0 0 0,0 0 1,2 0 1,-1-2 0,3 2 0,0 0-35,1-2 0,1-1 1,-1-4-193,1-2 256,2 0 1,-2-2-1,1-2 1,0-1-28,1-1 1,-2-2-1,2-1 27,-2-1-14,4-5 1,-7 1 0,5-2 62,-2-1-26,-1-3 0,-1 2 1,0-2-1,-1 1 70,1 1 0,-1 0 0,-2 0 0,1 2 98,-1-1 1,0 4 0,-1-2 465,0 2-332,0 1 0,0 2 1,1 3-179,1 3 0,0 3 1,-2 1-153,0 2 95,0 4 1,0 1 0,0 2 0,0 0 29,0 1 0,2-3 1,0 4-154,-1 0 23,2 2 1,-2-3-1,1 2-219,1-2 119,-3 0 1,5-1 0,-3-2 0,0-1-74,1-1 0,1-1 0,-1 0 0,0-2-99,-1-2 0,1 1 1,0 0 312,0-2 0,2 0 0,-2-2 0,3-2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3:05.50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71 7838,'-8'0'-151,"2"6"1,7 3 216,4 4 1,-3 1-1,2 2 1,-2 1-16,-2 2 0,1 0 1,3-5-47,0 0 0,6 0 1,-4-2-84,2-2 0,-3-4 0,4-6-82,2 0 1,1-6 0,1-4 92,-4-2 1,2-7-1,-6 0 1,0 2-2,1 1 0,-4 2 1,2 0 69,-2 0 22,-2 6 0,1-3 0,3 5 78,0-2 207,1 5-143,-5-3 1,0 12-1,2 3-25,2 4 0,-2 1 0,4 0 1,-1 0-63,0 0 1,4 0 0,-3 1 0,2-1-40,3 0 0,-3-5 0,1-1 0,2 0-106,2 0 0,1-5 1,0 2-115,0-4 1,5-2-162,0-4 324,0-3 0,-5-6 0,0-2 0,0-1-34,0-2 1,-5 0-1,-1 5 1,-1 0 22,-4 0 1,0-3 0,0 1-1,2 4 58,-2-1 0,-2 0 1,-2 1 93,-4 2 1,2 0-1,-6 5-33,-2 2 1,3 1 0,-2 2-44,-1 0 1,0 2 0,0 2-1,4 6 37,0 2 1,-2 7 0,4 0 0,2-2 3,1-1 0,2 3 0,0 0 0,0-2-51,0-2 1,5 4-1,1 0-69,2-2 13,2-7 1,-1 2 0,0-4-123,2 0-9,2 4 1,1-8 0,2 3 0,1 0-225,2-4 0,0-2 1,-5-1-1,0 0 126,0 0 0,0-4 0,0-3 0,-1 0 247,-4-4 0,4-2 0,-5-1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48.3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0 8511,'-4'0'525,"0"0"-1137,4 0 1,0 4 0,0 1 611,0 3 0,0 3 0,0 2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3:06.3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28 57 7413,'-9'-5'-485,"0"0"790,5 0-209,-2 5 0,6 2 32,0 3-89,0 3 0,0 6 1,0 0-45,0 0 9,0 0 1,0 0-1,0 0 1,2-1-61,2-4 0,0 4-11,5-4 0,0-3 0,6-1-50,-1-3 1,-5-2 0,-1-2 0,0-3 21,0-4 0,-1-8 0,4-2 0,-3 2 48,-1 1 0,2 2 0,-4 0 73,-2 0 0,0 1-95,2 4 520,-4 2-253,5 7 1,-6 2 204,0 3-304,0 3 0,2 6 0,1 0 0,2 0-38,-2 0 0,3 0 0,1-1 1,0-2-33,4-2 0,-3-4 1,2 3-1,1-2-81,1-3 1,-2-1 0,-1-2 0,2 0-86,1 0 1,-2 0-1,-1-2 1,2-1 24,2-2 1,-4-6 0,-1 2-1,0-4 47,0-1 0,-4 0 1,4 0-40,-1 0 1,-3 0 141,-4 0-4,0-1 1,0 6 259,0 0-177,-6 5 0,3-6 0,-7 5 67,-1 2-128,5 1 0,-6 2 0,2 0 10,-2 0 0,2 5 0,2 1 1,2 2-5,3 3 1,1 1-1,2 3-32,0-1 0,0 0 0,0 0 0,2 0 18,3 0 0,-2 0 0,6-1-181,2-4 23,2 4 1,1-7 0,0 3 0,0-4 50,0-3 1,5 2 0,0 1-907,-2-2 736,-1-1 0,3-2 0,-1-2 229,0-2 0,-3-11 0,-1-7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3:06.55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29 7881,'0'-10'0,"0"1"-66,0 6 203,0-3 206,0 6-224,6 6 0,0 2 1,5 6-1,-1 2-16,1 2 1,-3 0-1,-1 5 1,1 1-2,0-2 1,-5 4 0,2-2 0,-3 2-233,-2 3 1,0-1 0,-2 0 0,-3 0-484,-4 1 0,-4 3 613,-1 1 0,-6 7 0,-2-4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8:59.3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8706,'0'20'23,"0"-2"1,0 5-1,1 2 10,4 2 0,-2 1 1,5 2-1,0 1 12,0 2 0,-5 6 0,3-3 1,-1 2-44,-1 0 1,3-5 0,-4 3-1,2-2-20,-2-3 1,0-1 0,0-3 0,2-2-74,-2-2 0,3-1 0,-1 4-182,-2-3 147,-2-6 1,1-1 80,3-7 0,-4-4-942,4 4-170,-3-5 1068,-2-4 0,0-8 89,0-6 0,0 0 0,0-1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8:59.8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7279,'0'8'-272,"0"-1"375,0-2 0,0 3 0,0 6-57,0 0 1,4-4 0,3-1 0,-1 2 20,0 2 0,5 1 0,-1-2-25,2-2 1,-2 2 0,-1-4-5,2 0 1,-3 0-1,1-5 1,2 2-28,2-2 21,1 4 1,-5-5-165,1 3 69,-1-4 1,5-2 0,0-4 0,0-4-76,1-4 0,3-7 0,1-2 0,-3-2 138,-5 1 0,1-7 0,-4-6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6.6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24 9573,'-4'1'330,"1"2"1,2 1 0,1 5 0,0 2-345,0 2-171,0 5 0,0 0-83,0 6 0,1-5 138,2 5 1,-2-3-281,1 0 316,-1-2 1,2-6-1,0-1 1,1 0-18,-1-3 1,1-1-153,-2-2 0,0 0 99,3-4 1,-2 1 129,2-3 1,-2-4-1,1-1 1,1-3 73,-1-2 1,0 0 0,3-3 0,-2-1-46,1-1 0,0 2 1,0 1-1,-1 0 34,2 3 1,-1 3 0,2 1 0,0 2-52,0 1 1,1 2 0,0 3 0,3 2 49,0 2 1,-1 4 0,2 2 71,1 2 0,1 0-100,0-2 1,0 1 0,-1-3 17,-1-2-7,-3 0 1,1-4 327,-3 1-161,0-5 1,0 3 435,0-4-185,0 0 0,-1-4 0,-2-1-130,-3-2 1,2-4 0,-1-2 0,-2-2-31,0-1 0,-1-3 0,0-2 0,0-2-191,0-1 1,-1 1-1,0-1 1,-2 2-911,1 1 0,1 2 0,1 6-2739,0 3 3571,0 4 0,4 3 0,0 3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1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182 205 7893,'4'-4'-503,"-1"-1"0,0-2-198,0-1 1072,0 0 0,-1-2 1,1-1-1,-1 2 296,-2 0 0,0-1 0,-3-2 0,-2 1-374,-2-1 0,-1-1 1,0 2-1,0 0-71,0-1 1,0 2 0,0 2 0,-2 1 3,-1 2 0,0 0 0,1 3 0,0 0-152,0 0 1,-1 1-1,0 1-979,2 0 1,0 4 537,1 1 0,1 5 1,1 1 193,1 1 1,2 4-1,-1 3 1,0 0 96,3 1 0,0 1 0,1-3 1,1-1 47,1-3 0,0 0 0,3-4 1,1 0-42,1-2 0,1-2 0,0-2 120,0 0 0,0-2-97,0-2 0,0-2 206,-1-1-109,1-7 1,3 4 0,-1-7 120,0-1 1,-1 2-27,-1-1 1,-1 0 0,-1-3-77,-1 0 0,0 4 1,2 1-1,-1 3-27,0 0 1,-4 3-1,3 0-82,2 2 1,-3 0 0,1 4 10,1 2 0,-1 1 1,0 5-1,1 0-275,1 2 1,-2 3 0,1-1 0,-1 2-185,-1 0 230,3 1 0,-3 0 0,3 0 0,0-1 257,-2-2 0,0 2 0,3-3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3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31 7893,'0'-8'352,"0"0"1524,0 0-1494,0 4 1,0 1-197,0 6-12,0 1 1,3 4-427,0 0 1,0 3 219,0-1 0,-2 4-684,1-1 1,2 2-393,-2 1 1,4 0 1107,-4 3 0,4-6 0,-1 2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5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9378,'0'5'152,"0"-1"-191,0-1-856,3-2 602,1 6 0,5-6-460,2 5 1,-2-1 752,4 3 0,0 3 0,3 1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7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32 9952,'8'0'62,"-2"0"0,1 0 0,2 0 1,-1 0-1,1-2-757,-1-1 1,2 0-466,1 0 544,3 2 616,-5-2 0,5-4 0,-1-2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8.0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17 7776,'0'-5'-999,"-1"-1"3212,-2 3-939,3 1-736,-4 2-461,4 0 1,0 3 101,0 3 1,0 4-31,0 3 0,0 3-4,0 2 0,0 0 0,0 3-87,0 1 1,3-2 0,-1 1 0,1 1-120,0 0 0,-2 2 1,3-1-1,-1-1-48,3 2 1,-2-6 0,1 3 0,0-2-15,0-1 0,2-4 0,-3 1 0,1-2-53,1-1 0,-4-5 0,3 1-197,2-1 1,0-1-87,0 0 1,-1-3 167,-1-3 1,0-3-482,3-3 466,0-8 0,3-1 306,2-8 0,-1-3 0,-1-5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48.5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1 7661,'-4'4'439,"3"0"1,-3-1-1,2 0 1,-1 2-688,1 1 0,1 1 0,1 1-132,0 0 1,0 1-1,1-1 1,1 0 201,1 0 0,2 0 1,-2 0 177,-1 0 0,2 4 0,1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8.4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127 1 7775,'-5'0'0,"-2"0"1176,6 0-507,-6 0-296,3 0-166,0 0 0,-3 0 100,1 0-200,-1 3 0,0 0 0,-1 4 0,1 2 0,1 0 123,0 3 0,1-1-142,-3 2 0,3 3 0,0-1 118,-1 2-180,2 5 0,0-5 0,2 2-5,-1 0 1,1 0 0,2 3-167,0-1 1,1-2-1,0 1 1,3-1-1,0-2-463,2 0 0,1-1 0,1-1 0,1-2 235,1-3 0,0-1 1,3-1-439,1 0 0,-2-4 811,1-1 0,4-2 0,3-1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9.0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9401,'0'7'219,"0"5"27,0 1 1,0 0-92,0 3 0,0-2-19,0 4-115,0 2 127,0-3-343,0 6 169,0-7 0,3 3-205,-1-3 1,3-3 148,-2 0 1,1-3-282,-2 0 212,-1-4 53,6 1 0,-5-6-522,3 1 279,0-1 62,0-1-3,2 0-91,-3-7 248,4 2 59,0-10 0,-1 2 0,-1-5 0,-1-1-39,1-1 154,1-1-146,-2-3 1,2 2 46,-2 1 66,2 1-75,-3 8 0,2 1 503,-3 3-255,3 0 226,-1 4-243,-1 0 0,0 4 9,-1 0 1,-2 4 1,5 1-1,-3 5 219,-2 4 0,3 0 28,-2 2-314,1 0 21,-3 0 0,3-1 204,-1 1-217,1 0 1,0-1 0,-1-2 73,0-3 0,1-1-503,0-1 151,3 0 143,-1 0-699,-1-4 291,3 0 33,-3-4 0,4 0 192,0 0 1,0-4-1,0-2 32,0-4 1,-1 1 0,1-4 40,0-1 0,0-2-24,0-2 0,0 1 208,0-1 0,0 4 44,-1 4 292,1 1-225,0 1 135,-3 0 1,2 4-85,-2 1 0,1 3 0,0 3 0,-1 2-76,1 2 1,-1 2 0,0 1 0,0 1-172,0 1 1,1 1 0,-3 3-739,2 0 404,0 0 195,-1-1 44,3 1 5,-2 0-26,-1-4 132,3 3-232,-6-6 239,6 6 0,-3-7 0,4 4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9.5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9672,'0'8'588,"0"0"-463,0 0 0,0 3 1,1 3-1,1 1-42,1 4 0,-1-3 1,-2 3-1,0-3-233,0 0 1,3-1 0,0-1-46,-2-1 1,3-3 0,-2 0 0,1-1-402,1-1 1,0-4 191,4-1 1,0-2-103,0-1 430,-1-4 0,1-3 0,-1-4-108,-2-2 1,4-1 163,-4-4 1,4 2-7,-4-3-116,2-1 260,1 3 1,0-2-15,0 3-197,-4 4 577,3 1-269,-6 6 1,5 1 78,-3 1 0,3 3 0,-1-2-87,-1 4 0,2 2-4,-3 4 1,2 3-77,-2 2 1,3 2-149,-1 1 0,-1 0 107,2-1 0,-1 1-590,3 0 255,-4 0-25,3-1 1,-3-2-225,1-3 1,2 1 289,-2 0 1,2-1-125,1-5 332,0-2 0,0 1 0,-1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9.9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 8772,'8'0'391,"-3"0"0,2 0 0,0 0 269,3 0-470,4 0-121,-5 4 1,6-3-29,-2 1 3,-2-1 146,4-1-945,-3 0 437,4 0 220,0 0-1001,-4 0 561,3 0 361,-6 0 0,5 0-533,-4 0 353,1-3-20,-4 2 29,1-6 348,0 6 0,0-6 0,0 3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0.6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0 8010,'-4'6'1725,"1"-1"-1350,2-3-107,1 5-110,0-3 1,0 7 0,0 0 0,0 1 0,0 2-1,0 1 989,0 1-956,0-1 0,4 5-142,-3-4 1,3 6-160,-1-3 91,1 2-576,0 0 371,3 2 192,-6-3-190,6 3 0,-2-6 0,2 1-522,1-1 559,4-2-376,-4-2 157,4-2 164,-1-3-29,-2-4-1,6 3-119,-7-6 277,7 3 0,-5-4 5,3 0-101,-3 0 167,5-4 0,-4 0 176,2-4-99,2-4 232,-3 4-166,0-7 0,3 6-130,-6-6 259,2 3-127,1-4 11,-4 0-69,4 1-70,-4-1 83,0 0 1,-1 0 0,1-2-1,-1 0 1,-1 0 0,-1 2-5,-2 0 1,0 0 0,-3 1 154,0 2-142,0-2 0,0 7 1,0-3 298,0 2-242,-4 5 0,1 0 0,-4 2 103,-1-1-181,2 1 1,-5 2 0,2 1 0,-1 1 40,0 3 0,-2 5 1,3 1-1,-2 2 7,2 1 1,3 0 0,1 2 0,2 1 16,1 1 0,-2 1 0,2 3 0,0-2-2,1 0 1,4-2 0,0-2 0,2-1-30,1 1 0,1-3 1,1 0-1,0-1-124,-1 0 0,4-3 0,0 0-434,1-3 362,-2-5 0,4 3 0,-3-4-427,2 0 374,-4 0 0,6 0 0,-3-2-399,1-3 411,2 0 1,-7-8 0,4 3-1,-2-4-56,1-4 1,-1-1-1,-2-3 1,0 1 89,0 0 0,-3-3 0,-1-1 0,1 2 152,-1 3 0,-2 0 0,0 2 0,0 2 394,1 2 0,-2 5 1239,1-2-947,-1 3-340,-1 3 1,0 3-86,0 4 1,4 1 0,1 4 173,2 1-322,1 6 0,0-2 0,0 4 9,3-1-94,-2 1 0,6 1 0,-3-1 0,1 1-114,0-2 1,0 1 0,3 3-1,1-2-265,1 0 0,-2-1 0,3 1 1,-2 0-278,2-2 1,-3-5 0,2 1-1,-3-4-102,-2-1 0,-3 0 0,3-4 1,-2 0-917,-1-1 1616,-2-4 0,0-5 0,0-5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0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165 1 7633,'-7'5'215,"2"0"1,-1-2 0,2 2 0,1 1 163,-1 1 0,-1 2 0,2 1 0,-2 4-116,-1 0 1,-1 5-1,-1 0 1,0 1-427,1 2 1,-1 0 0,-1 0-523,-2-1 564,3 0 0,-4 0 0,5-1-1268,-1-1 698,3-1 691,-2-5 0,3 2 0,-4-3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1.2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7621,'4'0'105,"1"0"1,-3 0-1,4 0 276,1 0 0,1 1 0,-1 1 1,0 1-32,-1 2 1,1 1 215,-2 4-247,2-1-57,1 6-73,-4-3-36,3 4 1,-3 2 49,1 1 1,1-1 79,-3-2-165,-1 3 1,-2-2 0,0 4 0,0-1 0,0-1 233,0 0-396,0 0 6,0-4 1,-2 1-475,-1 0 453,-3-1-1206,2 1 899,-4 0 0,-1-1 0,-2-1 1,-2-1 365,-2 1 0,-4-3 0,-1 1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5.3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134 1 7943,'-8'0'-97,"0"0"-90,0 0 0,0 0 625,1 0 0,-1 1 1,0 1-206,0 0 0,-2 5 0,-1 0 0,1 3-163,2-1 1,-2 4 76,2 0-168,-1 2 0,8-2 0,-2 0 0,2 1 0,1 1 0,0 1-94,0-1 0,4-2 0,1-2 0,2 0 0,1 2-197,0 2 1,0-3 29,3-1 1,-2 0 0,2 0 64,0-2 1,-1 0 0,3-1 0,0-1 0,0-2 0,0-2 216,1-2 0,1-5 0,1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5.7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64 32 7943,'0'-5'-91,"-1"2"0,-2 3 1,-2 0 518,-2 0 1,2 1 0,0 1 0,1 4-178,-1 4 0,1 1-267,-1 3 0,-1 0 0,2 0 1,1 3-1,-1 1-1,2 0 1,2-1 0,0 1 0,3 0-82,2 0 1,5-3-1,0-1 1,1-3-106,0 0 1,2-5 0,2-1-178,1-3 344,3-2 0,-2-1 0,1-2 0,-1-3-37,-1-4 0,-2 1 0,0-4 1,-1-2 106,-2-3 0,-1 2 0,-5-3 0,-2 2 0,-3 0 72,0 1 1,0-1 0,-1 5 13,-5-1 1,0-1 0,-6 4-1,0 0 1,-1 1-65,-4-2 1,1 3 0,-2 0-132,1 1 1,4 6 0,1-2-1,0 2 1,0 1-289,1 0 1,1 4 219,5 1-111,-2 2 0,6 4 0,-1 2-865,1 2 1119,1 5 0,7 0 0,2 3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6.1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8 7626,'-4'-3'100,"0"2"413,4-2 142,-3 3-490,2 0 1,-3 1 0,4 2 0,0 4 0,0 3-33,0 3 1,0 0-1,0 3-108,0 3 1,1 0 0,1 1 0,2-3 0,0-3-230,2 0 0,1-3 0,1 0-8,0-3 124,0 0 0,0-1 0,2-1 0,1-1-155,-2-2 1,3 0 124,-2-3 1,1 0 0,-3-1-1,2-2 118,0-2 0,1-2-21,-3-1 1,-1-3 0,-1-2 0,-1-1-1,0 0 38,0 1 141,-2 3 1,1-4-34,1 4 1,-2 2-101,0 2 0,1 6 0,-1 0 53,1 7 1,1 2 0,1 4 0,-1 1-194,1 1 0,1 2 0,2-1-104,2 0 0,-3 1 0,3-6 0,-2 0-961,-2 1 1003,5-2 0,-1-3 0,3-1 177,-1-4 0,0-4 0,3-3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48.7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 7510,'0'8'0,"-1"0"-100,-1 0 1,1-2 423,-2-1 0,2-2-385,1 2 0,0 1 0,0 2-249,0 0 1,1 1-1,1 1 1,0 3 309,0 0 0,3 6 0,-1-2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6.5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7946,'0'-5'331,"0"-1"35,0 5-233,0-3 243,0 4-27,0 7-50,3-2-184,-2 10 0,5-3-71,-3 4 1,1 0 0,-3 0 0,3-1 0,-1 1 0,2 0 423,-1 0-790,-2-4 0,4-1 120,-3-3 1,3-1 0,-1-2-59,2-2 0,1-2 0,0-1-26,0 0 0,-3-5 141,0-2 0,0-2 1,3-4-89,0-1 265,0-1 1,0-1 0,0 1-41,0 2 1,-3-1 0,0 4 530,1 0-380,-2 1 1,3 4 0,-2 1 92,2 0 1,-2 2-1,0 2-114,1 3 0,1 1 0,-1 5 0,-1 2 0,1 2 1,1 1 70,1-1-412,-4 2 195,3-3 0,-5 1 0,3-1-470,1 0 0,1-2 106,-2-2 0,2 2 0,-3-2 0,1-1-806,1 0 1194,-1-3 0,3 3 0,0-3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6.7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7914,'5'0'264,"0"0"1,0 0 0,3 1 0,0 0 0,1 2-140,1-1-68,-1 2 0,5-3 0,-2 2-202,0 1 0,0-3 0,2 1 1,-1-1-196,1-1 1,-2 0 0,2 0-1,0 0-289,0 0 1,-1 0 628,1 0 0,-5-3 0,3-2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7.0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8 7789,'-7'-1'0,"0"0"0,2-2 0,3 0 0,-1 3 411,3 0 0,0 4 0,0 1 1,0 3-1,1 3 98,1 2 1,-1 2-421,2 4 0,1 1 87,2 4 0,-3-3-143,0 3 0,0-3 167,0 3-85,3-1 0,-4-5-118,3 3 1,-2-4-1,1 2 1,0-4-1,1-1-353,1-1 147,-3 1 1,4-2 74,-1-2 1,-2-4-189,1 0 1,-2-2-106,2 1 297,0-1-331,0-4 1,2 0-155,-2 0 480,2 0 0,2-4-1084,1-1 1219,-1-5 0,6-3 0,-3-2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7.4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11397,'7'0'106,"1"0"1,0 0-1,0 0 1,0 0-347,0 0 1,2 0 69,1 0 158,-1 0 1,2 0 0,1-1 0,2 0-1196,0-2 0,1 0 0,-1 3 1207,-2 0 0,2-3 0,-3-1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7.8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7684,'4'-5'700,"-3"2"0,6 3-559,-2 0 1,2 0-1,1 0 1,0 0-1,0 0-10,0 0 0,0 0 0,2 0 0,0 1 0,1 1 91,0 0-177,2 1 0,1-3 0,0 0 120,0 0-194,-1 0 1,0 0-1,0 0-380,1 0 0,-3 0 0,0 0 1,-3 0 219,0 0 1,0 0 0,0 0 188,0 0 0,0 0 0,0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9.4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7869,'0'5'1024,"0"0"-877,0 0 0,0 3-129,0 0 1,0 0-2,0 0 1,0 1 0,0 0 118,0 2 1,0 0 0,0 0-56,0 2 0,0 4 0,0 2 0,0 2 0,0 0 46,0 2 1,0 1-1,0-1 1,0 2-56,0 1 1,3-1 0,-1 3-1,1-2-87,0-1 1,-2-2 0,3 3-1,-2 0 79,1 0 0,2-2 1,-2 2-150,-1-1 32,2-1 0,-3-1 0,2 1-48,1-1 58,-3 1 0,5 1 0,-3 0 92,-2 1-46,4 0 1,-4-2 0,1 0-1,0-1 3,1 1 1,-3-1-1,3 2 1,-2 0 2,-1 1 0,0 1 0,0-5 0,0-1 12,0-6 0,0 0 0,0-4-111,0-2 1,0 0-957,0-1-201,0-4 877,0 0 1,0-6 0,0-2-45,0-4 0,3-5 414,-1 0 0,1-6 0,-3-1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9.8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1 6339,'-5'0'2132,"2"0"-2046,3 0 0,0 3 0,0 2 33,0 2 0,0 1 0,1 1 0,1 1 22,3 0 0,0 3 1,-1-1 233,0 0-302,2-3 0,-3 4 0,3-4 225,0 2-235,-1-4 0,0-1 1,0-3-82,2 2 1,0-3 0,0 0 0,1-1 60,0-1 0,0 0 0,0-1 0,1-1-54,1-4 0,-1-1 1,1-1-1,-1 1-53,-1-1 1,0 0 0,0 0 0,0 0-731,-1 0 0,1-2 794,0-1 0,0-6 0,0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2.2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331 56 7660,'-5'-4'270,"0"-1"0,0 1-73,0-1 0,-2 2 0,2-1-50,-2 0 0,-4-1 0,1 1 42,0 0-90,-2 2 0,2-2 0,-3 2-23,-1-1-76,-1 1 1,2 2 0,1 0-1,0 0 11,-1 0 1,4 0-1,-2 0 1,2 0 39,2 0 1,1 0-1,2 1 1,0 0-187,-1 2 1,4 1-20,-2-2 0,2 3 0,2 2 1,2 1-21,2 0 0,2 3 1,2 0 14,1 1 108,-1 1 0,5 3 0,-3-1 0,1-1-61,2-1 1,-2 0 0,-1 3 146,0 0 77,-2-1 0,0 0 1,-5-1 533,0-1-503,-2-3 0,-2 4 1,0-3-1,0-2 158,0 0 0,-3 0 0,-2 0 0,-3 2-88,-3-2 0,2-1 1,-4-2-1,2 0-135,1 0 0,-2-3 1,0 0-1,-1-2-181,0-1 1,0 0 0,-2 0-1,1-1-271,1-2 1,0-4-1,-1-4-377,1-1 1,6 1 445,-1-2 1,3 3 0,0-1-371,2 0 675,2 2 0,8-6 0,2 3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2.5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9309,'0'8'0,"0"0"0,1 0-98,2 0 0,-2 1 0,2 0 0,0 3-256,-1 0 1,1-2 0,-3 3-1,1-1-160,1 0 1,-1-2 513,2 0 0,-2-1 0,-1-1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2.6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 7811,'0'-4'-527,"0"7"0,0 5 409,0 4 0,4-2 118,1 3 0,2 0 0,1 3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48.8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7661,'0'8'-23,"0"0"-227,0 0 0,0-3-207,0 1 457,0-1 0,4 7 0,0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3.6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150 125 7811,'0'-5'215,"-1"0"111,-1-1 1,0 2 0,-2 1 0,-1 0-89,1 1 0,1-4 0,-1 3 1,0-1-84,-1 1 0,0-2 0,-3 1-243,0 0 63,0 2 0,1-4 1,-1 2-118,0 0 1,0 2 0,0 0 0,0 2-83,0 2 1,1 0 0,1 3 0,2 1 50,0 1 0,-1 5 1,2 1-1,2 2 41,0 0 0,1 1 0,0 0 0,0 0 47,0-1 1,2 0 0,2-2-1,0-2-2,2-2 0,-1-2 1,-1-1-1,1-2-9,-1 0 0,1-2 62,3-2 33,0-3 0,0-3 0,0-4 31,0-3-72,-1 1 0,-1-2 0,-2 1 164,0 1-5,2 1 0,-3 0 0,3 1 57,0 0 1,-1 2-7,3 3 0,-1 2 0,1 3 0,0 3 1,0 4 0,0 4-1,0 2-51,0 1 1,0 0 0,-1 2 0,1 1-65,0 1 1,-1 1 0,-1 3 0,-1-2-21,-2 0 0,0-1 0,-2-2-99,1 2 109,-1 3 0,3-6 0,-4 3-55,0-3 40,-4 0 0,2 1 0,-3 0-86,-1-2 61,-1-1 1,1 1 0,0-2 0,-2-2-6,-1 1 1,2-4 0,-3 0-1,1-2-67,1-3 1,-1 0 58,-1-3 0,1 0 1,-1-1-1,2-2-141,3-2 1,-2-6 0,5-2 0,0-2-30,1 0 1,1-2-1,1-1 1,2-3 100,2-2 0,0-1 0,2 1 87,2-1-10,0-3 1,3 3-1,1-4 46,2 1-15,1 3 0,-3-3 1,0 3 140,1 0-154,1 1 0,0 2 0,1 1 1,-1 1 23,-2 1 1,1 2-1,-2 3 1,-1 3-10,0 1 0,0 1 0,-3 1 1,-1 2-12,1 2 1,0 0 0,0 0-8,0 1 0,-3 4 1,0 2-1,-1 0 80,0 2 0,1 2 0,1 2 0,-2 1 26,0 1 1,1-2-1,-2 1-214,-2 1 58,4-4 1,-4 4-1,4-4-255,-2-1 7,0 1-68,0 0 163,2-3 0,0 1 86,0-4 0,-2 1 0,2-4 139,1-2 0,-1-1 1,0-4-1,0 0 0,0 0 103,1 1 1,-1-1 0,3 0-13,0 0 0,-1 1 1,0 1-1,0 1 38,-2 2 0,-3 0 12,4 3-163,-1 0 1,0 0 0,0 1-74,2 2 94,-4 1 0,1 4 0,-1 1-379,2 1 236,-1 3 0,0 0 1,-1 0-860,2 1 647,-1 4 1,3-1 320,-2 1 0,2 2 0,1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4.4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150 261 7686,'0'-6'432,"0"1"1,0 2 0,-1-2-283,-1-1 1,0 0 0,-3 0-1,-1 1-56,2-2 0,-3 3 0,2 0 1,-1-1-143,0 1 1,-1 2 0,2 0 0,-2 1 100,-1 1 1,0 0-1,1 0-633,-1 0 411,0 0 1,3 3-1,-1 3-290,0 4 335,-1-1 0,2 3 0,1-2-98,0 4 157,1 0 0,3-1 1,-2-3 7,-1-1-36,1-1 1,2 0 0,0-1-77,3 1 1,-1-3-1,3-3 64,1-1 1,1-2 0,1-2 57,0-5 1,0-1 0,0-4 0,0 0-1,-1 0 56,1 0 0,0 3 0,0 0 94,0 1 1,-3 1 0,0 1-1,1 1 288,-2 1 0,3 3-281,-2-1 1,0 6-1,0 2 1,0 2 106,0 1 0,1 3 0,-3-1 1,2 1-138,1 0 0,0-1-526,-1 3 375,2-4 1,-3 3 0,4-5-1,-1 1 1,-1-1-155,0-1 1,-1-3 0,3-3 0,0-1-76,-1-1 0,-1-4 1,-1-4-1,1-3 300,1-2 0,1-2 0,-1 0 0,-1-2 0,-1-2 0,0 3 0,1-2 0,-1 1 0,0-3 0,0 3 0,-2-3 0,1 1 0,-3 3 0,3 0 0,-2 5 81,0 2 221,1 3 0,-3 2 793,0 1-159,0 3 760,0-1-1368,0 3 1,3 1 0,-1 1-97,0 4 1,0 1 0,-1 4 0,2 2-23,-1 2 0,1 2 0,0 1 0,0 2-136,0 0 0,-2 4 0,2-2-475,1 0 326,-3 4 0,5-7 0,-3 3-287,2-1 230,-3-4 0,2 5 1,-2-4-1,1-1-479,1-3 1,-2 1 0,1-3 0,-2 0-1311,-1-1 1921,0-6 0,0 2 0,0-2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5.0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1 7811,'-4'0'242,"-3"0"0,2 0 0,-2 0 0,-1 3 148,0 2 1,0 0-1,0 0-138,0 1-133,0 1 0,1 4 0,-1 0 1,0 0 39,0 1 0,0 2 1,1-1 49,2 2-187,-2 0 0,3 1 1,-2 0-1,2 0-39,0-1 1,2 1 0,2 1 0,0 0-43,0 2 1,0-1 0,0-2-1,1-1-248,1 1 0,3 0 0,3 0 0,2-1-224,0 1 1,4-4 0,0-1 0,0-2-732,2-2 1262,-4 1 0,3-3 0,-2-2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5.7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16 7811,'-4'-5'-301,"1"0"503,2 3 88,1-2 1,0 5-1,0 2-116,0 2 1,0 5-1,0 1 1,0 1-41,0 2 1,1 2-1,1 2 1,0-1-124,0-2 0,2 0 0,-2-4 0,1 1-248,0-1 0,-2-1 1,3-2-162,-1 0 1,-1-1 172,3-2 1,0-2 0,2-6 0,0-2 69,-2-2 1,-1-4 0,2-2 184,0-2-77,-1-4 0,0 3 1,0-2 280,1 2-218,1 2 0,0-3 1,0 5-1,-2 0 218,1 3 1,-2 1-1,2 3-114,0 2 1,-2 2-1,0 2 1,1 2 44,-1 2 0,-2 5 1,1 2-1,0 2-4,0 2 1,2 7-1,-2-1 1,-1-1-120,2-1 1,-4-4-1,4-3-223,-1 1 156,2-3 1,0-2 0,0-4 0,1-2 39,1-1 0,1-2 0,0-3-621,0-2 472,0-6 1,0-3 0,0-3 0,0 0 25,3 0 0,-2-1 0,1 3 1,-2 0 106,-3 2 0,2-1 1,-2 3-45,-1 1 210,3 2 1,-6 4-1,2 4 1,0 5 66,0 5 0,-1 2 0,-2 5 0,0 0-229,0 2 1,3 0 0,0-1-731,-2 0 546,0 0 1,2-2 0,0-1-1030,2-2 913,-4 2 1,6-6-1,-2 1 297,-1-1 0,7-1 0,-3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6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39 7811,'0'-8'0,"0"0"113,0 1 157,0 2 293,0-2-218,0 6 1,0-1-178,0 4 1,0 4-1,0 4 1,0 3-22,0 2 1,0 1 0,0 0 0,0 3-81,0 2 1,0-2 0,0-1 0,0-1-122,0-1 1,2-4-1,2-2 1,0-1-194,2-1 0,2-1 244,3-2-506,-6-1 255,9-8 71,-9 0 1,7-7 0,-4-2 0,0 0 0,1 0-652,-1-1 732,2-1 0,-6 0 0,3 0 55,-2 2 31,2-6 1,-6 7-1,2-5-2,-3 3 0,0 5 1,0-2 498,0 2 0,0 6 0,0 4-183,0 6 1,3 2-1,0 4 1,-2 1-144,0 1 0,3 0 1,0 2-1,1 0-267,1 2 0,-1-1 0,3-3 0,0-1-103,0-1 1,-1-3 0,1-1-870,0-3 796,0 1 1,3-6 0,-1 2-883,0-2 757,-2-8 413,0 2 0,0-10 0,0 2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6.3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7811,'8'5'1038,"0"-2"1,1-3-642,1 0-336,-1 4 1,3-3-1,-1 4-79,2-2-42,-2 0 0,3 0 0,-2-1-687,0 0 533,-3-1 0,4-1 0,-4 0 1,2 0-770,-2 0 0,0 0 983,-1 0 0,0-7 0,0-2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7.1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1 7811,'-4'0'655,"-3"3"1,5 3-429,0 1 1,-1 1 0,0 3 0,1 1-9,1 0 0,1 6 1,0-2-1,0 1 55,0 2 0,0-1 0,1 2-158,2-1 1,-1-1 0,3-4 0,1-1 0,1 1-24,1 1 0,1-1 0,0 0 0,2-1-456,-2-2 0,3 2 0,-1-2 0,1-3 202,2-2 1,-1 1-1,0-5-342,1 0 350,-3-1 1,4-2 0,-2-2-45,2-2 176,-3-2 1,-1-1-1,-2-1 1,0 0 60,-1-2 1,1-2 0,-4 2 0,0 0 38,0-1 0,-3-1 0,2 2 0,-2-2-62,1-1 0,-1 0 1,-2 0-1,0 1-33,-3-1 0,-1 0 0,-2 1 1,1 3-8,-1 1 1,-1 1-1,-1 1 43,0 2 0,3 1 1,0 2-1,-1-1 219,-1 1-161,2 5 1,-1 0 0,3 4 132,-2 1-188,3 5 0,-1-2 1,3 4 340,0 1-211,0 2 1,1-4 0,1 1 0,1 1 3,1 1 0,2-1 0,2-2 0,0-1-32,3 1 1,-2-3 0,4 0 0,-1-3 24,0 0 1,-1 0-1,2-1 1,1-2-50,1-2 1,-2-2 0,0-1 0,1 0-101,1 0 0,-2-1 0,-1-2-1929,-1-2 1316,3-5 0,-5 0 0,2-2-184,-3 1 684,0-3 1,0 2 0,-1-2-15,-2 1 106,2 0 1,-5 1 0,3 1 0,-2 2 88,-1 2 1,-1-1 0,-1 0 458,0 0 1,0 3 1048,0-1-1299,0 5 1,1-3 0,0 5 0,3 2-61,0 2 1,1 3 0,3 1 0,0 3-30,0 0 1,3 0-1,-1 2 1,0-1-162,2-2 1,-2 1-1,4 0-643,0 1 530,3 3 0,-6-4 0,3 1 1,-1-3 79,1-1 0,-2-1 0,-2-1-1293,-1-2 662,2 2 0,-2-6 0,2 2 0,-3-3-892,0 0 0,-2-3 1528,-1-2 0,0-6 0,3-1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7.3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0 9592,'-1'5'514,"-1"1"0,-1 1-239,-2 2 1,3 1 0,-5 3 0,0 1-112,-3 1 1,-1 1 0,4 2 0,-1 1-104,0 1 0,-3-2 0,1 0 0,0 0-523,1 0 0,2-2 0,0 0-1062,1-2 939,-1-4 0,6 2-1115,-1-1 886,-3-3 814,5 4 0,-4-8 0,4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7.9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7580,'5'-4'563,"-2"3"1,-2-2-299,2 3 0,-2 1 0,5 1 0,-1 1-1,-1 1 1,3 2-1,-2 2 1,2-1-2,1 1 0,0 0 1,-1 0-1,-1 1-8,0 1 1,-1 3 0,3 2 0,0 2-115,-1 1 0,0 0 0,-1 3 0,0 0-135,0-1 1,-2 3 0,1-3 0,-2 1 39,-1 0 0,1-4 0,0 2 0,-1-3-376,-1 0 0,-1 1 0,0 0-104,0-2 307,0-1 0,-1-1 0,-2-1 1,-2 0-12,-2-3 0,2 3 0,-1-2 1,0-1 33,-1-3 1,-1 1-1,1-3 1,-1 1-250,0-3 1,0 0 0,0 0-217,0 0 0,0 1 0,0-3 569,1 0 0,-1-3 0,0-2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6.0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41 7925,'-3'-3'-203,"0"3"1,2-2-1,-2 3 1,0 2 889,1 0 1,0 1-1,2 1 1,0 2-478,0 1 1,0-1 0,2 2 0,2 2-132,1 0 1,1 2 0,0 1 57,0 1 0,0 1 68,2 1 1,-2 0-314,2 1 108,-1-1 0,-2 1 1,1-2-1,0 0-35,0 0 1,-2-3-1,0 0 1,-1-3-53,1-2 1,1 0 0,-1 0 22,1-1 39,-2-1 74,2-2 0,-4-4 0,1-5 0,-1-2-2,1-3 0,-1-1 0,1-3-190,-2-1 99,3-2 0,-2 0 0,2 1-151,0 1 196,1 2 0,-2-1 0,2 2-156,0 0 84,-1 3 0,1 1 1,-1 2-54,0 0 67,1 1 1,0 1 0,0 1 0,-1-1-59,1 1 0,1 2 1,-1-1 24,1 1 1,-1 1 0,0-2 5,0 0 0,-1 0 61,1 2 1,-1 3 0,2 2 0,-2 1 50,0 2 1,1 2 0,-1 0 0,1 3 50,0 3 1,0 0 0,2 1 123,0-1-194,-1 0 0,1-3 0,0 0 36,0-1 1,-2-3-12,-1-1 0,1-1-63,2-2 69,0-1 1,0-2 0,0-2 0,-1 0 51,1 0 0,0-2 1,0-3-1,0-2 69,2-3 1,-2-3 0,3-3-1,-2-1-63,1-2 1,1-2 0,-2-2 0,0 0-62,0-1 1,0 2-1,-1 1 1,-1 1-118,1 2 0,-1 3 0,0 2 1,-1 1-64,0 0 1,-1 3 0,-1 2-244,1 2 100,-2 0 106,1 2 39,-2 0-95,0 0-1608,0 3 624,3 0 1220,-2 3 0,4-2 0,-2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49.0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 0 7661,'-1'9'544,"-1"0"-416,-4-1 1,2 1 0,-1-5-858,2 0 122,-4-2 607,6 2 0,-2-4 0,3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6.8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192 123 7681,'0'-6'144,"-2"0"1,-1 2 49,-1 0 1,-1 0 234,1-1-312,-1-1 1,-1 0-1,0 0 1,-1 0 55,-1 1 0,-2-2 1,2 0-1,-1-1-36,-1 1 1,-1 0 0,0 0-1,0 0-39,2 2 1,1 0 0,-1 3 0,1 1-156,0 0 1,2 2-1,1 0 1,0 4-208,2 2 0,-1 2 0,0 3-114,2 2 303,2-2 0,0 6 1,0-1-1,0 0 1,2 2 0,2-3 0,1-2-124,1-2 151,3-1 1,-3-2 0,2-1-150,-2-4 153,3 1 1,-2-4 0,2 1 72,-1-2 13,2-2 0,-3-4 0,1-4 0,-2-1-13,0 0 0,0-3 1,-1 0-1,1-1 37,0-1 0,-1 2 0,0 0 1,-2 0 35,-1 1 1,2 2-1,-2 2 1,0 2-25,1 2 0,-3-2 1,3 3-61,0 1 0,-3 1 0,2 4 148,-1 2-139,1 1 1,0 3 0,2 3 42,0 2-46,1 1 0,-1 4 1,0-1-108,0 1-29,2-1 0,-1 0 0,1 1 0,-2-1-211,0-2 1,-1-1 0,2-3 0,-1-1-262,0 0 0,1-3 0,-1 0 583,0-2 0,0 0 0,2-2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0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9983,'0'6'0,"0"1"10,0 1 0,0 2 0,1-1 0,2 2-223,0 0 1,-1-2 0,2 2 0,0-2-374,-1 0 0,2 0 0,-3 2-516,1-2 739,-1-4 363,0 3 0,1-8 0,0 3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1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 7730,'0'-3'307,"0"3"0,0 3 0,1 4-706,1 1 1,1 0 0,4-1-492,1 1 505,0 3 385,0-2 0,-1 0 0,1-1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4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0 7723,'-3'0'1445,"1"0"-1262,2 0-189,5 0 1,-1 0 0,6 0 0,-1 0-28,1 0 0,1 2 1,0 0-1,2-1-104,0 0 0,-1-1 1,0 0-1,0 0-311,1 0 0,0 0 0,0 0 448,-1 0 0,0-2 0,0-2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7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15 7804,'-2'-4'0,"0"1"614,-2 0-382,3-1 1,-2 4-161,3 0 1,0 3 0,0 5 0,0 2 103,0 1 0,0 2 0,0 1 0,0 2-28,0 4 1,1 0 0,0 3 54,1 0-126,3 1 1,-4-4 0,2 2 80,0-2-82,1 2 0,-1-7 0,2 4-32,-2-1-25,1-3 1,0-1 0,0-3-1,1-1-71,0-2 1,-1-2 0,-1-1 0,2-1-128,0-2 0,-1-1 1,0-1-1,0 0 6,1 0 0,-1 0 0,0 0 0,1-1-240,0-1 0,1 1 0,-1-4 0,1 0 413,0-2 0,2-4 0,1 2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8.4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158 1 7271,'-6'0'0,"0"0"0,-1 0 0,0 0-260,0 0 483,-1 0 0,0 0 1,0 0 112,-1 2 1,2-1 0,-2 3-1,2 1-144,-1 0 0,0 1 0,2 0 0,0 1-84,-2 1 1,2 2 0,-1 0 0,2 1 26,1 1 1,2 1-1,-2 2 1,2 1-223,1 2 1,0 1-1,1 0 1,0 1-97,0 1 0,3-2 1,0 2-384,3-1 432,-1-1 0,1-4 0,1 1-506,0 0 446,0-2 1,2 0 0,-1-4-469,1 0 466,0-3 1,1 1 0,-2-2 0,1-1 195,2-1 0,0-2 0,0-2 0,1 0 0,-1-5 0,1-1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9.0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12 7682,'-3'-5'496,"2"1"-459,-1 2 0,2 2 0,1 2 0,0 2 106,1 1 1,0 4-1,0 2 1,0 3-65,1 1 1,-1-1 0,0 3-1,0-3-80,0 1 1,2-2 0,-1-1-342,0-1 268,-2 1 1,4-2 0,-3-1-264,1-1-4,-1-3 144,3 0 211,-2-4 0,1 1 0,0-3 66,0-3 0,1-2 1,1-6-1,0-1-33,0-2 0,0-1 0,-1-3 0,1 1-6,0 1 0,-2 2 0,0 2 0,0 2 46,1 1 1,1 5 0,-2-1-1,0 2 9,1 1-61,-3 0-11,3 3 1,-3 0 0,1 1 0,1 1 0,0 2-165,0 1 73,0 3 0,0 1 0,0 3-8,0-1 72,-1 1 1,1-1-1,-1-1-114,0 0 75,-2-1 0,4 1 0,-1-3 0,0 0-64,-1-2 1,1-1 0,2 0 42,0-2 1,0 0-1,-1-3 1,1-1 90,-3-1 0,3-4 0,-3-2 0,3 1 56,-1-1 0,1 0 0,-1 0 0,0 1 38,-1 0 0,0 0 0,1 2 1,-1 0-49,0 1 1,-2-1-1,2 2-49,0 3 1,0 0-1,-1 2-270,-1 0 165,0 3 0,0 4 1,1 2-113,0 3 128,-2 2 1,4 2 0,-2 1-385,0-1 241,-2-2 1,4 2-1,-3-2 1,1 1-126,2 0 1,0-2-1,1-3 332,0-1 0,-1-2 0,1-2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9.4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9005,'0'6'9,"0"1"1,0 2 0,0 2-93,0 1 1,0 1-1,1 0 1,0 1 127,1 1 0,0-1 0,-1 1 0,0-1-101,1-1 0,2-2 1,-2 0-1,2-2 79,0-1 0,1 0-528,1-3 351,0-1 1,0-2 0,0-2-268,-1 0 403,1 0 0,0-3 0,0-2 1,-1-3 29,-1-1 0,1-1 0,-2-1 1,1-1 63,0 1 0,-1-1 1,1 0-1,-1 2-33,-1 0 1,-1 1 0,1 4 0,0-1 354,0 0 1,0 2-327,-2 0 1,1 3 0,0 0 0,2 2-139,0 3 0,1 3 0,2 1-221,-1 1 213,1 4 1,0-1-1,0 2-511,0 0 398,2-2 1,-2 3-1,2-4-324,-2 1 385,3-3 0,-3-1 1,1-2 125,-2 0 0,0 0 0,-2-1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9.7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9276,'6'0'153,"1"0"0,0 2 1,3 2-338,1-1 1,0 0 0,1-2 0,0 2 11,-1 0 1,1-1 0,-1 1 0,0 0-98,-1-2 0,0 0 0,-1-1 0,-1 2-113,0 0 0,0 0 0,-2-2 382,0 0 0,-3-3 0,0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0.2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1 8341,'-6'1'161,"1"1"1,-1 1-1,3-1-192,1 2 0,1 2 1,1 1-1,1 3 127,1 1 1,-1 3 0,2 2 0,0 0-33,1 2 0,-2 0 0,1 0 433,-1 2-381,0-1 0,1-2 0,0 0 0,1-1-109,0 0 1,0-3 0,1 0-384,1-1 234,0 0 0,0-2 1,2-1-1,0-1-43,1-1 0,-1 0 1,1-2-1,2-1 91,0-2 0,-2-2 0,1 0 0,0 0 53,-1 0 0,1-4 0,-2-3 77,1-1 0,-2 0 1,2-1-1,-1-2 1,-1 0 104,0 0 0,0-1 1,-1 0-1,-1-1-90,1-1 1,-1 1 0,-1 1 183,-2-2-153,-1 2 1,-1-3 0,0 2 123,0 0-160,0 2 1,-1 0 0,-1 2 238,-2 0-202,-1 0 1,-1 4 0,1-1 0,-1 1 38,0 1 1,2 0-1,0 3-65,0-1 1,-1 1 0,-1 3 0,2 2-178,0 1 1,3 3 0,-2 2-1,1 1 122,0 1 1,0 0 0,3 1 0,1 1 78,2 1 1,-1-2 0,2 2 0,0-1 28,2-1 0,4 0 0,-2-1 0,0 0-76,1-1 1,0-3-1,2 0 1,1-2-60,0 0 0,1-2 0,-2-1 0,1 0-113,1-2 0,-1 0 1,-1-1-181,-1 0 185,1 0 0,0-2 0,-1-1 0,0-1-314,-1-2 321,1 0 58,-5-2 1,4 2-231,-2 0 1,1-2-1,-2 1 1,-1 0-124,-1 0 1,2 1-1,-4 0 1,0 1 420,-1-1 0,-1 0 0,1 0 0,1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54.3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7047,'6'0'45,"-1"0"1,1 1 75,2 1 0,0-1 0,0 2 0,1-1-120,2 0 0,1-1 0,3 2 0,0-2 22,-2-1 1,0 0 0,1 0-171,0 0 1,-2 0 51,2 0 1,0 0-170,-3 0 0,0-3 29,-3 1 1,0-1 234,0 3 0,0-4 0,0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0.6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9935,'5'4'129,"1"3"1,1-1 0,0 2 480,3 3-516,1 2 1,0 1 0,1 3 0,0-2 0,0 0-1,1 0 1,0-1-334,0-2 1,0 0 0,0-1-1,1 0-432,-2-1 677,-2 1 0,0-5 0,-1 2-653,0-2 1,-2 0 0,1-2 67,-2 0 0,-1-3 1,-1-1 578,-2-4 0,-1-3 0,-1-2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0.8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111 1 10178,'-2'8'-205,"0"-1"1,-2 6-1,0 0 1,-1 3 197,-1 1 1,-2-1-1,0 3-135,-1-1 93,2 0 0,-2-3 0,3 0-725,-2-1 578,2 2 0,-1-3 0,3 0 1,0-2-239,1-2 434,1-2 0,-1 4 0,0-2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1.1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7682,'3'-1'-344,"0"0"396,0-1 0,-2 0 0,3 3 0,1 1 149,2 1 0,-1 3 0,3 0 0,-2 2-57,1 1 1,0 2 0,-2 1-1,0 0 70,2 2 0,-2 1 0,0 1-43,-1 0 1,-2 1-87,1-2 0,0 2 0,-2 0-95,-1 1 0,0-1 1,-1 0-1,-1-1-6,0-1 1,-3 0 0,-1 1 0,-1 0-78,0 0 1,0-1-1,-2 0 1,-1 0-514,0 0 0,-2-1 606,4-2 0,-4 2 0,2 1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7.2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8690,'0'7'80,"0"0"0,0 0 0,0 4 0,0 0 1,0 4-67,0 1 1,1 2 0,0 4 0,1 1-9,-1 1 1,2 0 0,-1 4-1,-1 1-6,0 0 1,1 2 0,0-2 0,1 2 67,-1 2 1,0 2-1,-1-1 1,0-2-28,1-1 1,0-3 0,-1 1 0,0 0-14,1 1 1,1 2-1,-2-1 1,1 0-12,-1 0 0,0 1 0,-1 1 0,0-1-18,0 0 1,0-1 0,0-2 0,0-1 3,0-1 0,0 1 0,2-3 0,0 0-14,-1-2 0,-1 1 1,0-2-1,0-1 18,0-1 0,0-2 1,0-1 10,0 1-13,0-4 0,0-1 0,0-2-10,0-1 27,0 2 1,0-5 0,0 0 0,0 0 53,0-1 0,0-1-45,0 1 1,0-1-116,-2-1-135,1-1 1,-1-4-1,2-1-325,0-2 1,-1-3 0,0-4 0,-1-2 543,1-2 0,-3-2 0,1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6.1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 6640,'0'-4'2357,"0"1"-2017,0 1-329,0 2 1,1-2 0,1 4-59,1 1 1,1 3 0,-1 0-46,2 2 121,-2 1 0,2 1 0,-1 1 0,1 1-2,1 1 1,-2-2 0,-1 0 0,2 0 1,0 2 0,1-2 0,0-2 1,0 0-13,-1 0 0,1-2 1,0 0-1,0-2 21,0-1 0,-1-3 0,1 1 1,0-1 38,0-1 0,0-1 0,-1-1 0,1-2 73,0-1 1,2-3-1,0-2 1,1-1 2,2-3 1,-2 1 0,0-2 0,0 1-16,0 1 1,-1-1 0,1 1-674,-1 2 408,0 2 1,-2 1 0,-1 0-1,1 1-74,-3 1 1,2 2-1596,-3 0 1146,0 3 650,-2-2 0,-5 8 0,-2 2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7.2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76 11 7915,'-4'-2'70,"0"0"1,0 1 88,-2 0 1,3 1 0,-1-1 0,-1-1-43,0 0 1,1 2 0,0 2-139,0 2 39,-2 1 0,1 2 0,1 0 8,0 3-22,0 1 1,1 1 0,1-1 95,1 1-165,1 0 1,0 0 0,0 1 0,1 0-157,1 0 0,1 2 0,3-2 0,0 0-40,2-1 1,-1-2 0,3-1 0,0-1 19,1-3 1,1-2-1,-1-3 1,2 0 240,0-2 0,0-5 0,0-4 0,2-4 0,0-2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7.5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0 7850,'-4'3'-40,"1"1"0,-1 1 1,-1 2-1,0 0 0,2 3 282,0 1 1,1 3 0,0 1 0,0 1-269,1-1 1,1-2 0,2 1-1,2-2-53,1-1 1,2-2-1,0-1 1,2-1 18,2-2 1,-2-1-1,4-2 1,0-2-39,-1 0 0,0-2 0,-1-3 12,-1-2 60,1-2 0,-5-3 0,2 0 40,-2-1-34,0 0 1,-3-1 0,-1 3 119,-1 1-43,-1-1 1,-3 3 0,0-2 0,-3 2-5,-2 0 0,1 1 0,-3-1 0,0 2-35,-1 0 1,1 3 0,1 1 0,0 1-135,0 1 1,2 0-1,-1 2 1,2 1-175,0 3 1,3 3 0,1 1-1,1 2 290,1 1 0,0-1 0,0 3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7.9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0 7684,'-6'1'0,"2"0"-53,0 1 1,3 3 0,-1-1 39,1 3 1,1 2 0,0 3 0,0 0 80,0 2 1,1-1 0,1 2 102,2-1-129,-2 2 1,3-4 0,-1 2 0,1-2-22,1 0 1,1-1 0,0-2 0,1-1-79,-1-1 1,0-3 0,0-1-1,1-1-17,-1 0 1,1-2 0,0-2 0,0-3 55,0-2 1,-2-2 0,2-3 0,-1 1 65,-2-1 0,1-1 1,-1-1-1,0 2 54,-1 1 1,-3 1 0,2 2 99,-1 1-122,-1 3-110,2-1 72,-1 5 1,-1-2-169,1 4 57,1 1 1,-2 3-1,3 0 1,1 2-59,0 1 1,1 2 0,-1 1-1,1-1-72,0-1 1,0 1 0,0-2 0,1 0-36,1-1 234,0-2 0,0 0 0,1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8.3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7971,'3'6'-253,"-1"-1"1,-2 2-1,0 0 1,1 1 162,1 1 1,-1 1-1,3 2 1,-1 1 320,0 1 1,-2 1 0,2-3-1,-1-1-150,0 0 0,0-3 1,0 0-75,0-1 0,0-2 0,0-1 10,2 0 1,1-3-1,1 1-91,0-4 1,0-1 0,-1-5 0,1 0 114,0-1-36,0-1 1,0-3 0,-1-1 0,1 2 46,0 2 0,0-1 1,0 2-1,0-1 147,-1 3 0,2 1 0,0 1-105,1 2 0,-1 1 0,-1 0 0,0 2-99,0 2 0,0 2 1,-1 3-1,1 2-114,0 0 0,0-2 0,0 3 0,-1 0-252,-1 1 0,1 0 0,-1-1-138,1 0 1,-1 2 508,0-4 0,-2-1 0,2-3 0,-3 1 0,1-2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8.5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8035,'7'1'-47,"1"1"0,1-2 0,2 3-215,-2 0 169,2-3 1,-2 3 0,3-1-261,0 0 301,-1 0 1,0-2-1,-1 0 1,0 0-93,-2 0 0,0 0 0,-1-1 144,-1-1 0,3-1 0,-2-3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54.8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6810,'0'8'89,"0"0"-40,0 0 0,1 4 0,1 2 1,1 4-1,-1 3 158,-2 0-176,0 2 0,0-2 0,0 4 1,0 2 1,0-1 0,0 3-1,0-1-18,0-2 0,-2-2 1,-1-1-1,1-3-7,1 0 1,1 2 0,0-3-1,0-2 3,0-3 0,0 2 0,0-4 0,0 1 7,0-2 0,0-2 1,1-2 5,2-2 1,1 1 161,5-3-169,-1 0 0,-3 0 1,0-1 181,2 0-176,0-1 1,1-1 0,1 0 26,2 0 1,-2 0-43,2 0 1,0 0 0,1 0-69,1 0 1,-3 1 0,3 1 0,0 0-171,-1 0 1,-1 0 0,3 1 0,-1 1 230,0 1 0,-2 2 0,-3-3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8.8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1 7853,'-4'0'120,"0"0"1,1 0 0,-1 3 44,0 3 1,2 0 0,1 2 0,0 0-48,1 2 0,0 2 1,0 1-1,0 1-11,0 1 1,2-1 0,0 3 0,1-3-31,0 1 0,0 1 1,0-1-1,0 1-20,2 0 0,-2-1 1,1-2-1,0 0-43,2 0 0,-1-1 1,1-2-177,0-3 107,0 0 1,-2-1-1,0-1-325,0-1 218,1-2 1,1-2-1,0 0 1,0 0-116,0-2 0,1-2 0,1-4 0,-1-2-272,0-1 1,0-1 548,1-1 0,0-5 0,-2-3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9.7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12 6741,'-6'0'1334,"2"0"-1267,2 0 1,3 0-1,0 0-16,3 0 1,3 0 0,2 0-17,0 0-24,1 0 1,1 2 0,0 0-157,0-1 80,0 0 1,3-1-1,-3 0-440,1 0 351,0 0 0,-3 0 0,1-1 0,0 0-199,-1-1 0,-2-1 353,-3 1 0,2-1 0,-3-3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9.9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7 6423,'-3'-3'266,"-1"1"0,1 1 1,0 2 68,0 1 0,1 3 0,2 3 0,0 1-346,0 2 1,2 2 0,1 3-1,-1 0-37,1 2 0,1-1 0,-2-1 0,2 1-224,0 1 1,-1-1 0,1-2 0,1-1-35,0-1 0,0 1 0,0-1 306,-1-2 0,-1 1 0,3-3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0.2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35 8053,'5'-3'247,"1"1"-248,0 1 1,3-1 0,0 0 0,2 1-52,1 1 0,0 0 0,1 0 0,1 0 49,-2 0 0,1 0 0,-2 0 0,-1 0-100,0 0 1,-2 0 0,1 0-1,1 0-138,-1 0 0,-1 0 1,-2 0-1,0-1-9,0-1 0,-1 1 0,-1-3 250,-2-1 0,1 0 0,0-1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0.4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6 7779,'-2'-3'-109,"1"1"234,-1 4 1,1 3-1,1 3-52,0 1 1,2 1 0,0 3 318,0 3-266,1-3 1,-3 6 0,3-4 209,0 2-329,-3 1 0,5-1 1,-3 0-1,0-2-153,0-1 1,0-2 0,1 0 0,0-1-105,0 1 1,-1-2 0,1-1 0,0 0 249,-2 0 0,2-2 0,1 1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2.4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0 7799,'-2'3'56,"1"0"40,-1-1 1,1 0 0,1 2-124,0 0 0,0 1 1,0 2-56,0 0 1,0 3 0,0 1 0,0-1 104,0 0 0,0-1 0,0 3 0,0-1 11,0 1 0,2 0 0,0 1 1,0 2 21,-2-1 1,0 1-1,1 1-148,1 0 118,-1 2 0,1-3 1,-1 2 36,1 1-47,-2-1 0,3 1 0,-3-1 0,0 0-15,0-2 0,2 4 1,0-1-1,-1-1 12,0-1 1,-1 1 0,2-2 0,0 0-35,-1 1 0,0-1 0,-1 2 0,1-1 12,1 0 1,0-3 0,-2 2 0,0-1-7,0-1 0,0 0 0,1-1 0,0 1-6,1 0 0,0 1 0,-2-2 0,1 1 12,1 1 0,-2-1 0,2-2-10,-1 0 13,-1 0 1,0 2-1,0-2-14,0 1 16,0-2 0,0 4 0,1-4 1,0 0 0,1 0 1,0 1 0,-2 0 0,0-1-1,0 0 1,0-1-1,0 1 1,0 0 19,0 0 1,0 1 0,0 1 0,0-1-1,0-1 0,0 0 0,0-2 0,0 1-6,0-1 1,0 2-1,0-2 1,0-1 2,0-1 0,0 0 0,0 0 0,0 0-1,0-1 1,0 3 0,0 0-63,0-1 53,0 0 0,0-1 0,0 1-22,2 1 20,-1 0 1,2-2-1,-3 1 1,0 1-6,0-1 0,0-1 1,0 0-1,0 0 1,0 0 0,0 0 0,0 0 0,0-1 28,0 1 1,2 0 0,-1 0 12,1 0 1,-2-1 0,0 1-1,0 0 0,0-2 1,0 0-26,0 0 1,0 1 0,0 2 25,0 1 1,0-2-155,0 2 46,0-2 1,0-2-97,0 0 37,0 0 0,0 0 1,0 0-98,0 0 0,1 1 1,0-1 21,1 0 0,0 0-253,-2 2 455,0 0 0,0-3 0,0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2.8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24 6581,'-3'0'399,"0"1"1,3 1-425,0 4 1,3 0 0,0 1 103,0 0 0,2-1 0,-3 0 0,0-1-1,0-1 0,0 2 1,1-1-1,0-1-10,0 1 0,1 0 0,2 1-18,0-3 0,-2 2 0,0-3 0,0-1-9,1 0 0,-1-1 0,0 0 0,1-1-19,0-1 0,1-1 0,1-3 0,1 0 26,-1-2 0,0 1 0,0-3-690,1-3 281,2 2 361,-1-4 0,3-1 0,0-2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4.3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233 46 7896,'-6'0'-507,"0"0"1,1-1 350,1-1 1,-1 2 0,1-3 840,-1 1-459,-1 1 1,0-4 0,0 3 108,1-1-320,-4-1 1,2 0-1,-3 1 1,0-1 45,-1 1 0,-1 2 0,1-2 0,-1 1-41,1 0 0,-1 1 0,1 2 1,1 2-78,0 0 0,3 0 0,-1 2-49,2-1 0,2 0 1,2 2-27,2-1 0,0 1 0,2 0 0,3 0 34,2 2 1,0-1 0,3 1-1,-1 0 5,0 2 1,4-1 0,-2 0 92,0 0 22,0 1 0,-2-3 0,3 2 233,0 0-136,-6-2 0,3-1 1,-4 1-1,-1 0 63,1 0 1,-2 1 0,-1-2 0,-1 0-77,-1 0 0,-1-1 1,-1 1-1,-2 0-7,-1 0 1,-2 0-1,0-1 1,-3 1-75,-1-2 1,1 0 0,1-2 0,-2-1-98,0 0 0,0-1 1,0 0-395,1 0 363,-1 0 1,3-2 0,-2 0 0,2 0 8,2 0 1,1-2 0,1-2-1065,2 1 582,1-1 576,1 0 0,3 0 0,0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4.5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7053,'1'6'-17,"0"0"11,1 0 0,0 0 0,-2 1 0,0 1 38,2-1 0,-1 2 0,1-1 1,-1 0-77,-1 1 0,0-1 1,0-3-1,0 1-481,0 0 525,0 0 0,2 0 0,1-1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4.7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6988,'0'6'-47,"0"0"0,1 0 5,1-1 0,1 3 0,1 1 42,0 0 0,0-2 0,2 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12.8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3 8162,'-3'0'338,"1"-2"1,2 2-1,0 0 1,0 3-269,0 4 1,0 4-1,0 4-78,0 2 1,0 0-1,0 3 1,0 0-40,0 1 1,0 0 0,0-1 0,0 0-116,0 2 0,0-1 0,0 1 0,0-3-185,2-2 0,-1 0 1,1-3-1,0 0-909,0-2 1256,2-3 0,-1 1 0,2-1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5.7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135 76 8039,'3'-3'0,"0"2"0,-3-3 120,0-1-44,-3 0 0,2 1 0,-3 1-11,-1-2-34,0 0 1,-1-1-1,0 0 1,1 1-36,-1 1 1,-2-1 0,0 2-1,-1-1 42,1 0 1,-2 3 0,2-1 0,-1 1-78,1 1 1,0 1 0,2 1 0,1 2-115,1 1 1,0 3-1,2 2 1,1 1 19,0 0 0,1 4 0,0 0 75,0-1 23,3 1 1,0-2 0,3 1 0,0-2-43,2-2 1,-2-1 0,2-3-110,-1-1 148,1-1 1,-2-2 0,3-2 85,-1 0-52,-1 0 0,1-2 0,-2-3 0,0-1 45,-1-2 1,1-2 0,-1 1 0,0-1-46,-1 0 1,0 1-1,1-1 1,-1 3 219,0 0 1,-2 1-27,2 1 1,0 1-82,2 2 1,0 6 0,-1 3 0,1 2-15,0 3 0,0 0 0,0 4 0,-1 0-10,1 1 0,0 1 0,-1 1 26,-1 0-73,1 0 1,-3 1 0,1 0 0,-1 0-17,0 0 0,-2-1 0,0-1 0,0-2-61,0 0 0,0 0 0,-2-2 1,-2-1 51,-1-1 0,0-1 0,-1-1 1,1-3-53,-1 0 0,-1-2 0,0-1 1,0 0-40,-1-2 1,1 0-1,1-2 1,0 0-4,0-2 1,0-4 0,-1-4-239,1-1 290,-1-3 1,5-1-1,-3-3 1,2-1-35,0 0 0,1-3 1,2 1-334,0 1 378,3-1 1,0 4-1,3 0 1,1-1 43,0 1 1,0-2 0,4 0-1,0 1 66,2-1 0,2 1 0,-3 2 0,2 1-49,-1 1 1,1 1 0,0 2-1,-1 1-13,-1 2 0,0 0 0,-1 2 0,0 1-23,-1 0 1,-2 2 0,-2 1 0,0 1-35,0 1 1,-1 1 0,1 1-1,-1 2 45,-1 1 0,1 3 0,-3 0 0,1 1-22,0 2 1,-1 0 0,-1 0 207,1 1-151,0-1 0,0-1 1,0-1-1,0 0-64,-2-2 0,1-3 0,0 0-34,1 1 1,1-3-1,-1 0-26,1-1 1,1-4 0,-1-1-1,0-2 53,0-1 1,1-2 0,2-2-1,0 1 36,0 0 0,0-3 1,-1 4 80,-1 0-96,1 1 1,-2 2-1,3 0 181,0 0-168,-3 3 0,2-1-12,-1 2 5,1 0 1,-1 2 0,0 1-40,0 0 39,-1 3 1,1 1 0,-1 2-140,0 1 104,1 1 1,0 0 0,-1 1-1,0 0-125,-2 1 1,2 1 0,-1 0-1,0-1-297,0 1 1,-1 0 0,3-1 447,-2-2 0,3 2 0,-2-2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6.2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93 65 8202,'0'-6'130,"0"0"-213,0 0 0,-2 0 47,-2 1 106,-1-1 0,-1 0 0,0 1-49,0 1-18,0-1 0,1 3 0,-1-1-68,0 1 18,0 0 0,0 2 1,0 0-139,1 0 95,1 0 1,0 2 0,1 3 0,1 1-20,-1 2 1,1 2 0,2 0-1,0 1 76,0 1 0,0-1 0,0 1 0,0-1 28,0-1 0,1-2 0,0-2-20,1 0 0,3-3 0,-2-1 36,3 1 1,-1-5-1,1 0 1,0-2-10,0-2 0,-2-2 1,-1 0-1,0-1 120,0 1 0,-1-2 0,2 2 249,-2 1-248,0 1 0,0 0 0,0 0 297,-1 0-222,0 3 0,0-1-235,1 2 1,-1 0 5,3 2 1,-1 2 0,1 3 0,0 1-19,1 2 1,-2 2 0,1-1-1,0 1-202,2 0 0,-1-2 0,1 1 0,-1 1-169,-1-1 1,3 2-1,-1-2 420,1 0 0,-1-3 0,0-1 0,0-2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6.5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7811,'3'3'285,"-1"2"196,-2-1-411,0 1 0,0 2 1,1 0-1,0 3-14,1 1 1,2 3-1,-1 1 1,-1 1 10,1-1 0,1 1 0,0 1 0,0 1-37,-1-1 1,1 0-1,0 0 1,0 0-141,1 1 0,-2-6 1,1 3-1,0-2-254,-1-3 1,1 3 0,-2-2-826,-1 0 831,3-2 1,-4-3 357,2-1 0,2 1 0,-1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7.2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129 1 7700,'-6'0'-305,"0"0"1,0 0 563,0 0 1,3 0 0,-1 0-120,-1 0 0,0 0 0,-1 2-39,0-1 0,1 4 1,-1-1-56,0 1 1,2 1 0,0 0 0,0 2-12,-1 2 1,-1-1-1,0 2 1,1 2 30,1-1 0,-1 1 1,1 0-1,1 0-39,1 0 1,0 2 0,0-2-100,0 0 43,2-1 0,2-1 1,0 0-278,2-2 205,-1 1 0,3 2 0,1 1-408,0 1 330,0-1 0,3 1 0,-1-1 0,-1 0-83,0 0 1,2-4-1,-1-1 1,-1 0 261,0 0 0,2-1 0,-2-3 0,-1 0 0,2 0 0,0 2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7.9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6812,'0'-3'401,"0"1"1,0 2 0,0 2-494,0 2 1,0 3 0,0 2 51,0 2 45,0-1 0,1 7 1,1-2-1,0 1-5,-2-1 1,0-1 0,0 1-1,1-3-64,1-1 1,-1 1 0,1-4-105,1-1 1,0-1 91,3-2 1,0-2 0,-1-3 0,1-2 82,0-3 1,0-4 0,0 0 0,-1-2 25,1-2 1,-1 0-1,0 1 1,-1-1-26,0 1 1,2 1 166,-1 0-91,1 3 0,-1 1 0,0 2 0,-2 0-15,0 1 1,1 1-53,0 2 1,1 2 0,-1 2 0,-1 3 46,0 2-61,1 2 1,-2 3-1,1-1 1,0 1-1,0-1 1,1-1 0,0-1-52,0 0 1,-2-2 0,2-1 0,0 0-35,-1 0 0,2-3 0,-1-1 0,1-1 72,1-1 1,0 0 0,0-1 0,-1-1 41,1-2 0,0-4 1,1-1-63,0-2 0,0-1 43,3 1 0,-3 0 1,1 1-1,-2 2 0,0 2 1,0 0 28,0 0-28,-3 3 0,2 0 0,-3 1 14,1 0 0,-1 3 0,0 3 1,-1 1-9,1 1 1,-1 2 0,0 2 0,0 2-46,-1 1 1,2 0 0,0 2 0,-1-1-142,0-1 0,1 1 1,0-2-1,2-1-99,0 0 1,-1-3 0,1 0 264,1-2 0,0 0 0,1 0 0,0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8.3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7398,'2'6'111,"0"-1"0,0 3 0,0 1 1,0 0-115,-1 1 0,0 1 1,1 0-1,-1-1 24,1 0 1,0-2 0,0 1-56,0-1 1,-1 0 0,1-2 0,1 0-9,0-1 0,2-1 1,-3 0-84,2-2 1,-1 0 0,3-2 69,0 0 1,0-3-1,-1-1 1,0-3 48,-2 0 0,1-4 1,2 2-1,0-2 65,0 2-86,0-2 16,-3 2 0,1-2 1,-1 1 165,0 2 0,-1 0 85,2 0 1,-3 2-187,1 2 0,-1 4 1,0 0-28,0 3 0,0 2 1,2 2-1,-1 0 1,0 2-65,1 0 1,-1 2 0,2-2-138,1 0 116,-3 2 1,4-2 0,-3 1-304,3-3 239,-3 2 1,2-2-1,-1 0-470,1-3 308,1 2 284,-3-6 0,5 5 0,-2-1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8.6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7856,'3'0'-290,"1"1"1,-1 0 0,0 1 666,2-1 0,0 2 0,1-1-359,2 2-131,1-3 1,3 4-1,-1-4-288,1 1 336,-3 1 1,2-2 0,-2 1-1,1-2-71,0 0 1,-3 0-1,0 0 1,0 0-150,-1 0 0,0 0 285,-1-2 0,1-2 0,0-1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3.2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0 7709,'-3'0'1068,"0"4"-1068,3 1-23,0 1 0,1 5 0,0 0-87,1 4 66,2 1 0,-1 4 0,1 0 1,0 0 0,-2 1 1,1 2 0,-2-3 0,1 1-179,-1-2 1,2-1 0,-1 0 0,-1-1-737,0 1 957,1-3 0,-1-1 0,2-3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3.8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88 7785,'0'6'0,"2"0"129,0 0 1,1-2 0,0-1-1,0 1-83,2-1 0,1 2 0,1-3 0,2-1-35,0 0 1,3-1 0,-1-1-1,2-1-23,0-2 0,-3-1 1,0-1-1,0 0 53,-1-2 0,-1 1 0,-2-2-254,0 1 193,-1 0 0,-1 0 1,-2 0-1,-2 1 66,0 1 1,0 0 0,0 0-1,0 1 27,-2 1 0,-2 0 1,-1 1-1,-2 0-61,-1 1 1,2 0 0,-2 2 0,-1 0-22,-1 0 0,2 3 1,0 0-1,0 3 15,0-1 1,0 3 0,3 1-194,-1 0 196,0 0 1,3 5 0,1-1-1,1 1 8,1 0 0,0-2 0,0 2 0,1-2-10,1 0 1,1-1 0,3-1-17,0-3 22,-1 2 0,4-3 1,0 1-228,0-3 198,2-2 1,-3 0 0,3-2 0,-2 0-8,2 0 1,-1-2-1,0-3 1,-1-1 19,0-2 0,0-3 0,-1 2 0,-1 0-7,0-1 1,-1 2 0,-1-1-1,-1 0 45,0 0 0,-1 0 0,2-1 0,-2 3 198,0 0 0,-1-1 226,0 1-504,-1-1 85,4 5 1,-4 0 0,3 4-105,1 1 96,0 1 0,1 3 0,1 0 0,2 2-14,0 2 1,1 1 0,1 0 0,1 1-111,-1 0 0,1-1 0,0 1 0,-1-1-109,1 1 1,-2-1-1,-1-1 1,1-1-71,-1 0 0,1-1 1,-2-3-1,-1 1-24,0-3 0,-1 0 0,-1-3 0,1 0 295,0 0 0,-2-3 0,0-3 0,-3-2 0,2-4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4.1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104 0 8083,'-3'4'324,"-1"0"1,1-1-1,0 2 1,0-1-319,2 0 0,-2 4 0,1 2-553,-2 1 454,1 0 1,-3 3-1,0 0-452,0 1 443,0 1 0,-1 0 0,-1 0 0,1-3-66,0 0 0,2-2 0,1 0 0,0-1-152,2-2 1,-1-1-1,2 0 320,-1-2 0,3-3 0,2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13.2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6 8111,'0'-3'-163,"0"0"1,1 3 0,0 0 198,3 0 0,1 0 1,1 0 249,1 0-175,1 0 1,3 0 0,0 0 191,-1 0-251,1 0 0,2 1 1,-1 0-1,0 2-5,-1 0 0,0 0 0,0 3 0,-1 0-28,-1 1 0,-1-1 0,-4 1 0,1-1-54,-2 1 1,-2 0 0,1 2 0,-2 1 63,-2 0 0,-1-1 1,-4 0-1,-1 0 99,-2 1 1,0 0 0,-3 0-122,0-1 0,2-1 55,-2 1 0,0-1-421,1-3 281,-3 1 0,3-3 0,0-2 0,3 0 57,2-1 0,1-1 21,0-3 0,1 1 0,0-5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4.4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1 7740,'6'3'-464,"-3"1"0,1-1 1,1 0 769,0 2 1,1 2 0,0 1 0,0 1-47,2 2 0,-2 1 1,2 3-132,-2 0-71,0 0 1,0 2-1,0 1 228,0-1-240,0 3 0,-3-2 1,-1 2-1,0-2 76,0-1 0,0 1 0,-2 0 0,-2 1 1,-2 0 1,-1-2 0,-1-2 0,0 0-157,0 0 1,0-2 0,-1 1 0,-2-2-215,0-1 1,1-1-1,-1-1 1,0 0-1432,0-2 1678,0-3 0,-6 1 0,0-2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1.28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8140,'0'8'-146,"2"-2"364,2-6 0,-2 2 0,4 1-215,0 2 1,-2 4-8,5-4 1,-4 1 85,4-1-50,1 2 1,-1 3 0,0-2 85,2-2-101,2 5 0,-1-3 1,-1 6 137,-1 0-110,-1 0 1,5 2-1,0 1-43,1 2 0,-1 0 0,0-4 0,0 3-12,0 0 1,0 4 0,0-1-92,0 2 122,0 1 0,5-5 0,0 1-112,-2 2 103,-1-5 0,-2 5 1,0-5-1,0 2-1,0-2 1,1 1 0,-1-1-46,0 2 1,1 4 0,3-2 0,1-1 16,-2 0 1,-6 1 14,-2-2 0,5 1 5,5 4 1,0 2 0,-7-4 0,-1 2 0,0-1 17,5 2 1,-2 0-1,5 0 1,-3-1 7,-2 1-25,0 2 0,0-1 1,0-1-9,0-1 0,0-1 1,0 4-31,1-3 1,-1 5-1,1-4 1,3 1-13,0 0 1,1 1 29,-5 1 11,0 7 0,5-6 0,2 6 1,-1-2-1,0 1 6,-2 2 0,2 0-12,-1 2 0,1 1 10,-1-6 1,-3 5 0,4-4 0,-1 1 9,0-1 0,0-1-9,-5-5 1,4 2-1,1 0 7,-1-2 1,-1 4-1,0-9 1,2 2 3,-2-1 0,-1 2 0,-2-2 0,0 1-8,0-1 1,0-3 0,0-3 0,-1 1 48,-4-2-36,4-2 0,-5 4 0,6 0 77,0-2-83,-6 5 1,4-6 0,-4 3 9,0-4 1,4 1 0,-4 1-12,0 2 1,3 0 0,-5-5 0,1 0 0,1 0 11,-1 0 1,-2-1 0,3-2 0,0-2 2,0 2 1,-4 2 6,6 1 69,-7-6-56,3 4 1,-4-10-1,1 4 139,2 0-79,-1-4-49,-4 4-5,0-6-56,0 0 66,0 7-140,0-6 116,0 5-414,0-6 117,0 0 0,0-6 0,0-2 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2.4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1 255 7729,'6'8'-15,"2"-2"0,1-1 72,1-1 1,-6 1-1,6-3 40,1 2 1,0-1 0,0 5 0,-2-1 130,2-4-157,-5-2 3,7 5-47,-11-4 1,10 4 85,-3-6-42,-2 0 1,5-1 0,-2-4-15,2-4 1,-2-4 12,-1-1 0,-4-6-143,4-4 1,-4 2 110,4-1 0,-6-1 1,2-3-236,-3 4 0,2-4 1,1 5-561,-2 0 757,5 2 0,-6 6 0,4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7.2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13 7901,'0'-6'-146,"0"2"1,1 1-1,1 3 146,2 0 0,5 0 0,1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7.67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118 20 8088,'-5'-2'897,"1"0"-611,0 0 0,-3 0 1,2-1 354,0-1 0,2 3-643,0-1 29,3 1-508,-3 1 1,0 0 436,-1 0 0,0 0 18,0 0 0,0 1 1,-1 0 20,1 1 1,-1 0-1,-1-1 2,2 1 0,-2 1 0,2 1 1,0 1 2,0-2 0,2 1 0,-2-1 0,1 0 0,1 0 0,0 1 143,0 1 1,0 4-132,2 2 1,0-4 164,0-1 1,0 0-104,0 3 0,0-1 0,0 3 36,0 0 1,0 1 0,0 1 0,0 0 13,3 0 0,-2 3 0,3 2 0,1 0-113,-2 2 1,3-3 0,-2 0 0,0-1-265,0-2 0,0-1 0,1-1-172,-1-1 1,1-2 0,1 1 0,-2-3-1821,-2 1 2245,2-2 0,-1 4 0,4-4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8.17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9413,'0'10'308,"0"-1"0,0-1-40,0 0 0,2 2 0,1 3-680,1-2 1,-2 2 205,2-2 1,-2 1-337,3-4 0,-4 0 172,1 0 0,1 2 1,0-2 369,1 0 0,0 0 0,3-2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8.56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7 7989,'-4'0'52,"0"0"442,-2 0 359,4 0-563,-1 0 0,3 0 0,3 0 0,1 0-117,2 0 1,0 0-1,1 0 1,2 0-132,2 0 0,1 0 0,1 0 1,1 0-499,1 0 1,0 0 0,2 0 0,1 0 455,1 0 0,0-2 0,1-2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9.0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66 26 7940,'0'-3'-268,"-3"-3"803,-1 2 0,0 0-46,0 0 0,2 2-124,-3 0 0,1 1 105,-2 1 0,-1 0-144,1 0 0,1 3-164,1 2-130,2 0 0,-3 4 1,3 0-1,1 2-15,0 0 0,1 2 0,0 2 0,0 1-134,0 0 1,0-2 0,0 0 0,1-3-329,1 1 0,1-2 0,4 0 0,0-1-265,-1-1 1,1 0 0,1-3 0,2 0-718,0-3 1427,1-1 0,2-4 0,0-1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9.3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27 32 7940,'-1'-3'1179,"-1"1"-771,-3 1 0,0 2 1,0 1-1,2 3-151,0 3 0,1 0 0,2 3 0,0 0-95,0 1 1,2-1-1,3-1 1,1 1-347,0-1 1,4-2 0,0 2-779,0-3 773,2 1 0,-2-7 0,3 1 0,0-1-63,0-1 1,-2-2 0,-1-2-606,0-2 626,-2-2 1,0-1-1,-1 0 1,-2 0 174,-1-1 1,-2-1 0,-2 2-1,0 0 295,0-1 1,-3-1 0,-1 2 0,-2-1-83,0 1 1,-3 0 0,0 4 0,-1 0 75,1 0 1,-1 4-1,3-1 1,-2 2-333,1 2 1,1-1-1,0 4 1,1 2-336,2 1 0,1 3 0,3 0 0,0 1 434,0-1 0,3 4 0,1-2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9.71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1 7924,'-5'0'1199,"1"0"-822,3 3 1,-4 1 0,2 5 291,2 2-513,0 1 0,1 2 0,0 0 20,0 1 1,0 3 37,0-3 0,1 2-281,1-2 0,2 0-380,2-2 1,1-2 335,-1-3 0,1-1 0,-1 0 0,2-1 0,0-2-192,0-2 1,2-1 0,-2-2 0,0-2-73,0-3 0,2-1 1,-2-4-1,0-1 21,-1 0 0,0-3 0,-1 0 442,-2 0 1,2 1-67,-2 1-4,-1 0 1,1 3 0,-3 2 0,1 0 526,0 2 1,-1 2 449,1-1-778,-1 7 0,2-2 0,-3 8 323,0 0-539,3 0 0,-2 4 1,1-2-1,1 1-74,-1 0 1,3-3-1,-1 2 1,2 0-354,0-2 0,1-2 1,-1-1 425,1 0 0,2-1 0,1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15.1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157 86 7892,'0'-7'24,"0"1"150,0-1 0,0 1 0,-1-1 0,-1 1-22,-2-1 0,0 1 1,0-1-1,-1 1-219,-1 2 0,-1-1 0,-1 2 0,-1 0-111,1 0 1,-2 1 0,0 2-157,0 0 1,-3 3 178,2 1 146,2 2-74,-1 3 0,4-1 0,-1 3 0,2 1-29,0 0 0,2 1 25,3 0 0,0 0 142,0 1 0,0-1-6,0 0 0,1-1 0,1-1-59,3-2 1,0-3 0,2-1 0,-1-1-3,1-1 1,0-1 0,1-3 0,2-2-12,0-3 26,-2-1 1,3-5 0,-2 0 28,-1-2 1,0 0 0,0-1 0,1 2 151,-1 2 0,-3-1 1,-1 3 130,1-1-184,1 2 1,-2 0-166,1 4 1,-1 3 111,3-2 0,-3 3-123,0 0 110,1 3 13,-2 0-125,3 4 0,-3 2 1,2 2-1,0 2 1,-1 2-325,0 0 1,1 1-372,0-1 515,-2-1 1,2 2 226,-3-3 0,3 0 0,-1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13.8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11 7858,'1'-3'127,"0"1"-13,1-1 1,2 3 0,0-2-53,0 1 1,2 1 0,-1 0 0,0 0-49,1 0 1,-1 0 0,1 1-50,-1 1 1,-1 1-1,-1 2-18,-1 0 0,0 1 68,-2 2 0,-3-2-111,0 1 94,-2 1 1,0-2 0,-1 2-19,-2-1 15,3-1 1,-4 2-1,3-2 54,-2 1 0,2-3-45,2 2 1,0-2-35,0 1 0,2-1 1,0-1-53,4-1 1,-1 2 0,4-2 0,2-1 29,0 2 1,2-2 0,0 2 0,0 0 42,1 0 0,0-1 0,1 1 0,-1 0-25,-1 0 1,-2-2 0,-2 3 0,-1 0 182,0-1 0,-3 2 0,1 0 582,-1 1-567,-1 1 0,-5 1 1,0-1 352,-1-1-354,-2 3 1,-1-3 0,-1 1-164,-1-1 11,3-1 0,-3-2 1,3-1-778,0-2 442,0 0 0,1 0 324,0 0 0,0-4 0,1-2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0.15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14 6963,'-4'-3'796,"2"2"0,2 1 0,2 2-9,0 2-662,3 3 0,-4 3 0,3 3 0,0 0 56,-1 0 0,1 0 1,1-1-1,-2 0-120,0-1 1,2 3 0,-2-4-194,0 0 1,-1-1-89,3-5 0,-3 1 1,2-3-114,1 0 0,-1-2 1,0 0-1,1 0 88,1-2 0,-2-5 1,1-4-1,0-1-84,1-1 0,0-1 1,1 0 207,-1-1 0,0-1 0,-1 4 1,-1 1-1,1 0 430,-2 2 1,1 0 0,-3 3 770,1-1-888,4 4 1,-5 0-7,3 3 0,-2 1 0,1 1 691,0 2-656,-3 2 0,4 3 0,-3 2-123,1 1-279,4 1 0,-6-2 0,3 0 1,0 0-522,1-1 1,0-1 0,0-2 0,-1-1-800,1 1 1501,0-3 0,0-2 0,-1-2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0.3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8103,'3'4'1449,"1"-2"-1293,2-1 1,1-1 0,2 0-1,1 0 1,3 0 0,0 0 296,0 0-916,0 0 284,0 0 145,3 0 0,-3 0-318,3 0 0,-3 0-59,0 0 0,0 0 1,-2 0-1,-1 0 411,0 0 0,-2 0 0,-1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0.6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7 7769,'-3'0'1553,"-3"-3"-959,5 3 1,-2-3 26,0 3-482,3 0 1,-3 5-1,3 1 1,0 2 69,0 2 0,0 2 0,2 3 0,0 0 29,0 1 0,-1 0 0,0 2 16,2 0 1,1-2-124,-2 2 1,3 0 18,0-3 1,-2 0-512,1-2 310,1-3 0,1 2 0,1-4-862,-1 0 646,-2-1 1,2-2 0,-2-2 0,2 0 0,0-1-756,1-2 0,-1 0 642,1-2 0,-1-5 380,1-4 0,-1-1 0,1-1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2.34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202 7 8533,'-3'-3'1288,"2"0"-1068,-4 3 0,1 0 0,-2 0-141,-1 0 0,1 2 0,-2 1-329,0 0 220,-2-1 0,-1 4 0,0-2-180,-1 2 172,0 0 1,1 1 0,-1-1 0,0 1-91,3-1 0,-1-1 0,1-2 0,1 1 130,1 0 1,3-1-1,0 2 1,0-1 90,1-1 1,1 2-43,0-1 0,1 0 1,1 0 19,0 1 1,3 1-1,2 0-48,1 1 0,0-1 0,1 0 1,-1-1-180,1 0 1,1-3-1,2 1-770,0 0 743,-2-1 1,4 1 0,-2-1 0,1-1-102,0 0 1,0-1-1,2 0-879,0 0 1163,0 0 0,0-3 0,0-1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2.72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27 46 7852,'-5'0'1039,"1"0"-704,3 0 0,-4 1-214,2 1 1,-1-1 0,2 3 0,0 2-207,2-1 1,0 4-1,0 0 1,0 2-46,0 0 0,0 1 0,0 1 43,0 0 1,3 0 0,1 0 0,2-2 0,0-3-81,1-1 0,0 0 0,1-1 0,1 0 85,1-1 0,-1-3 1,1-2-1,0 0 68,-2 0 1,-1 0 0,-1-3 0,1-4 57,-1-3 1,0-1 0,-1-1 63,0 1-54,-4 0 0,2-2 0,-3-2 103,0 0-98,0 0 1,-3 2 0,-1-1 0,-2 0 9,-1 1 1,-1 0 0,-1 4 0,0 1-47,0 1 1,1 3 0,-2 2-1,0 1-164,0 1 0,2 1 1,-1 1-1,2 3-393,0 0 0,1 5 534,2 1 0,-2 1 0,3 1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3.0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0 9175,'-4'0'-270,"1"0"1,3 1-646,0 1 1,0 2 914,0 2 0,3 1 0,1-1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3.1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0 8144,'0'6'1818,"-2"-2"-1496,1-1-369,-2-3 1,3-3 0,0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4.7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33 7834,'0'-3'226,"0"0"1,0 8 0,0 1-158,0 2 1,2 0-1,0 0 1,0 3-60,1 1 1,-1 1 0,1 0 0,0 0-88,-1 0 0,0 0 0,1-2 0,0-1-171,0 0 0,2-2 46,0-1 1,0-3 150,2-2 0,-1-4 0,-1-3 0,-1-2-13,1-4 0,-1 0 0,0-5 3,1 1 52,-2 1 1,2-3-1,-2 3 1,1 1 40,1 0 0,0 5 0,2-1 0,-1 3 14,1 1 0,-1 2 0,1 3 0,0 2-26,2 2 1,-1 1 0,3 6 0,0 1 54,1 0 1,1 2 0,0 0 0,-2 1 24,0-3 1,-1 0-1,1-3 1,-2-2 81,1-2 0,-3 0 81,2-3 30,-2 0 17,0-2-202,-1-2 1,-2-2 0,-2-3-18,-1-2-89,-1-1 0,0-2 0,0 1 1,0-2-306,0-1 0,-1 2 0,-1-3 0,0 2-192,1 2 1,-2-1 0,1 4 0,0 0 494,-1 3 0,2-1 0,-2 3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5.2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170 104 7541,'0'-6'0,"0"-1"81,0 1 0,-3-1 0,-1 1 0,0-1 384,0 1 1,-1-1 0,-2 1 0,-1-1-375,-1 1 1,0-1 0,1 2 0,-1-1-114,-1 2 0,1 1 0,-1-2 0,0 3-79,-1 1 0,4 1 1,-2 0-316,2 0 306,0 6 1,1-2-1,1 6-246,1-1 320,2 1 1,0 3 0,2 0-91,0 0 94,0 0 1,2 0 0,3 0 0,1 0-13,0-2 1,0-2 0,-1-3 0,-1 0 22,1-1 1,3 0 0,1-3 0,-1-1 21,-1 0 1,0-2 0,-1-1 0,1-2 31,-1-2 0,-1-1 0,-1 0 1,0-1 15,0-3 1,2-2-1,-3 1 1,2 1-17,-1 0 1,-2 2 0,2-1-133,1 1 88,-2 0 1,3 2-134,-2 1 0,0 2 0,0 3-90,1 2 235,-2 0 1,3 8 0,-2-1 0,2 4-12,-2 1 0,2 0 0,-3 0 0,2 0-123,-1 0 0,0 0 0,1 0 0,-1-1-88,1-1 1,1-2-1,0-1 1,0 0 220,-2 0 0,2-2 0,-2 0 0,2-3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5.52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7 7985,'0'-3'-49,"0"0"274,0 3-78,-3 0 191,3 0-266,-3 0 0,4 3 1,0 1-27,1 2 1,3 3 0,-3-1-126,2 0 52,-3 2 1,5 0 0,-4 0-336,2-1 169,-3-2 1,3 2 0,-2 0 0,0-1-513,-1-1 0,2-1 705,-1 1 0,0-3 0,-2-2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14.1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 0 8025,'-6'0'441,"3"3"0,1 0-539,-1 0-290,3 1 1,-3-1 0,2 3-14,-1-1 401,0 3 0,0-2 0,-1 2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5.6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7 7985,'-1'-4'-334,"-1"2"122,1 1 88,-2 1 1,6 2 0,2 1-1,0 1-234,2 1 1,-1 1 0,1 2 357,-1 1 0,1 3 0,-1-2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5.8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7 7694,'5'0'-264,"-1"-2"667,1 0 1,1 0 0,1 2-1,1 0-459,1 0 1,2 0 0,0 0-1,1 0-124,-1 0 1,1 0 0,-1 0 0,1 1-344,1 1 1,-3-2 0,-1 3 522,-2-3 0,2 0 0,2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6.19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33 1 7985,'-7'0'0,"1"0"40,-1 0 0,2 3 0,0 1 0,3 2 348,1 0 0,1 3 1,0 0-46,0 1 0,0 3-159,0 3 0,0 0 1,1-2 15,1 1 1,-1 3 0,2-1-134,0-1 1,-2 3-33,4-1 1,-3-2 0,2 1 113,1-1 0,1-1-265,0-2 15,1-3 1,-1 2 0,0-4-1,-1-2 1,3-1-210,-1 0 0,0-2 1,0-1-1,1-2-104,1-2 0,2-2 1,0-3-1,-1-1-148,1-3 0,-2-2 0,1 0 562,-1 0 0,0-2 0,-2-2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6.5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111 27 7985,'-5'-1'26,"1"-1"0,-1-2 119,-1 1 1,0-2 397,-1 2-381,1 1 1,-1 0 0,1 0 126,-1 0-199,1 2 1,-1 3-1,1 1 20,2 2 0,-2 1-34,2 2 1,0-1 13,0 2 0,3 1 0,-2 2 0,0 1 1,1 1 55,1 3 0,0-3 0,1 1 0,1 0-96,1 2 1,-1-3 0,4 1 0,0-3-217,1 0 0,1-2 1,1-1-1,1 0-509,1-2 0,0-2 0,2-1 0,-1-3-309,0-2 984,2 0 0,0-2 0,0-2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7.23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196 104 7985,'-3'-5'0,"-1"-1"0,0 2 0,0-1 0,-1-1 0,1 0 0,0-1 0,-1 1 0,-1-3 0,-1 0 0,1 1 0,-1 2 0,-2 2 0,1-2 0,-2 2 0,1 0 0,1 0 0,-2 2 0,2 0 0,-1 1 583,-1 1 1,3 3-1,-1 1 1,0 2-444,2 1 0,-1 2 0,2 3 1,-1 1-237,2 3 1,3 2 0,-1 1 0,1 3-7,1 1 0,0-2 1,1 1-142,1 1 0,-1-5 158,3 1 1,-1-2 0,1-1-46,1-3 1,0-4 0,0-1 0,0-1-55,0-3 1,0 1 0,2-3 0,-1 0 102,1-2 0,-3-2 0,1-3 0,0-3 41,0-3 0,0-2 1,-1-2-1,0 0-3,0 1 1,0-2 0,-3 0 0,1 0 3,0 0 1,-1-1-1,1 4 422,0 0-212,0 5 0,-1-4 111,1 3-257,-1 1 0,2 4 174,-1 2-169,-1 1 1,3 3 0,-2 2 0,2 5 77,2 2 0,0 4 0,1 1 0,-1 1-82,1 1 0,-1 1 1,1 0-1,-1-1-244,1-1 1,-1-2-1,-1 2 1,-1 0-127,1-1 0,1-2 1,0 0-1,-1-4-13,-1 0 0,0 1 0,2-3 357,-1 0 0,-2-3 0,-3-2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8.00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59 7558,'0'-4'1024,"0"1"-1056,0 3 1,0 7 53,0 2 1,2 4-1,1-2 1,1 1-4,1-2 0,-2 3 0,2-2 0,0 0-70,1 0 0,-2 1 1,0-4-1,1 0-119,1-1 1,-2-1-1,1-1-81,0 0 0,1-4 1,0 1 165,1-1 1,-3-3 0,0-2 0,-1-1 111,1-2-93,0-4 1,0 1 40,-2-3 1,1 2 0,-1 0 0,-1 0 0,1 0 163,0 1 0,-1 2 0,1-1 159,-1 2-195,-1 3 0,0 1 0,2 4 43,0 1 1,3 2-1,-1 2 1,2 2-38,1 0 1,-1 0 0,1 2-71,-1 0 1,1-2-1,1-1 1,1-1 0,-1-1-120,-1-1 133,3-3 3,-3 5-82,2-5 1,0 2 65,0-3 1,0 0-203,0 0 191,-2-3-21,2-4 1,-2 2-71,-1-4 75,4 3-27,-3-6 152,2 5-135,-5-3 6,2 1 51,-3 2 1,2-3 12,-1 4 0,-3-3-31,2 0-16,-3 1 21,0 1-23,0-2 255,0 2-239,0-3 36,0 7 1,0-3 0,-3 2 156,-1-2-226,-2 2 20,0 1 0,1 3 0,1 0 0,-1 0 0,-1 0 0,0 0 0,-1 1 23,1 1 1,1 2 0,1 2 0,0 1-123,0-1 0,-1 1 0,3 1 64,0 1 16,2 3 0,0-1 0,0 4 240,0-1-154,0-2 1,3 4-1,0-3 1,2 0-14,-1-3 0,0 2 1,3-3-1,1-1-146,1-1 1,2-1 0,-2-1-1,1-2-211,2 0 0,0-1 0,-1-2 1,0 0-259,1 0 1,-1-3 0,1-2 0,-1-2-264,0-1 1,-2-3 796,0 2 0,-2-3 0,0 2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8.8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59 8474,'-3'1'507,"1"1"1,1 2-400,1 2 1,0 4-1,0 0 1,0 3-23,0 0 0,2 0 0,1 0-77,1 0-8,-3 0 0,5-1 0,-3 0-157,1-2 1,2-2 117,-2 1 1,2-2-1,0-1-68,1-2 0,-1-1 0,1-3 0,-1 0-98,1 0 0,-1 0 0,1-1 0,-1-3 67,1-2 1,-1-5-1,1 0 1,-1-1 84,1-1 0,-1 0 0,0 0 1,-1 0 73,0 0 1,-3 0 0,1 3 0,0 0 246,-1 1 88,1 2 0,-2 1 193,1 6-421,2 3 1,-3 4 0,1 2-22,-1 1-23,1 0 1,0 2-1,2-1-107,1 1-24,-2-2 1,3 2 0,-2-3 0,2-1-42,1-1 0,-1 1 0,1 0 1,-1-1-151,1-2 1,-1-4 0,1 2 0,-1-3 64,1 0 1,-1 0 0,1 0 0,-1 0 120,1-3 0,-1 2 0,1-3 0,-2 1 20,0-1 1,1 0 0,-2-2 0,1 1 269,-1 1 0,2-1 1,-2 0-1,2-1 36,1 2 1,-1 2 0,1-2-82,-1-1-129,1-1 0,-1-1 0,1 1-33,-1-1-54,1 4 1,-1-5 0,1 1 0,-2 0-6,0 0 1,1-2-1,-3 0 1,1 1 61,-2 1 1,-1 1-1,-1-1 1,0 1 18,0-1 1,-1 1 0,-1-1 0,-3 1-25,0-1 1,-2 3 0,1 0 0,-2 1 67,0-1 0,0 3 0,-2-2 0,0 3-26,2 0 1,0 0-1,1 3 333,1 1-281,-2 2 0,4 0 1,-2 1-3,2 2-53,1 1 0,3 2 1,0 0 15,0-1-30,0 3 0,1-3 1,1 2-1,2-1-27,2 1 0,1 0 1,-1-1-1,1-1-187,2-2 0,-2-3 1,3-1-1,-1-1-172,2-1 0,1-1 0,0-2 0,0 0-223,-1 0 1,0 0-1,2-1 1,0-1-103,0-2 0,-2-4 1,-1-2 655,-1 0 0,0-1 0,-3-2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9.18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20 7701,'3'-6'662,"-2"1"-404,3 1 0,-1 2 0,1 0-16,1 2 0,1 0 0,0 2-36,1 3-64,-1 1 0,3 3 0,0 2 216,-1 1-259,-1 1 1,-1 2-1,1 1 1,-1 1-54,1 1 1,-3 0-1,0 0 1,-1-1 33,-2-1 1,0 2-1,-1-2 1,0 1-130,0-2 1,0-1 0,0-1-1,-1-1-326,-1-1 0,-1 0 0,-2-1 0,0-1-2042,-2 1 2417,0-5 0,-8 4 0,1-2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02.7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87 7623,'6'-2'323,"1"0"0,0-2 1,2-1-124,1 0 1,0-1 0,2-1-31,-2 1-122,2 0 1,-3 1 0,2 0 0,-1 0-39,-1 0 1,1 3 0,-2-1 0,0 1-122,-1 0 1,1-2 0,0 2 40,0 0 0,-1 0 0,-1 0-34,0 0 0,-2 2-297,1 0-179,-1 0-486,-1 0 333,0 0 733,-3 0 0,0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03.2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56 1 7515,'0'6'75,"0"0"1,-2 1 0,-1 1-48,0 0 0,2 2 0,-2-1 0,0 0-37,-1 0 0,1-1 0,0-1 0,1 1 12,-2 0 0,1 0 0,0-1 0,0 1 31,-1 0 0,1 2 0,1-1 130,-1 1-137,2-5 0,-2 5 0,3-4 22,0 1 1,0 0 0,1-1 2,1 1-43,-1-4 0,4 2 1,-1-2-22,2 0 0,1-2-86,1 1 1,0-1 0,2-1 80,1 0 0,-1 0 0,0 0 0,2 0-158,2 0 0,-1 0 0,2 0 175,0 0 0,1-3 0,2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14.5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7768,'0'-3'474,"0"1"0,0 3 0,0 0 0,0 3-326,0 1 1,0 3-1,0 3-97,0 2 1,0 3 0,1 1-1,1 0 1,-1 2-49,0 2 0,-1-1 0,0 4 0,0-1-166,0 0 1,1 1 0,0-3 0,1 0-147,-1-1 0,-1-1 0,1-3 0,0-1-51,1-2 1,0-2 0,-1 0-1,1-2-657,-1-1 1017,0-3 0,1-3 0,1-2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1.8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44 7957,'0'-4'-581,"0"1"899,0 3 1,0 5 0,0 2-209,0-1 1,1 2 0,0 0 0,1 3-114,-1 0 0,2 2 1,-1-1-1,0 0-94,1-2 0,-2 1 1,2-2-1,-1 0-107,0 0 1,0-1 0,0-1 64,0-1 0,3-1-259,-1-1 310,-1-4 1,2-4-96,-1-4 120,2-4 1,-1-2 0,1-3 95,0 0 0,-1-1-50,3 0 1,-1 2-1,0 1 83,1-1 0,-1 4 0,1 0 0,-1 3 14,-1 2 1,3 1 0,-1 2-1,0 2-25,-2 1 0,1 1 0,0 0 0,0 2 53,1 2 130,1 3-1,-3 2-173,0 3 0,0 0 1,0 3-1,1 0 38,-1 0 1,-2 2-36,0-3 1,-3 1-1,2-2 101,-3 1-91,0-3 1,2 2-478,0-4 0,0-1 186,-2-2 1,0 0-648,0 1 448,0-1 413,-2-3 0,-2 3 0,-2-3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2.2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25 7505,'6'0'130,"1"0"1,-1 0 0,0 0-77,0 0 0,3 0 0,1 0 0,0 0 89,0 0-204,1 0 0,-1 0 0,0 0-165,-1-2 0,1 1 0,-2-1-240,0 1 1,-1-1 90,-1 0 375,0-3 0,0 2 0,1-4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2.4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7 7888,'-4'-3'-220,"1"3"889,3-3 1,0 8-971,0 1 139,3 1 109,-2 2 1,4 1 0,-3 2 0,1 2 0,0-1-1,-1 2 1,0-1-242,0-1 0,1 1 0,-2 1 0,1-2 294,0 1 0,1-2 0,1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2.7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7312,'0'6'508,"0"1"-389,0-1-82,0 3 0,0 0 1,0 4 149,0-1-164,2 1 1,-1 0 0,1 1 0,-1 0-314,-1 0 255,0-1 0,0-1-675,3 1 503,-3-1 1,4 0 0,-3-1 206,1-1 0,3 1 0,-2 1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3.2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7 6715,'-2'3'687,"1"0"1,-1-3-555,4 0 0,1 2 0,4 0-118,2 0 1,-2-2 0,1 0 0,1 1-67,-1 1 1,2-1-1,-1 1-364,1-1 348,-2-1 1,3 0 0,-3 0 0,0 0 29,1 0 1,-2-3-847,1 1 572,-1-2 1,-3 2 310,-2-2 0,-2 0 0,0-2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3.4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7 7828,'-4'-4'-108,"0"2"421,0 2-240,1 0 1,0 2 0,3 3-90,0 3 0,1-1 79,1 4 1,-1-1-62,3 2 0,-2 2-85,0 0 0,0-1 1,0 2-60,0-2 1,-1-2-1,1 0 1,0-1-33,-1-1 0,2 1 1,-1-1-1,0-2 174,1-3 0,-3 5 0,3-2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3.8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7828,'4'0'36,"0"1"143,-2 1 0,3 0 0,-3 4 0,0 1-99,0 2 0,0 1 1,1 3-1,0 0-35,-2 1 1,0 0 0,0 0 0,0 0 30,1 0 0,0-1 0,-2 1 0,0-3-129,0-3 0,1-1 1,0 0 67,1-1 1,1-2-1062,-1 0 655,-1-3 0,5 1 92,-2-4 1,0-3 159,1-3 0,0-3 0,-1 0 115,2 0 0,-2-1 1,0 1-1,0 1-44,0 1 1,1 1 0,-1 2 237,2-1 0,-1 3 0,0 1 0,-1 0 131,1 2 0,-1 3 0,0 2 1,0 1-97,-1 2 1,2 1 0,-2 2 128,0 1-250,-1 0 0,2 4 1,-1-3-1,-1-1 79,0 2 1,-1 0-1,1-1-1830,-1 1 760,-1-5 907,3 6 0,-3-4 0,3 2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20.2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 7884,'0'-3'69,"0"3"1,2 6 0,1 4 0,0 2-109,-1 3 1,1 0 0,-1 2 0,0 0 96,2 3 1,-3-2-1,2 2 1,-1-2-173,0 2 0,0-3 0,-2-3 0,1-1-134,1 0 0,-1-2 0,1 1-318,-2-2 367,0-5 0,0 3 199,0-4 0,0-1 0,0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20.5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44 7910,'4'-10'0,"-2"2"0,1 1 0,1 1-208,2 0 182,0 2 1,0 1-1,0 3 130,1 0-28,-1 0 1,2 3-90,0 1 63,3 2 1,-3 0 0,2 0 0,1 0 0,-2 1-50,-1-1 0,1 1 0,0 1 1,-2-1-86,0 1 1,-3 1 0,0-1 0,-2 1 10,0 0 0,-1-2 0,-2 3 0,-1 0 11,-2-1 0,-2 1 1,-1 0-1,0-2-107,-2-3 1,0 0-1,2-1 1,-1-1-329,0-1 411,-2-1 86,3-1 0,-1-3 0,1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20.9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7 7919,'0'-4'342,"0"2"1,-2 2-406,0 2 0,0 3 0,2 3 1,0 2-105,0 2 0,0 1 1,0 1-1,0 0 142,0 0 1,2-1-1,1-1 1,-1 0-83,1-1 0,0 0 0,-2-3 0,2-1 65,0 0 0,-1 0 1,1-2 30,-1-1 8,-1-1 0,3-3 1,-3-1 80,1-1-90,0-1 0,0-6 171,0 1-99,3-6 1,-4 4 0,3-4 49,1 0-103,-2 2 1,2 0 0,-2-1 0,0 1-32,2-1 0,-2 3 0,1 1 0,1 1 29,-2 0 0,3 5 0,-2-3-179,1 3 1,1-1-1,1 2-37,2 0 1,-3 2 0,3 0 0,-2 2 210,2 0 0,-2 3 0,1-2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14.7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17 7899,'0'-6'-5,"0"1"1,1 2 0,1 1 407,3 2 1,1 0 0,2 0-270,-1 2-75,2-1 0,1 3 0,1 0-43,-3 3-17,3-1 1,-4 2 0,2-2-45,-2 1 21,-1-1 1,-2 2 0,-1-1-22,-1 0 51,0 0 1,-2 0 0,0 0 0,0 0-5,-2 1 0,-2-2 1,-2 2-1,-2-2-315,2 0 1,-2 2 0,0-4 0,1-1 312,-1 0 0,1 1 0,1-1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21.4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81 13 7431,'-3'-4'-384,"2"-1"0,-4 3 531,1 1 0,0 0 0,0 1-84,-1 0 0,0 1 1,-1 1-1,0 2-18,2 2 1,-2 0 0,2 1-2,-1 1 0,-1 0 0,2 2 0,1 1-113,1 1 96,1-3 1,-2 3 0,3-2-151,0 2 128,0 0 0,2-2 1,1-2-1,0-1-257,2 0 255,1-1 0,2-3 0,0-1-40,0-1 0,1-1 0,-1 0 0,0-1-3,1-4 1,-1 1-1,2-5 1,-2 0 52,0-1 0,-3 0 1,-2 0-1,0 0 30,-2 0 0,0-1 1,-1 2-1,0 0 21,0 0 0,-3 1 0,-2 2-53,-1-1 1,-3 1 0,3 0-1,-1 1 1,0 0-132,1 3 0,-1 2 1,1 0-394,0 0 374,2 0 0,-1 0 0,2 2 139,-1 3 0,-1 3 0,1 1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21.8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106 0 7903,'-7'0'-151,"3"0"1,0 0 0,-1 0 134,0 0 0,-3 2 0,-1 1 1,2 1 113,0 1 1,1 0 0,-1 1-209,1 0 171,0 1 0,2-1 0,0 0 0,0 0 28,0 0 0,-1 3 1,3 0-1,1 0-10,0 0-21,1 2 1,0-2-65,0 4 1,1-1 9,1 0 0,-1 1 0,3-1-34,1 1 1,3-3 0,0 0 0,0-1 24,-1-2 0,-1 1 1,2-1-1,1 0-147,1-2 0,-2-2 0,2 0 0,1 0-232,1-2 1,1 0 0,2-2 383,1-1 0,-1-4 0,0-3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36.0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84 7682,'0'4'-272,"0"-2"1,0-4 279,3-2 0,-2 0 1,4 0-1,0 0-35,1 0 0,1-1 1,1-2-1,1 1 13,0 2 0,0-5 1,-2 3-1,0 0-2,0 0 1,0 4-1,0-2 1,0 1 2,0 2 0,-3 0 1,0 0 6,-1-1 35,3 1 1,-5-2 31,4 3 0,-3 1 0,2 1 203,-1 3-227,0-2 1,-3 1-1,0-2-16,3 2 1,-3 3-1,3 0 1,-2 0-50,-1 3 1,2 0 0,0 2 0,0 0-28,-2 0 55,0 1 0,0 7 0,0 2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59.6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133 0 7587,'-7'0'283,"0"0"13,0 0 0,0 1-55,0 2 0,0-3-256,0 3 0,0 0 1,0-2 0,0 2-4,0 0-26,0-2 0,3 2 0,-1-3 0,0 1-16,2 1 1,-4-1 22,3 1 1,-2-1 27,-1-1 118,3 3-64,1-2 0,3 3 0,0-2-27,0 3 1,2-1 0,1 0 0,1 2 13,1 0 0,1-1 0,1-1-146,0 2 122,0 0 0,1 1 1,1 0-265,0 0 160,0-3 0,-2 1 0,1-2-428,1 1 297,-1 1 0,2 1 227,-3-2 0,3 6 0,1-3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0.2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14 7476,'-4'0'350,"-2"0"1,3 1-259,-2 1 1,2 0 0,3 3 0,0 2-161,0 2 0,1 3 0,1 0-85,3 1 0,1-1 0,1-2-61,0 0 123,0 0 0,1-3 1,0-1-1,2-1 42,1 0 0,-2-4 0,3 1 0,0-3-4,-2-1 0,3-4 1,-4-1 170,0-1-65,-2-4 0,0 2 1,-1-3 141,-1 2-101,-2 2 0,-3-1 0,0 3 0,-1 0 32,-1 0 0,-3 1 0,-3 1 0,-2 0-20,-1 0 1,-1-1 0,-1 2 0,-1 1-225,0 2 0,0 1 1,0 1-1,0 2-313,0 1 0,3 5 0,2 1 431,1 1 0,1 0 0,0 3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0.8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7805,'3'7'169,"1"2"0,1 1 0,0 1-28,0 2 0,-2 0 1,0 1-109,0 0-24,-2 3 0,2-2 0,-3 3-53,0-1 1,0-1-10,0-2 1,0 0 0,0-1-22,0-1 1,-2-2-1,-1-3-204,2-1 201,0-2 1,4-1 0,2-6 0,1-1 30,1-2 1,0-2-1,1-1 1,0 0 49,1 1 1,3 0 0,-2 1 0,0 1 34,0 1 0,0 2 0,-1 3 0,0 0-36,0 0 1,-2 1 0,0 0 264,0 2-170,-3 2 0,-1-1 0,-3 3 302,0 0-270,0 0 1,-4 0 0,-2 2 340,-2 0-453,-5 0 1,5-1 0,-4 0 0,0 0 3,-1-2 1,1-2 0,1 1-1,1-3-244,2-1 1,-2-1 0,1-1 0,2-1-251,2-3 0,3-1 0,0-1 0,2-3-627,2-1 1099,2 1 0,3-3 0,0 2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1.4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8 125 7488,'1'7'-105,"1"0"0,-1-1 1,1 0-1,-1 2 252,-1-1 0,2 3 0,1 0 2,1-2 0,1-1 0,2-2 0,0-2-127,-1 0 1,1-2 0,0 1-65,0-1 77,3-1 0,-2-1 1,1-1-1,-1-2 11,-1 0 1,-1-2 0,0 1-297,-2-1 258,-2-1 0,1-1 1,-3 0-1,0-2-15,0 2 1,0 3-1,-1 0 1,-1 0 12,-3-2 1,-2 3 0,-1 1-1,-2 1 3,-1 0 1,2-1-1,-3 4 1,0 2 172,2 1 1,0 2 0,2 0-20,-1 1 1,2 0-1,0 6 0,4-2-162,2 2 0,2-2 1,1 0-30,3 2 16,1 0 1,1-2 0,3 0 0,1-1 32,2-1 0,4-4 1,0-1-629,0-1 461,-1-1 0,3-2 1,-1 0-1,1 0 62,3-3 1,0-1 0,-2-3 0,0-2 73,-2 0 1,0-6-1,1 0 1,-1-2-14,-1-2 1,-1 1-1,-2 1 1,-2 0 135,-1 1 0,-4-1 1,0 1-1,-2 1 58,-1 3 1,-1 1-1,-3 3 1,-1-2-17,-1 2 0,-2 1 0,-3 1 0,0 3-4,0-1 1,0 2-1,-1 2 1,0 0-16,-1 0 1,-1 2-1,1 2-115,0 3-18,0-2 1,2 3 0,0 0 54,0 2-17,3-1 1,-2 5 0,4-1 0,0-1-11,-1 1 1,2 3-1,-1 1 1,2 0 15,2 3 0,0-2 1,2-1-1,2 1-150,0 0 0,1-2 0,0 2 1,0-1-210,0-2 0,0 0 0,-1-2 0,1-1-290,0-3 1,0-1 0,0-1-74,-3 0 0,2-1 675,-1-2 0,-2 0 0,0-4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1.8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49 8362,'7'0'388,"0"0"1,1 0 327,1 0-564,2 0 1,3 0 0,0 0-483,3 0 266,0 0 1,3-1 0,0 0-228,1-2 206,-4-2-27,6 4 0,-8-4-183,4 2 127,-4-2 192,2 4-179,-3-5 128,-3 5 33,-1-2-50,-3 3-35,0 0 234,-3 3-86,-1 4 0,-4 1 0,-1 2 0,-3 0 1,-1 1-1,-1 1 615,0-1-596,3-2-33,-2 4 46,5-6-37,-2 4 69,3-5-97,0 1 1,1 0 0,2-3 0,3-1-84,3-3 1,2 0 0,-1 0 0,0-1-216,0-4 290,3 1-40,-6-7-126,7 1 134,-7 0 11,3-1-96,-6 1 88,2 0-10,-5 2 6,2-5-2,-3 5 1,0-2-4,-3 3 1,-1 0-176,-3 0 172,-3 0-96,3 3 1,-7-1 0,3 3 0,-1 0-288,0 1-101,-1 4 252,5 1 1,-2 3 0,3 0 0,1 0 0,1 1 244,3 1 0,1-1 0,7-1 0,2-4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2.1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21 8025,'0'-3'822,"0"0"1,0 6-847,0 1-25,0 2 1,0 4 0,1-1 0,0 0-41,1 1 0,1 1 1,-2 2-1,0 0 181,1-2 1,1 0 0,-1 1-16,0-3 1,1 1 0,-3-1-1,3 0 77,1-2 1,-1-2 0,1-1-1,-1-1 30,1-1 0,0-5 0,1-1 0,1-3-122,2-3 1,0-3-1,1-3 51,-1 1 1,1 0 0,2 0 0,-1-2-2969,0-4 2855,-1 7 0,1-12 0,1 8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5.1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91 7698,'0'7'-323,"3"0"496,1 0 0,0 0 0,1-1 0,0-1-132,1-3 1,1-1 0,0-1-1,1 0-40,1 0 0,-1-1 0,1 0 0,0-3-1,0-2 1,-1-2 0,0-4 0,-2 2-75,-1 0 1,-1 0 0,1-1 0,-2 1 53,0 3 0,-2 0 1,0 0 75,-2 0 0,-1 2 1,-3 1 260,0 1-216,-1 1 1,-1-1 0,0 1 250,0 1-231,0 0 1,1 2 0,0 0 0,2 2-26,-2 1 1,0 1 0,0 2 0,1 0-3,0 0 1,3 0 0,-2 3 0,1 1-3,1 2 1,1 0-1,1 1 1,0 1-38,0 0 0,3 1 1,2-4-1,1 1-175,1 1 1,0-4 0,0 0 0,1-3-276,1-3 1,2-1-1,2-3 1,0 0-41,1-3 0,-2-4 0,5-4 435,-3 1 0,3-13 0,1 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15.2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0 8242,'4'0'662,"-1"0"-579,1 0 0,1 2 0,1 0 0,-1 0 0,0 0 110,1-1-278,-1 3 1,0-1-27,1 3 0,-3-1 1,0-1 16,0-1 0,0 1 0,-1 1 1,-1 1-1,0-1-351,-1 0 357,0 3 1,-1-3 0,-1 1-6,-1 1 1,-2 0-88,0-2 233,-1 0 1,0 1 0,0-1 0,-1 0 152,0 1 1,1-1 0,0 0 0,0 1 591,1-1-603,1 1-190,1-4 0,1 3-8,4-4 0,1 3 0,2-2 1,1 1-214,1-1 0,0 0 0,2-2 0,0 0-160,1 0 0,2 0 376,0 0 0,0 0 0,1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6.1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29 7868,'-7'0'509,"7"0"1,2 0-680,3 0 119,2 0 0,1 0 0,1 0-55,0 0 51,3 0 1,-2 0-1,3 0 1,-2 0-44,2 0 0,-3-1 0,2-1 0,0 0-194,-2 0 0,0 2 1,-3 0-1,0 0-66,0 0 0,-1-1 358,-1-2 0,-2 0 0,-3-4 0,0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6.3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9443,'0'10'33,"0"2"1,0 1 0,2 1-1,1-1-300,1-2 0,-2 5 0,2-2 0,0 0-177,0-2 1,-2 1-1,2-2-499,-1 0 644,-1-1 299,2 0 0,-1-2 0,4 2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6.6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 8025,'4'-3'107,"-1"2"141,0-2-161,1 3 0,0 0 0,1 0-44,0 0-15,5 0 1,-3 0 0,3 0-137,-3 0 108,3 0 0,-2 0 0,2 0 0,-1 0-102,1 0 0,-1 0 0,-2 0 0,0 0-753,0 0 1,-3 0 854,1 0 0,-3-3 0,1-1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6.8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6 7922,'-3'-3'261,"2"0"1,-1 6-130,1 1 1,1 2 0,0 2 0,0 1-118,0 3 1,2 0 0,2 1 0,-1 1 9,0 0 0,-1 2 1,-1-2-283,1 0 0,-1 2 161,1 0 0,1 0 0,0-3 3,-2-1 0,0 1 93,-1-1 0,0 4 0,0 2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1.6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 7401,'0'-6'-16,"0"0"1,0 5-1,0 1 125,0 5 0,3 0 0,1 3 32,1 5 0,-3 1 1,1 8-173,-2 1 14,3-4 0,-3 3 0,2-4-30,-2 0 11,-1 4 0,0-6 0,0 2-170,0-1 164,4-4 0,-3 0-33,2-4 0,2-4-5,1-2 0,2-4 0,1-4 0,-1-6 17,-2-5 1,2 2 0,-2-7 66,2-2 0,1 1 1,0-1-1,-2 1 1,-1 5 25,1 7 0,0 2 0,0 9 0,-1-4-26,1-2 0,-2 6 0,0 0 317,-1 3-307,3-2 0,-5 4 0,3 0 0,-1 6 9,-2 4 0,2 5 0,-1 0 0,-1-1-41,-1-1 1,2-2 0,0-1 0,-1-2-8,-1-1 0,0 0 0,1-2 0,1 1-295,-1-1 0,0-4 320,1-1 0,2-4 0,4 2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2.0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163 143 8154,'5'-4'-141,"-2"-2"1,-2-2 0,-1-1-28,0 0 1,-4-4 184,-2-2 1,1 5-1,-1 2-64,-1 3 77,3-2 1,-4 2 0,2-4 0,-2 1 30,-1 2 0,0-1 1,0 2-163,0 0 39,4 3 0,-7 0 28,-1 8 0,2 7 0,1 5 0,3-4 15,0-3 0,2-2 1,0 2-2,1 4 0,1 0 1,4 5-1,1-3-53,1-2 0,4-4 0,-2 1 0,1-3 31,0-3 1,0 1 0,3-3 0,0 0 43,1 0 1,-1-2-1,0-5-9,0-3 0,0-5 0,0-1 1,-1 0-8,-2-1 1,1 2 0,-3-2 215,1 3-201,1-5 1,-1 9 0,-1-5-24,0 4-5,-3 3 1,4 4-28,-2 0 1,1 7-1,3 2 1,-2 2 6,-1 2 0,2-3 1,-2 3-1,1 0-56,2 2 0,-2-1 1,0 0-1,0-1 103,0-2 0,-3-1 0,2-1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2.7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64 7486,'0'6'-896,"0"0"947,0 1 0,0 4 1,1 1-1,1 1-25,1 3 1,0-5-1,-2 4 82,2-4-81,-2 2 0,4-6-225,-2 2 218,-2-2 0,8 1-198,-3-2 153,2-2 1,-2-4-1,0 0-27,1 0 0,1-4 1,1-3 22,0-4 1,-1 0 0,-1-3 0,-2 1 17,-1 2 0,2-2 0,-2 0 52,1-1 1,-2 1 55,3 1 13,0 4-105,3 8 0,-1 1 0,-1 2 1,-1 2 13,1 0 0,1 2 1,1-2 134,0 3-136,0-5 1,0 8 0,1-8-6,2-1-1,-2 3 0,4-4 1,-3 2-1,1-2 20,0-1 1,-1-3-3,1 0-13,-6 0 0,6-4 0,-6-3 1,2-3 0,-3-1 1,-2-1-1,-2 3 5,-1 2 0,-1 1 0,-1-1 0,-2 2 26,-1 2 0,-1-1 0,-3 3 49,0-1-82,0 3 1,0-2 0,0 4 0,-1 0 21,1 0 1,0 1 0,0 2 6,0 3-25,0 6 1,1-1 0,2 5 0,2-1-10,0-1 1,3 3-1,-2-2 1,2 2-26,1 1 0,4 0 0,2-1 0,2-2 20,1-3 1,0-2 0,1-1 0,1-1-172,1-2 1,5-2 0,-3-4-1,1 0-118,0 0 0,0-1 1,2-2-1,-1-3 283,-1-2 0,-4-1 0,6-4 0,-3-1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3.3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7136,'0'9'98,"0"1"1,0 1 0,0 2-67,0 1 0,0 1 0,1 3 0,1 0-51,1 1 0,0 2 1,-2-1-1,1-2-30,1-2 1,0-4-1,-3 2-113,0-1 84,4-1 0,-3-3-2,2 0-78,2-4 136,-4-1 0,4-5 0,-3-3 79,1-5-59,4-4 0,-3-5 1,3 1-1,-1 1 20,1 1 1,1 1 0,1-2-20,0 1 1,0 8 0,0 1 7,0 4 0,0 2 1,-1 1-1,-1 2 66,-1 3 0,-1 2 1,1 2-1,-2 1 38,0 1 1,-3 3-1,2-2 219,-2 1-246,-5-3 1,2 5 0,-4-3 0,-2 0 27,-3 0 1,1-1 0,-2-3-58,2 0-26,-3 0 0,3-3 1,-2-1-243,2-1 87,1-1 0,0-3 0,0-1 0,1-2-679,2-3 805,2-2 0,4-5 0,0-1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3.6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 0 7925,'-10'1'-307,"1"2"0,4-1 1,2 4-1,2 2 359,1 3 1,0 1 0,0 5 0,0 2 13,0 1 1,0-1-1,0-1-120,0 0-60,4-4 1,0 3-1,3-3 1,-2 0-48,0-2 0,1 1 1,-2-2-1,0-2 161,0-2 0,3-1 0,-2-1 0,4-1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3.9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 0 7925,'-9'9'0,"3"1"0,1 0-538,1 2 417,1-2 1,3 6 0,0-4 28,0-1 98,0 3 0,0-4 0,1 2 0,2-2-1,3-1 0,-1 0 0,1-1 1,1-1 11,1-1 1,4-4 0,0 1 0,-1-2-49,-1-1 0,-4-1 0,0-2 0,1-3 21,1-2 1,-2-2 0,-1-1 0,-1-2 7,-2-1 1,-1 3 0,-1-2 76,0 0-74,0 3 1,-1-3 0,-2 4 0,-3 1 4,-2 2 1,-1-1 214,0 4-199,0-4 0,0 6-195,0-3 31,0 3 0,4 2 0,2 3-68,2 2 0,1 2 0,0 1 210,0 0 0,8 0 0,2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16.4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9610,'5'0'155,"1"0"0,-1 0-127,0 0 0,3 0 0,-1 0 234,-1 0-166,3 0 1,-3 0 0,3 0-365,1 0 94,-3 0 102,3 0 1,-4 0-63,2 0-28,-2 0 206,-1 0-155,0 0 143,1 0-70,-1 0 1,-1 2 15,-1 0 1,0 0 340,1 0-124,-2-1 0,-2 4-107,0-2 0,0 0 0,0 1 20,0 0-49,0-2-15,0 3 0,0-2 61,0 2-98,-2 3 1,1-2 0,-1 2 0,2-1-3,0 0 1,0 2 0,0-1 6,0 0 5,0 1 1,0 2-1,0 0 1,0 1 35,2 0-40,-1 3 0,2-3 1,-2 1-60,1 0 1,0-2-1,-1 2 29,1 0 0,2-1 1,-2 2-1,0 0 1,1 1-41,-2 0 0,1 2 1,0-2-1,0 0-18,0 1 0,-1-3 0,1-1 44,-2 0 0,1-2 1,0 1-1,1-1 86,-1-1-64,0-1 0,-1 0 75,0 1 0,0-3 1,-1-2-1,0 0 0,-2-2-2,0 1 0,2 1 0,-3-1 0,0 0 0,-1 0 113,-3 0-135,2-1 1,-3-1-84,2 1 0,-1 0 0,1-2 0,-1 0 0,-1 1-540,0 0 1,0 0 580,-2 1 0,0-2 0,1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4.2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82 0 7747,'-9'0'-50,"0"1"32,0 2 0,1 2 0,1 3 0,1 0 77,-1 1 0,2-1 1,0 5-1,1-1-17,2 0 1,-2 3 0,1-2-1,1 0-78,1 0 1,2 2 0,2-3 0,3-1-32,2-1 1,1-1 0,0-1-269,0-2 263,0 2 0,3-6 1,1 3-1,0-1 18,0-2 0,0-1 1,-2-2-584,1-2 637,0-2 0,1-4 0,1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4.4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0 8065,'-5'4'375,"-2"1"0,4 5-221,1 2-186,1-2 0,1 6 0,0-3 1,0 1-113,0 2 0,0 1 1,1 1-1,1-2 25,1-1 1,1 0 0,-2 2 0,1-1 29,-1-1 0,2-4 0,-1 1 0,0-2-278,1-1 1,-2 0 0,4-1 366,1-2 0,-3-2 0,4 0 0,-3 1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5.0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118 35 7960,'0'-9'356,"-1"4"0,-2 2-418,-3 2 0,-1 2 0,0 2 1,1 2-62,-1 0 0,-1 3 0,-1-2 1,0 3 139,0 0 1,0 0-1,0 0-53,0 0 1,3-1-1,1-1 48,1-1-201,1 0 202,3 3 1,0-3-168,0 0 141,4-4 0,1 5 0,4-3 0,0 0-24,0 0 1,0-1 0,1-3 0,1 0 6,1 0 0,1 0 0,-2 0 0,2 0-26,1 0 0,-2-1 1,2-1-1,0-2 30,0-1 1,-3-1 0,1-2 0,-1 1 32,-2 1 1,0 0-1,-1-3 1,-1 0-17,-1 0 0,-3 1 0,2 0 24,-1-1 0,-1 2 1,-2-5-1,1 4 302,1 2 1,0 3 26,-3-3-308,-4 4 0,2-5 0,-4 4 49,-1 1 1,2 0 0,-1 0 0,-1-1 28,-1 1 1,-1 2 0,0 3-88,0 3 0,2 2 0,2 1 0,1 0-65,2 0 0,1 1 1,1-1-1,0 0 25,0 0 1,0 1 0,0 1 0,1 1 27,2-1 0,-1-1 0,4-1 1,2 0-26,0 0 0,1-1 1,0-1-1,0-2-17,0-1 1,1 0 0,1-2-1,1 1-363,-1-1 0,2-2 1,-1-3-1,-1-2 390,-1 0 0,3-7 0,1 2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5.5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154 150 7879,'0'-9'-15,"0"4"1,0 0 0,-1 3 0,-2-2 112,-3-1 0,1 3 0,-1-2-43,-1 0 0,-1 0 1,-1-2-1,0 3-13,0 2 1,0 1 0,0 0 0,0 0-23,-1 0 0,1 1 1,0 1-1,1 2-39,2 1 0,-1 1 0,3 4 0,0 1-42,0 1 0,1 1 1,3-2-1,0 1 56,0 0 0,0 1 1,0-1-327,0-1 225,4-5 1,1 2-1,4-3-64,0 0 139,-4-1 0,3-4 0,-2 0-43,2 0 37,6 0 1,-4-4-1,2-3 1,-2-3-21,-1-2 1,0-4 0,0 1 0,-1-3 41,-2 0 1,1 2 0,-3-1-1,0-1-16,0 2 1,-1-2 0,-3 4 0,0 0 262,0 2 1,0 2 591,0 1-411,0 0-295,0 4 1,0 5 0,0 7 103,0 4-162,0-1 0,0 7 0,0-1 1,0 2-78,0 0 1,0 5 0,1-5-1,1 1-148,1 0 0,4 3 1,-2-1-1,1-1-212,0-1 1,0-1 0,3 0 0,-1-1-144,-2-2 1,2-2 519,-2-4 0,2 0 0,1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6.0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7972,'0'9'250,"0"0"0,0 0 0,0 1-187,0 2 1,0 2 0,0 4-153,0 1 180,0-1 0,3 4 1,0 2-65,-1 2-75,-1 1 1,2 0-1,0 0 1,-1-1 3,-1-2 0,2 0 1,0-5-1,-1-2-114,-1-3 0,0-2 1,1-3-886,1 0 803,0-4 0,-3-6 1,0-8 113,0-5 1,-3-4 0,0-3 0,0-2 53,-1-3 1,3-2 0,-3-6 71,0 1 10,3 0 1,-3 1 0,4 3 0,0 4 81,0 3 0,0 4 0,0 3 427,0 3-295,0 2 0,4 4 1,2 1 27,2 1 1,-2 1 0,0 3 0,1 0-68,1 0 1,1 4 0,0 2-1,0 2 10,0 1 1,0 0 0,-1 0-119,-2 0 0,1 3 1,-4 0-1,-1 0 1,-1-1-25,-1 1 1,0-2 0,-1 2 0,-2-2-170,-3-1 1,-2 0-1,-1 0 1,0 0-167,0 0 1,0-1 0,0-1 0,0-2-226,0-1 0,0-1-475,0-3 780,4-4 1,0-1 0,3-4 201,-1 0 0,0 0 0,3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6.4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7015,'5'4'-226,"-1"2"0,-1 2 360,0 1 0,0 1 1,-2 1-1,1 2-37,2 1 0,-1-3 1,-2 2-1,1-3-46,1-1 0,0 0 1,-3 0 441,0 0 57,0-4-446,0-1 1,0-11 0,-1-2-104,-2-1 8,2 0 1,-3-2 0,4-1-1,0 2 72,0 1 0,0 1-534,0 0 85,0 4 0,4-2-3,2 4 0,2 0 0,2 3 1,1 0 370,1 0 0,0 0 0,-3 4 0,0 1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7.2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6971,'0'9'368,"0"0"0,0 0 0,0 1-372,0 2 1,0-2 0,0 2 0,0-1 0,0 1 0,0 0 0,0-1 0,1-1 57,2-1 1,-1 0-1,4 0 1,1 0 29,1 0 0,1-4 1,0-2-67,0-2-14,0-1 1,0 0-1,1-1 1,-1-2-48,0-3 0,-1-3 1,-1-2-1,-2-2-53,-1-1 0,0 2 0,-2-2 1,1-1 56,-1 1 1,-4 3 0,-2-1 0,-1 2 44,-2 1 1,-1 0 0,-1 1 0,0 2 7,0 3 1,-1-1-1,1 1 1,0 1-234,0 1 0,3 2 0,1 2-125,1 3 0,-2 2 0,3 1 344,1 0 0,1 0 0,1 4 0,0 1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7.5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82 0 7302,'-9'0'0,"0"1"294,0 2 1,3-1 0,0 3 0,0 0-179,1 0 1,-2-2 0,3 3-52,-1 1 1,0 1 0,-1 1 0,3 0 28,2 0 1,1 0-1,0 0 1,0 0 9,0 1 0,4-2 0,1-1 0,1-1-20,0 1 1,0 0-1,3 0 1,0-2-185,0-1 1,0 2-1,0-3 1,0 0-575,0 1 0,1-3-799,2 2 1473,-2-2 0,3-5 0,-4-1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51.8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 46 7887,'-8'-1'-271,"1"-1"553,1-1 1,4-1 35,-1 1 86,2 2-248,1-3-202,0 0 268,0 3-311,4-7 82,1 7 1,5-4 158,2 2 1,-2 2 15,2-2-30,2 2-320,-4 1 145,3 0-12,0 0 0,-2 0-253,4 0 0,-3 0 131,3 0 1,-4 3-227,1 0 0,-2 0-286,-1-3-140,0 0 823,0 0 0,-4 0 0,-1 0 0,-4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52.0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37 7887,'-5'-9'-369,"1"3"423,4 0 1,1 3 0,2-2 110,3 1 0,3 1 0,3 4-17,3 2 0,-2 1 1,-1 3-16,-2-1-60,-1 0 0,0 6 0,0 0 0,-2-2 38,-1-3 1,-4 5 0,1-1-154,-2 2 30,-1 0 0,-1-1 1,-1 0-1,-2 0-242,-1 1 0,-1-1 0,-4 3 254,1-2 0,0 1 0,0-9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17.1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0 8466,'-3'0'943,"1"0"-1432,2 0 0,0 3-69,2 0 24,-1 2 1,1 0 533,-2 1 0,3 1 0,0 2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1.37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1720 26 7663,'-6'-7'75,"5"-5"377,-5 11-152,0-5 50,5 6-248,-5 0 1,6 6-1,-1 1 1,-2 1-10,-1 1 0,-4 1 0,2 5-82,-1 2-17,4 0 0,-8 0 1,4-1-56,0 0 110,-4 4 0,4-5 0,-5 5-34,4-2 1,-3 4 0,2-2 0,-1 1 0,1-1 11,0-2 0,1 3 0,-5-3 1,-1 2 1,-3 3 1,7-1-1,-4 0 1,0 0 18,-1 0 0,-2-2 1,3 1-1,-2 0-20,0-2 0,-3 5 0,2-3 0,-2 3-20,-1 2 1,-2-1 0,3 0 0,0 0 29,-4 1 0,4-1 0,-2 0-99,-2 1 72,5-1 1,-6-1 0,4-2 50,1-1-53,-5 0 1,5 3 0,-3-1 0,2-2-4,2 1 1,-3 1 0,3-1 0,-1-1 1,1 2 1,-3-1-1,3 1 1,0-2-17,-1 1 0,-2-2 0,3 1 0,0 1 2,0 2 1,-4-3 0,6-1 12,0-2 1,-2 5 0,0-4 0,-1 2 0,1 1 1,3 0 1,1-4 0,0 1-1,-2-1 1,-1 3 1,0-1-1,5-1 90,-1-1-92,0-1 0,1 0 1,-1 0-20,1-2 19,-1-1 0,0 3 1,1 0-42,-1-1 40,0-2 0,2-2 3,3 1-7,-4 0 0,5-1 0,-5 1 1,1 0-1,1-1-7,1 1 1,5-2 0,-4-1 0,-1-2-6,2 2 1,-4 1 0,4 2-12,0 0 0,-3-5 1,4 1 15,-1 0 1,-1 3 0,-3 0-8,2 1 0,-2 0-1,3-1 8,-4 1 1,4-5-1,1 1-67,1 0 66,-3-3 1,6 4 0,-4-4-1,0 1-4,0 2 0,2-2 0,-2 2-12,2 1 1,-5-3 21,2 1 0,1-4 24,-2 5 0,5-5-23,-5 4 1,5-5 0,-4 1-3,5-2-17,-3-2 0,2 1 14,0 3-14,0-2 0,2 3-6,-2-5 0,3 2-29,-3 2 6,2-2-267,2 3-434,0-5-2221,0 0 2968,0 6 0,-6-5 0,-1 5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1.96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7527,'6'7'604,"-5"5"-478,5-5 1,-2 1-126,0 0-27,0 1 1,-4 3 0,0 1-68,0 0 118,0-6 0,0 4 0,0-3-17,0 4 1,0-4 0,0 1 10,0 0 1,0-2 0,2 0-9,2-1 0,-3 4 1,4-2 0,0-1 0,1 0-7,1-1 1,-3-2-1,5-2-53,0 2 0,-2-3 1,2 3 56,1-2 1,1-2-740,2 0 473,-1 0 1,1 0 256,-1 0 0,7 0 0,0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4.55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0 7952,'-3'0'-95,"1"1"0,2 0 0,0 3 211,0 1 1,0 1 0,0 2 0,0 1-257,0 4 1,0-1 0,0 2-26,0 0 123,0-1 0,1-2 0,1-1-171,-1-1 1,2 1-151,-1-2 0,0-2 363,0-2 0,1 1 0,3-2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4.73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7717,'0'3'-142,"1"-1"0,1-1-23,2 1 1,1 0 164,2 2 0,0 1 0,1-2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5.1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139 23 7381,'-6'0'619,"1"-3"-363,-1-1 0,0 2 0,1-1-229,-1 1 0,1 1 54,-1 0 1,1-1 0,-1 1 20,-2-1 0,2 0 0,-1 2-368,1 0 1,0 0 125,0 0 1,0 1 34,-1 1 0,3 1 90,-2 2 1,2-1 0,0 0-2,0 0 0,3 2 1,-2 0-1,0 2 5,2 1 1,0-1-1,1 3 1,0 3 23,0 1 0,0 2 0,1 2 0,0 1-3,1 2 0,0-1 0,0 0-51,-1-1 0,3-2 42,-2 1 0,2-2 0,-2-1 0,1-1 0,-2 0 0,2-3-152,-1-1 0,-1-1 128,1-2 0,0-1-618,0-2 39,0 1 41,-2 0 247,0-3 314,0-1 0,-5-4 0,-1-1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5.34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23 8045,'-3'-5'-540,"3"-1"295,-3 0 161,3 3-13,3 1 337,0 2-140,2 0 0,1 0 0,-1 0 0,2 0 16,0 0 0,1 0 0,2 0 70,1 0-93,-1 0-177,4 0 0,-2 0-52,0 0 0,2 0 1,2 0-1,0 0 1,1 0-1178,-2 0 1313,4 0 0,-4 0 0,4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9.50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134 23 8020,'-3'-3'-71,"2"0"1,-3 1 85,0-2 1,1 2 0,-1 0 455,0 1-568,-1-1 267,-1 1-33,1-1 1,-1 2-43,1 0-44,-1 0 0,1 1 0,-1 2 0,1 4 0,-1 0 0,0-1-140,1-1 50,-1 4 1,1-5 0,-1 5-215,1 1 287,-1-2 1,1 2-249,2 0 131,-2 3 1,4-2-1,-1 2-136,2-1 0,0-3 55,0 0 0,0-2-281,2 1 267,1-5 0,3 2 0,-1-2 0,1 0 53,2-1 1,-1-1 0,2-1 0,1-1 124,0-1 0,1-3 0,0-4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9.8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 11 8020,'0'-3'-329,"0"-1"341,0 3 119,0-2-79,-2 6 1,1 0 0,-2 3-60,0 1 27,-1 2 0,3 2 0,-1 1 0,2 1-16,0 1 1,0 0-1,0 1 1,0 0-100,2-1 0,1 0 1,3-4 7,-1-1 1,1-1 0,0-2 0,1-1 0,2-1-44,0-3 1,1 0 0,-2-1-1,0-1 39,0-3 1,1-1 0,-2-5 49,0 0 0,-1-1 0,-1-2 0,-1-1 133,-2 1-119,-2-3 0,0 5 0,0-2 107,-2 4-41,-1-4 0,-5 5 0,1-2 91,0 1 1,-1 2-107,1 4 0,-3-2 1,2 4-6,0-1 1,1 2 0,0 2-1,0 1-83,0 0 1,2 3 0,0-1 0,0 2-108,2 1 1,1 0 0,2 1 170,0 1 0,0 1 0,0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0.2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11 8020,'0'-3'-121,"0"-1"0,-1 3 85,-1-1 0,1 1-35,-3 1 65,3 0 0,-1 3 1,2 0-11,0 2 1,0 3 0,0 0 0,0 0-1,0 2 56,0 1 1,0 1-1,0 1-73,2 0-37,1-4 1,3 3 0,-1-3 0,1 1 32,-1-2 1,1-1 0,-1-3 0,1-1-53,-1 0 1,1-1 0,0-2 0,-1 0 6,1 0 0,0-1 1,1-1-1,-1-2 49,-1-3 1,1 0 0,-3-2 0,2-1 30,-2 0 1,2-1 0,-3 2 0,-1 1 15,-1 0 1,2 4 0,0-2 93,-1 1-118,0 3 1,0-2 29,0 2 0,0 2 1,2 4-1,-2 2 0,1 1-13,-1 2 0,2 1 0,-1 0-262,1-1 216,1 0 1,0 3-1,-1-2 39,-1-1 0,5 2 0,-1-3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0.63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0 7995,'-3'0'-282,"0"3"0,3 1 0,0 0 297,0 2 1,0 1 0,0 1 0,0 0-26,0 0 0,2 2 0,0-2 0,0 0-45,0 0 1,-1-1-1,3-1-121,-2-1 0,2-2-146,0-1 292,1-1 1,-1-1-1,-1-1 91,2-1-97,0-3 1,-2-2 0,1-1 135,0 0-123,-1 0 1,1-1-1,-2 1 1,2 1 59,0-1 0,-1 3 0,0 1 91,-1 0 0,2 1 0,-1 0 0,-1 1 19,1 3 1,-1-1-1,-1 4 1,2 1-62,0 2 0,-1-1 0,1 4 0,0-1-104,0 2 1,-2 0 0,2 0-164,-1 0 0,-1-2 1,3 0-1,0 0 0,-1-1-229,1 0 1,-3-1 409,1-2 0,1 1 0,0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17.3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0 7823,'0'4'68,"0"-1"71,0 1 0,-1-1 360,-1 1-472,2-1 0,-3 3-136,3-1 1,0 1 0,0-1 0,0 0 16,0 1 181,0-1 1,2 3-90,0 1 0,0 1 0,-2 1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0.85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7653,'6'0'-283,"-1"0"281,1 0 1,-1 0 0,2 0 197,0 0-115,-1 0 0,4 0 0,-2 0-171,1 0-10,0 0 0,1 0 0,0 0 0,-1 0-63,1 0 1,-1 0 0,-1 0 0,0 0-53,-1 0 0,-1 0 215,0 0 0,-1 0 0,1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1.20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0 7797,'-4'0'243,"0"0"0,3 1-276,-1 1 0,2 1 0,0 2 0,0 2 89,0 0 1,0 2 0,0 4 19,0-1-17,2 1 1,-1 1 0,1 1 0,-2 1 39,0 0 1,2-1-1,0-1-90,-1 0 71,2-1 22,-2 0-127,1-4 0,1 4 0,0-4 0,1 0 0,-1-2 0,0-1-97,0 0 1,0-2 0,2 1 0,0-2-54,-2-1 0,1 1 1,2-2 29,-1 1 0,1-2 0,-1-3 1,1 0-55,-1-1 1,1-2-1,-1-1 1,1-2-97,-1-2 1,0 2 294,-1 0 0,3 0 0,0-2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3.09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122 0 7594,'-5'0'593,"-1"0"1,1 0 0,-1 0-639,1 0 0,1 2 0,0 0-273,0-1 284,-1 2 1,0-1 0,-1 1-203,0-1 162,1 2 0,0-2 0,1 1-197,0-1 251,0 2 1,-1-3-1,-1 2 2,1-1 12,2-1 0,-2 2 1,3-2 31,-1 1 1,2 0 0,-2-1 193,1 1-158,1 0-56,-1-2 1,4 2-1,2 0 44,1 2 0,0-1 1,1 1-1,-1-1 13,1-1 0,0 3 0,1-2-73,0 0 31,0 2 0,0-4 0,-1 3-270,2 0 92,2-2 0,-4 3 0,3-3 0,0 1-104,-1-1 0,0 1 1,0-2-1,0 3-42,-1-1 303,2 2 0,-3-2 0,2 2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3.5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8448,'6'2'118,"-1"0"0,1 1-59,2-1 0,-2 3 0,3-2 0,-1 2-58,-1-2 1,1 0-1,0-1 1,0 2 61,0 1 0,2-2 1,-2 1-675,1-2 1,1 2 284,-1 0 1,1-2-517,0 0 842,0-1 0,-4-1 0,2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4.31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18 18 7714,'-4'0'295,"2"1"-243,0 1 1,1 1-54,-1-1-6,-1 1 1,2 2 0,0 1 33,0-1 4,1 1 1,0-1-76,0 1 67,0-1 0,0 2 1,0-1-1,0 2 4,0-2 1,0 2 0,0 0 0,0-1-18,0 1 0,0-2 0,1 2 1,0-2-16,1-1 0,2-1 1,0 0-1,0 0 5,0 1 1,1-1 0,-2-1 0,3 1-45,1-1 1,-1 0 0,2-3 0,0 0 36,-1 0 1,1 0-1,-1 0 1,0 0-9,0 0 1,1-1 0,-1-1 0,0-1-10,-1-2 1,0 0 0,-1 1 0,1-2 38,-1 0 0,-1 1 0,-1-2 1,0 1 76,0 0 1,-1 0 0,-1-1 0,1 0-37,0 0 0,-2 1 1,2 1-1,-1-2 29,-1 0 0,-1 1 0,0-2 0,-2 2 2,0 1 0,0-1 0,-1 1 0,0 0-25,0 1 1,-1-1-1,-1 2 1,0-1 17,-1 1 0,1 2 0,-2-2-199,2 1 154,1 1 1,-1-1 0,1 2-175,-1 0 136,0-3 0,1 2 0,-1 0 0,1 0-264,-1 1 0,3 0 1,-1 0-92,0 0 0,-1 1 0,1 0-316,0 1 0,3 2 674,-1 0 0,-1 1 0,3 0 0,-3 1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4.71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1 9087,'-3'0'-732,"1"0"826,2 2 1,0-1-1631,2 3 745,-1-3 791,1 4 0,-2-4 0,0 1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4.91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0 7912,'-2'3'927,"1"0"-1450,-1-3-731,2 2 1254,0-1 0,2 1 0,1-2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7.0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233 45 7876,'-4'-2'-840,"1"0"732,-1-2 0,0 3 1,1-2-1,-2-1 270,-2 1 1,1 0 0,-2-1 0,2 1-84,-2 1 1,1-2 0,-1 1 0,-1 1-43,1-1 0,1 2 0,-1 1 0,1 0-28,-1 0 0,1 0 0,1 0 1,1 0-51,-1 0 1,1 0 0,1 2 16,0 2 0,3 1 1,-1 0 24,2 1 1,0-1-1,0 1-243,2-1 236,1 1 1,3 0-1,0 1-31,1 0 35,-1 1 0,4-1 0,-2 1 0,-1 0-7,1 0 1,-2 1-1,1-3 1,0-1-6,-2 2 1,0-1 0,-1 1 0,-2-1 21,-2 0 1,2-1-1,0 1 1,-1-1 17,0 1 1,-4-1-1,0 1 345,-2-1 1,-1-1 0,0 0-1,-1-1 204,0 1-508,-3-2 1,2 0 0,-2 0 0,1 0 75,-1 0 1,0-1-1,0 0-344,1 0 1,1-3 94,-2 0 1,0-2-175,3 0 1,0-1 0,1 0-1,1-1-286,-1 1 0,3-1 1,1 0 169,2-1 0,2 2 396,2 0 0,3 1 0,2-2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7.28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0 7161,'-1'3'201,"-1"-1"0,0-1 1,-2 1-156,2 2 0,2 1-14,0 0 0,0 1 0,0 0 55,0 1 0,0 0 0,0 2-691,0-1 467,0 2 0,0-4 1,0 1-1,1-1-92,1 0 1,1-1 0,-1-2 228,1-1 0,0-1 0,-1-1 0,-2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7.44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11 8066,'-2'-3'-1170,"1"-2"969,-1 5 1,4-3 0,2 4 200,1 1 0,1 3 0,-1 4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17.5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0 8095,'0'6'436,"0"-1"1,-2 0 12,0 1 1,0-1-709,2 0 1,0 1 0,0-1 0,0 1-583,0-1 0,0 0 841,0 1 0,3 1 0,0 2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8.05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150 34 7965,'-2'-4'-191,"0"1"0,-2 1 0,0-2 1,0 0 248,-2 1 1,0 0 0,0 2 0,0-2 171,-2 0 1,-1 2 0,1-1 0,0 2-316,0 0-28,1 0 218,-1 0-108,1 0 1,-1 0 0,3 0 0,-1 0 0,1 2 29,-1 2 0,3 2 0,-1 1-212,2 0 120,0 0 1,0 3 0,0 0 1,1-1 0,1 0 31,0 0 1,1 1 0,2-2 9,0 1 1,1-2 0,1 0-1,1-1-52,-1 0 1,1-1 0,-1-2 0,1-1-20,-1-1 1,2-1-1,-1-1 1,2-1 46,-1-1 1,-1-3 0,1-1 0,0-2 31,0 0 0,-1-2 0,0 1 113,-1 0-118,1-2 0,0 5 0,-1-2 1,0 1-20,-1 2 0,1 1 188,-2 2-93,2 1 1,0 0 0,-1 4 135,0 2-96,0 1 1,1 3-1,1 1 1,-1 2 25,-2 2 0,2-1 1,-2 3-1,1 1-43,0 0 1,-2 0 0,1-1 0,-1 0-25,-1 3 1,0-2-1,-1 3 1,0-3-29,0-3 0,-1 1 0,0-3 0,-2 4-10,-1-2 1,-1-1-1,0-1 1,-2 1-14,1-1 0,-2-2 1,0-1-1,0 0 34,0-1 1,-2-1 0,2-1-225,0-1 195,-2 1 1,1-5-1,1 2-199,0-1 89,-2-1 1,2-3-1,-1 0 1,1-3-94,0-1 0,1 0 0,1-2 0,1 0-22,1 3 0,3-4 0,-1 4 1,1-1 214,1-1 0,0-2 0,0 1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8.5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22 7899,'0'-6'-504,"0"3"877,0-1-488,0 3 1,0 4 146,0 5-13,0 3 1,0-2-1,0 2 1,0 0 35,2 0 1,-1-1-133,1-1 65,1-1 1,-2-2-1,3 0 1,0-2-69,1 0 0,-2 0 0,1-2 0,0-1-14,1-2 1,1-1 0,-1-2 0,1-1 81,0-2 1,-1-3-1,0 1 61,-1 1-64,1-3 0,-1 3 1,2-2 16,-1 1 1,-1 2 0,2 0-1,-1 1 1,1 0 176,-1 1 0,-1 0 0,0 1-56,0 2 1,1 2 0,0 2-54,-1 2 1,0 1-1,-2 2 1,0 1-7,0 1 0,-1 0 1,1 2-1,0-2-278,0 1 0,2-1 1,-2 2-1,1-1-108,1 0 0,-1 0 1,1-1-1,-1-1 322,0 0 0,0 0 0,3 1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9.0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128 94 7899,'0'-5'-244,"0"-1"1,0 1 0,0-1 329,-2 1 0,-1-1 0,-2 0 318,1 1-273,-1-1 0,2 1-61,-5-1 0,2 1 0,-1-1 0,0 1 1,2 0-1,-1 1-105,1 0 1,-1 3 0,-1-1-25,0 1 1,-1 4 0,3 0 0,-1 3-4,1 1 1,1 2-1,1 2 1,0 0 48,2 0 1,-1 0 0,0 0 0,1 0-43,0 0 0,2 0 0,0-1 1,1-2-19,1 0 1,-1-1-1,2-3 1,0-1-10,1 0 0,-1-1 1,-1-2-1,2 0 37,0 0 0,0-3 0,1-1 0,-1-2-1,1-2 1,-1-1 0,1 1 0,-1 0 115,1-2 1,-2 2 0,-1 0 119,2 2 14,-3 1 0,3-1-54,-1 1 1,-1 1 0,1 3-77,0 0 0,-1 3 0,0 2 0,0 2-61,0 1 1,0-1 0,2 2-165,-2 0 1,0-1-1,2 2 1,-2-1-1,1 0-266,-1 0 0,2 0 0,-1-3 417,1 1 0,0-1 0,-2-2 0,2 2 0,-2-2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9.3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 17 7878,'0'-5'-173,"-2"1"1,1 0 731,-3 2-266,3 0-84,-2 2 0,3 3-186,0 1 0,0 1-31,0 2 0,0 3 0,0 3 54,0 1 0,2 1 0,1 1 0,-1 1 25,1 1 0,0-1 1,-1-1-61,-1 1 0,2 1 1,-1 1-1,1-1 0,0-1-112,0 0 0,-2-3 0,2 1 1,-2-3-304,1-1 0,2-1 1,-2-2-693,2 1 635,-3-2 461,1 1 0,1-3 0,0 1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4:00.03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67 6 7816,'-5'0'-28,"0"0"1,0-1 107,2-1 1,1 0 0,-1 3 0,0 0 7,0 1 1,0 0 0,-2-1 0,2 2 14,1 0 0,-2-1 0,2 3 0,-1 0 54,1 1 0,-2 0 1,2 3-370,1 1 143,-2 0 0,2 1 0,-1 1-73,2-1 62,0 0 1,0 0 0,0 0-1,0 0-104,0 0 1,0-2 0,2 0-1,0 1 88,1-2 1,1 0-1,1-2 1,1 1-173,-1 1 0,3-1 0,0-2 0,0 1 268,2 0 0,-2-1 0,3 1 0,-3-1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4:00.61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128 133 7775,'3'-5'0,"-1"-1"-51,-2 1 1,0-1-1,0 1 1,0-1 103,-2 1 0,1-1 1,-2 1-1,0-1-6,0 1 1,-1-1 0,-2 0-1,0-1 72,-1 0 1,1-1-1,-2 3-264,0-1 90,2-2 1,-3 2 0,2-1-70,0 3 121,-1 2 0,3 2 0,-1 0-46,1 0 1,0 2 0,1 2-1,0 3 38,2 0 1,-2 3 0,2 0-1,1 2-52,1 3 1,0 1 0,0 0 0,0 0 1,2 0 1,-1-2 0,3 2 0,0 0-35,1-2 0,1-1 1,-1-4-193,1-2 256,2 0 1,-2-2-1,1-2 1,0-1-28,1-1 1,-2-2-1,2-1 27,-2-1-14,4-5 1,-7 1 0,5-2 62,-2-1-26,-1-3 0,-1 2 1,0-2-1,-1 1 70,1 1 0,-1 0 0,-2 0 0,1 2 98,-1-1 1,0 4 0,-1-2 465,0 2-332,0 1 0,0 2 1,1 3-179,1 3 0,0 3 1,-2 1-153,0 2 95,0 4 1,0 1 0,0 2 0,0 0 29,0 1 0,2-3 1,0 4-154,-1 0 23,2 2 1,-2-3-1,1 2-219,1-2 119,-3 0 1,5-1 0,-3-2 0,0-1-74,1-1 0,1-1 0,-1 0 0,0-2-99,-1-2 0,1 1 1,0 0 312,0-2 0,2 0 0,-2-2 0,3-2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3:05.50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71 7838,'-8'0'-151,"2"6"1,7 3 216,4 4 1,-3 1-1,2 2 1,-2 1-16,-2 2 0,1 0 1,3-5-47,0 0 0,6 0 1,-4-2-84,2-2 0,-3-4 0,4-6-82,2 0 1,1-6 0,1-4 92,-4-2 1,2-7-1,-6 0 1,0 2-2,1 1 0,-4 2 1,2 0 69,-2 0 22,-2 6 0,1-3 0,3 5 78,0-2 207,1 5-143,-5-3 1,0 12-1,2 3-25,2 4 0,-2 1 0,4 0 1,-1 0-63,0 0 1,4 0 0,-3 1 0,2-1-40,3 0 0,-3-5 0,1-1 0,2 0-106,2 0 0,1-5 1,0 2-115,0-4 1,5-2-162,0-4 324,0-3 0,-5-6 0,0-2 0,0-1-34,0-2 1,-5 0-1,-1 5 1,-1 0 22,-4 0 1,0-3 0,0 1-1,2 4 58,-2-1 0,-2 0 1,-2 1 93,-4 2 1,2 0-1,-6 5-33,-2 2 1,3 1 0,-2 2-44,-1 0 1,0 2 0,0 2-1,4 6 37,0 2 1,-2 7 0,4 0 0,2-2 3,1-1 0,2 3 0,0 0 0,0-2-51,0-2 1,5 4-1,1 0-69,2-2 13,2-7 1,-1 2 0,0-4-123,2 0-9,2 4 1,1-8 0,2 3 0,1 0-225,2-4 0,0-2 1,-5-1-1,0 0 126,0 0 0,0-4 0,0-3 0,-1 0 247,-4-4 0,4-2 0,-5-1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3:06.3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28 57 7413,'-9'-5'-485,"0"0"790,5 0-209,-2 5 0,6 2 32,0 3-89,0 3 0,0 6 1,0 0-45,0 0 9,0 0 1,0 0-1,0 0 1,2-1-61,2-4 0,0 4-11,5-4 0,0-3 0,6-1-50,-1-3 1,-5-2 0,-1-2 0,0-3 21,0-4 0,-1-8 0,4-2 0,-3 2 48,-1 1 0,2 2 0,-4 0 73,-2 0 0,0 1-95,2 4 520,-4 2-253,5 7 1,-6 2 204,0 3-304,0 3 0,2 6 0,1 0 0,2 0-38,-2 0 0,3 0 0,1-1 1,0-2-33,4-2 0,-3-4 1,2 3-1,1-2-81,1-3 1,-2-1 0,-1-2 0,2 0-86,1 0 1,-2 0-1,-1-2 1,2-1 24,2-2 1,-4-6 0,-1 2-1,0-4 47,0-1 0,-4 0 1,4 0-40,-1 0 1,-3 0 141,-4 0-4,0-1 1,0 6 259,0 0-177,-6 5 0,3-6 0,-7 5 67,-1 2-128,5 1 0,-6 2 0,2 0 10,-2 0 0,2 5 0,2 1 1,2 2-5,3 3 1,1 1-1,2 3-32,0-1 0,0 0 0,0 0 0,2 0 18,3 0 0,-2 0 0,6-1-181,2-4 23,2 4 1,1-7 0,0 3 0,0-4 50,0-3 1,5 2 0,0 1-907,-2-2 736,-1-1 0,3-2 0,-1-2 229,0-2 0,-3-11 0,-1-7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3:06.55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29 7881,'0'-10'0,"0"1"-66,0 6 203,0-3 206,0 6-224,6 6 0,0 2 1,5 6-1,-1 2-16,1 2 1,-3 0-1,-1 5 1,1 1-2,0-2 1,-5 4 0,2-2 0,-3 2-233,-2 3 1,0-1 0,-2 0 0,-3 0-484,-4 1 0,-4 3 613,-1 1 0,-6 7 0,-2-4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3:40.148"/>
    </inkml:context>
    <inkml:brush xml:id="br0">
      <inkml:brushProperty name="width" value="0.3" units="cm"/>
      <inkml:brushProperty name="height" value="0.6" units="cm"/>
      <inkml:brushProperty name="color" value="#9DEA90"/>
      <inkml:brushProperty name="tip" value="rectangle"/>
      <inkml:brushProperty name="rasterOp" value="maskPen"/>
    </inkml:brush>
  </inkml:definitions>
  <inkml:trace contextRef="#ctx0" brushRef="#br0">0 1 12734,'0'73'-298,"0"-2"1,2-16 365,2 6-90,-2-22 55,4 21 0,-6-13-20,0 19-27,0-7 0,0 28 40,0-17 0,0-15 2,0-3-18,0-19 0,0 14 11,0-10 17,0-15-18,0 24 16,0-18-288,0 2-98,0-2-406,6-8 756,-4-6 0,10 1 0,-4-1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17.6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0 7823,'0'6'0,"-1"-1"0,0 0 94,-1 1 1,0-3-1,2 1 1,0 0 269,0 1-623,0 0 0,0 1 0,0 1 0,0 0 1,0 0-1,0 1 259,0 1 0,0 1 0,3 0 0,0 1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3:41.624"/>
    </inkml:context>
    <inkml:brush xml:id="br0">
      <inkml:brushProperty name="width" value="0.3" units="cm"/>
      <inkml:brushProperty name="height" value="0.6" units="cm"/>
      <inkml:brushProperty name="color" value="#9DEA90"/>
      <inkml:brushProperty name="tip" value="rectangle"/>
      <inkml:brushProperty name="rasterOp" value="maskPen"/>
    </inkml:brush>
  </inkml:definitions>
  <inkml:trace contextRef="#ctx0" brushRef="#br0">15 0 12468,'0'75'-983,"0"1"1041,0-20 0,-2 16-253,-2-6 201,2 13 0,-4-15-38,6-3 31,0-28 1,0 19-7,0-10 1,0-9 2,0 45 54,0-31-20,0 22-20,0 0 0,0 2 19,0 9-76,0-28 54,0 6-19,0-40 11,0 22-2,0-25 3,0 6 0,0-7-179,0 0 1,0 0-1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27.4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 7593,'0'-8'971,"0"2"-857,0 6 1,0 6 0,0 4-21,0 2 1,0 2-1,2 0 1,1 2-111,2 3 0,-1-2 0,-4 7 0,0-1-33,0-1 0,0 5 1,0-4-76,0 4 0,0-3 82,0-1 1,0 1-159,0 4 194,0-6 0,0 3 1,0-5-1,0 1-18,0-1 1,0-1 0,0-5-143,0 0 1,0 5 9,0 0 7,0-1 1,0-3 61,0-1 1,0-5 0,0 0-121,0 2 1,0-3-80,0 2 0,0-6-171,0 6 457,0-7 0,0 3 0,-6-12 0,-2-2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27.9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7192,'7'6'-149,"0"-4"193,-7 10 1,6-4-33,3 6 0,-1-4 47,2-1 0,-6-4 27,6 4 0,-1-6-79,5 2 1,-4-3 0,-1-2-42,2 0 1,-3 0 0,1 0-289,2 0 214,-4 0 0,5-2 0,-3-1 31,4-2 1,1-6 76,0 2 0,0-4 0,0-1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29.0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 6525,'14'0'539,"0"0"-232,0 0-188,1 0 1,3 0-306,1 0 163,0-6 1,-3 2 0,1-3 0,2 0-266,-2 4 0,-1-3 1,-2 0 287,0-2 0,0 5 0,0-4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29.3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1 8156,'-9'0'-290,"1"1"1,1 4 0,4 4 0,2 5 511,1 5 1,0-3 0,0 4 0,1 1-80,4 2 1,-2-1 0,5 2 0,-2 1-309,-3 1 0,4-4 0,-1-3-253,2-3 302,-5-2 0,5 0 0,-5 0-414,2 0 248,6-6 1,-8-2 281,6-6 0,-1-1 0,1-4 0,4-9 0,-5-8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29.6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 8156,'8'-14'-144,"0"6"0,-5 2 335,2 0 0,0 6 279,-5 0-312,6 0 1,-5 14 0,4-2 78,-3 6-172,4 7 0,-4-3 0,4 6 0,-2 0 189,1 0 0,0 1 1,-5-1-723,0 0 300,6-6 1,-4 5 0,4-5-1,-1 0-76,-1-4 0,3-4 1,-4-3-100,2-1 1,5-7 221,0 2 1,-2-12 0,0-5 0,-1-7 81,1-3 1,-5 0 0,4-3 0,-3 3 22,1 2 1,4-1 0,-4 4 0,0 0 55,1 4 1,-3-1 72,7 5-125,-7 2 1,5 1 74,-4 6-66,-2 6 1,9 4 0,-6 7-242,-2 2 160,5 6 0,-5-3 0,5 6-472,-2 0 265,-1-6 291,1 5 0,2-11 0,6 4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29.8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8008,'0'14'-98,"0"0"0,0 0 122,0 0 0,5 5 0,1 2-92,2 1 0,-5-5 0,3 2 0,-1-4-313,0-1 1,1 1 380,-2-1 0,-2 6 0,4 2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0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14 6470,'-6'-7'372,"3"0"189,-7 7 0,9 2-761,1 3 0,1 1 1,7 5 199,-2-2 0,12 1 0,-3 4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0.1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14 8156,'-7'-7'0,"4"0"0,-5 9 0,2 3 0,-3-2 0,4 6 0,0 1 0,5 4 0,0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0.3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1 8156,'8'14'-824,"3"-5"533,-6 1 1,6-2 428,-2 1-199,-2 4 1,5-6 70,-3 8 0,2-1 1,-1 0-1,-5 0 1,1-5 0,-1 1-43,-2 1 1,-2-3 0,-2-1 184,-4 0 0,-1 4 0,-5-4 1,1 3-1,-1-2 73,-1-2 1,-2-1-1,1-4 1,2 2-843,2 2 616,-1 0 0,-4-11 0,0-2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15.4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7880,'3'7'-956,"0"-1"918,-3 1 0,0 0 0,0 2 0,0 1 455,0 0 0,1 2 0,1-1 0,0 1-312,-1 2 1,0-1 0,0 0 0,0-1 35,1-1 1,0-1-1,-1-2-43,1 1 0,-1-3-50,1-1-3,-1-4 0,-1 1 0,1-5 232,1-3-215,2-4 0,0-3 0,0 0-139,-2 0 129,3 0 0,-1 0 0,3 1-406,-1 1 0,1 1 161,-1 4 1,1-2-168,-1 1 0,1-1-233,-1 4 1,2-1-1,0 0 593,0 1 0,4-1 0,-2-1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17.8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7823,'0'5'0,"0"0"0,0-2-580,0 2 186,0-4 1145,0 4-712,0-2 1,0 2 0,0 0 0,0 1 0,0-1 0,0 0-292,0 1 1,0-1-1,0 1 1,0 1-1,0 0 252,0 2 0,2 0 0,1 1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0.9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43 8052,'-5'-10'-277,"1"1"359,-7 6 54,9-10 136,-10 12-432,10-6 122,-4 7-40,6 0 0,0 7 0,0 2-64,0 4 1,0-4 0,1 0-1,4 2 56,4 2 1,-1-1 0,0-1 0,0-1 30,0 1 1,-4-3 0,4 1 33,-1 2 76,3-5 1,-8 7 0,4-5 0,-1 1-1,0 0 0,-1-4 0,-4 5 297,0 1-174,0-5 0,-1 6 181,-4-2-235,-3 2 1,-6 1-1,2-2 39,2-2 1,-2-4-167,2 4 0,-2-5 164,-2 0 1,0-2-419,-1-2 0,8-2-98,2-2 0,3-4 1,2-8-1,0-1-272,0-2 1,7-6 626,2 1 0,4-2 0,1-3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1.5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8052,'0'-8'911,"0"2"-1367,6 6 290,-4 6-1,4 2 204,0 6 0,-4 0 1,3 2-1,-2 1-82,2 2 0,-4 6 0,4-3-142,-4 0 138,-1 4 0,0-8 1,0 4-106,0-2 33,0-1 1,0-5-75,0 0 1,0-5-82,0 1 202,7-7 50,-6 3-44,6-12 11,-1-2 60,-5-6 1,10-2 0,-4-1-1,-1-3 26,0-2 0,5 4 1,-3 0 52,0 2 0,0 8 0,-5 2 19,2 0 1,5 6-13,0 0 1,-2 3 0,0 9-258,-2 4 187,-1 1 0,-1-1 1,3 1-472,0 2 252,-3 0 1,3 0 199,-2-1 0,-3 1 0,4-5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2.1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55 7299,'0'14'100,"0"0"1,2 0-102,2 0 1,0-1-1,3-2-29,0-2 1,4-1 0,-2 2-118,4-6 1,-4-2 132,0-2 1,-1-2 0,3-2 122,-1-6-111,-7 4 1,3-7-1,-6 4 93,0-4 0,0-5 0,-2-3 89,-2-1-181,2 11 1,-6-3 0,4 11-115,-6-2 0,2-4 13,-1 4 0,4 2 0,-3 8 0,2 4-94,3 4 1,1 2-1,2 3 196,0 0 0,7 1 0,1-5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2.4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27 8052,'0'-7'-234,"0"0"0,1 9 0,2 3 211,2 4 0,1 4 0,-3 1-127,2 0 172,6 0 1,-9 0-1,4 0-124,0 0 1,2 0-15,6 0 1,-4-6-5,-1-3 0,-4-5 0,3-5 0,-1-4 94,1-4 0,-5-1 0,4 0 0,-3 0 54,1 0 0,1 0 1,-3-2 114,2-3 1,0 8 168,-5-3-185,6 9 0,-3 1-217,7 8 137,-7 4 0,8 6-363,-6 1 211,5 5 0,-6-9 0,3 3 105,0-1 0,4-1 0,-3 2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2.7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8006,'0'9'-350,"0"1"333,0 1 0,0 1 1,0 2-1,2 1-70,2-1 1,-2 0 0,4 1 0,-1 4-129,0 5 1,4-2 0,-4 0 214,-2-2 0,5 5 0,0-3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3.2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142 375 8052,'0'-9'6,"0"0"1,0 4 193,0-5 1,-5 1-30,0-5-34,1 0 0,4 4 0,-2 1-109,-3-2-28,4 5 0,-7-5-181,3 6 144,4-6 0,-12 8-211,4-6 77,2 5 0,-5-2 1,3 8 72,-4 2 1,4 4 0,1 6 0,0 2 38,0 3 0,5 3 0,-2 4 1,4 0 37,1-3 0,0-4 1,0 3 16,0-2 1,1 1 0,4-4-1,4 0-48,4-4 1,-4-6 0,1-7-11,1 0 42,-5 0 0,6-3 1,-2-5-18,2-6 1,-2-9-1,-2 1-18,-2 0 0,0-9 0,-3 4 0,2-1 0,-2-1 62,-1 0 0,-2-4 0,0 1 0,0-2 72,0-2 0,0 6 0,0 0 1,0 7 113,0 2 1,0 3 354,0 3-298,0 8 0,0 16 0,0 11-62,0 4 0,1 1 0,2 3-149,2 0 0,0 2 0,-4 2 1,3 1-1,0-2-17,-1-1 1,4 3 0,-1 0 0,0-2-832,1-1 661,3-8 148,-8 4 0,11-4 0,-6 6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9.5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240 57 7858,'-14'0'196,"0"0"1,0-2-92,0-2 1,-1 0 0,1-3-1,0-1-131,0 0 0,2 3 0,1-3 0,1 2 46,-1 3 1,3 1-1,-1 2-224,-2 0 1,-2 0-26,-1 0 159,6 0 0,2 2-206,6 3 243,0 2 0,6 8 0,4-3-5,2-2 0,3-3 1,-1-2-1,0 4 7,0 4 0,0-5 1,0-2-1,0-1 66,0 0 0,0 4 0,-1-3-31,-4 2 1,-1-3 0,-5 4 10,2 2 0,-2 0 1,-7 0-1,-6-2 29,-2 2 1,-4-1-1,-1 1 1,-2 1 180,2-1 0,1-6 0,2 0 0,0-4-23,0-1-304,-1 0 0,1 0-325,0 0 0,6-1 62,4-4 1,2 0 0,4-7 364,2-4 0,10-1 0,8 3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9.8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7863,'8'-6'-245,"3"6"186,-7 0 1,6 6-1,-4 6 64,2-2 0,-5 2-510,2-2 1,1 2 504,-1 2 0,-1-6 0,-10 5 0,-2-5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9.9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36 7427,'0'-14'-547,"0"0"590,0 6 1,0 8-90,0 9 75,6 4 0,-3 0-354,7-4 178,-7 3 1,9-4-217,-2 6 363,2 1 0,2-1 0,0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0.8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100 169 8117,'0'-7'-1391,"0"-6"1704,0 4-121,0-4 0,0 4 0,0-1-3,0-1 0,0-1-166,0-2 0,0 0 0,-2 1-30,-3 4 0,4-4 0,-6 5 17,1 0 0,3 2 0,-6 6-27,-2 0 0,3 0 0,0 2 1,2 2-53,3 6 0,-4 7 0,3 2 9,0-2 0,-2 0 1,1 1-1,2 0-218,2 0 254,1-3 0,1-1 0,2 1-22,2-1 0,1-6 0,-2-2 0,2-2-86,2 1 1,-4 0 179,6-5-83,-1 0 0,1-2 89,-1-2-10,0-4 0,1-5-34,-1 4 0,-1 1 1,3 5 47,-2-2 1,1 2 0,4 8 7,0 4 0,-4 4 1,-3 1-1,1 0-3,0 0 1,-3 5 0,3 0 0,-2-1 17,-3 3 1,-1-1 0,-2 5 0,0-1-21,0 1 1,0 0 0,0-1-30,0-6-1,0-2 1,-5-2 0,-1 0-52,-2 0 110,5 0-106,-10 1 1,7-6-75,-4 0-6,-2-5 1,9 0 0,-5-8 0,2-7 25,2-7 1,3-2 0,1-5 0,0 0-45,0-5 1,5 6 0,1-4 0,0 2-10,0-1 1,4 0 0,-4 2 0,2 2 79,3-2 1,-3 3 0,1 0 322,2 1-230,2 2 0,-4 5 1,0 0 44,2 0-95,-4 6 0,5-3 1,-2 5 28,2-2 0,-2 5 116,-1-2-96,0 4 0,1 2 1,-2 4 20,-2 4 1,3 4 0,-4 3 0,-2 1-27,-1 2 1,2 0-1,1-5-15,-2 0 0,0-2 0,1-1-105,0-1 0,3-7-139,-3 2 0,-1-4 217,7-1-22,-1 0 1,1-6-1,-3-4 119,0-2-113,4-8 1,-8 4 0,5-3 261,-2 3-238,-1 2 0,1 0 82,3 0 1,-2 5 0,-1 1 24,0 1 0,-3 4-112,7 8 0,-7-2 1,3 7-1,-1 1-106,0 1 1,1 2 0,-3 0 0,2 2-116,-2 3 0,3-3 0,-1 2-552,-2-2 483,5-2 285,-7 0 0,12 0 0,-5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18.0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7823,'0'5'687,"0"0"-884,0 1 0,0-1 0,0 1-767,0-1 877,0 0 0,0-1 0,0-1-13,0 2 0,0 0 0,0 2 0,0 0 100,0 2 0,0-3 0,0 2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1.2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71 8117,'8'-9'-216,"-3"-1"1,-4 5 122,-1-4 197,0 0 0,-4-1 86,-1 1-575,-6 6 372,9-4 0,-10 7 0,4 2-72,0 3 1,-3-2 0,5 6 0,0 4 17,-1 4 1,3-1 0,2 3-6,-3-4 0,4-1 0,-4 0-49,4 1 1,2-3-1,4-2 61,4-6 0,-1-2 0,1-4 2,2-2 1,-3-4-1,0-6 131,-2-1-27,-1 1 0,0 0 0,0 0 149,-2 0 1,3 5 20,-1-1-36,-1 7 0,-2-3-56,3 6 0,-2 1-61,6 4 1,-6 3 0,4 4-1,-3-1-136,1-1 0,4-1 0,-2 5 0,-1 0-309,0 1 1,4-1 0,-4 0 381,2 0 0,-5 0 0,3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1.5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8558,'0'14'0,"0"2"152,0 2 0,1 4 0,3 8-459,0 3 205,1-3 0,0 9 0,1-4-284,2 1 0,-3-3 103,4 4 283,-6-5 0,10 8 0,-6-4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2.3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 7987,'0'-8'-87,"0"2"0,0 22 0,1 4 143,4 4 1,-3-4-1,4 4 1,-2-1-20,1-1 1,0 3 0,-4-4-70,4 1 1,-3-5 0,4 2-1,-1-4-295,-1-1 1,3-4-152,-3-1 446,-2-6 6,10-3 0,-10-12 1,4-7-1,-1 0-37,0-1 0,1-5 0,-3-5 121,2 3-25,6 8 0,-10-2 0,6 5 29,-1 2-57,-4-10 0,5 20 31,-2-11 0,1 9 0,5-2-29,-1 2 0,-6 8 1,4 7-1,-1 4 115,-4 1 1,3 1 0,0 3-1,0 0 10,1 0 1,-1-3 0,-3-1-471,2 1 4,6-1 207,-3-6 1,1-2 38,0-6 0,-4-3 122,5-7-20,-7 1 1,8-13-1,-5 5 124,2-2-30,-5 0 1,5 6 0,-5 2 65,2 2 0,1 6-72,-1-2 0,1 5 0,5 5-77,-2 4 0,-6 5 1,4 4-1,-3 2-131,1 2 0,1-5 0,-3 4 0,2-3-527,-2 1 1,0 0 632,2-5 0,-2-1 0,7-4 0,-7 4 0,3-5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2.7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1 7987,'-8'9'102,"2"1"127,0 1 0,4 1 1,-2 4-517,2 3 201,2-10 0,0 19 0,2-9-69,2 0 127,-2 4 0,6-5 1,-5 4-1,3-4-109,2-5 1,-3 1 75,4-5 0,-4-2 0,4-3 0,2-2 1,0-4 0,-1-2 0,-4-6 5,0-2 0,-3-4 1,5-1-1,-2-4 33,-3 0 1,1 3 122,0-1-117,-2 4 1,6 2 11,-4 4 197,-2 3-124,4 6 1,-1 6-1,1 2-77,2 0 1,-3 9 0,3-3-1,-2 2 0,0-2 1,-3-3-1,4-2 56,0 2 1,-2-3-67,4 1 18,-5-6 0,8 10 0,-4-5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2.9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7578,'0'9'-191,"0"0"0,2-5 0,2 2 279,6 0 0,-2-4 0,1 2 0,2-1-106,2 2 1,1-2 0,0 5 0,0-2-277,0-2 0,0-3-130,0-1 187,0 0 237,1-6 0,-1-2 0,0-6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3.7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0 7968,'-12'6'315,"2"4"-399,6 2 0,2 4 1,4 1-30,2 2 187,-2 0 0,6-2 1,-5 3-1,2 7 71,-2 3 0,3-13 0,-1 7-614,-2-1 239,5-4 1,-5-2-334,6-3 393,1 4 1,2 4 0,-1-5 26,-1-6 0,-6-5 0,6-6 51,1 0 1,-3 0-1,-1-2 1,1-1 140,0-1 0,-3-3 1,3 3-1,0-4 53,-1 0 0,-2-3 0,4 5 0,1-2 150,-2-3 0,4 3 43,-2-1-266,2-1 1,-2-4-1,-1 0 1,0 0 43,-1 0 0,3 0 1,-6 0-8,-2-1-27,5 1 1,-6-4 0,2-1-105,-2 1 74,-2 9 0,0-3 1,0 2 12,0-2 0,-2 2 1,-2 2 6,-6 2 1,2 1 0,-1 5 3,-2 0 0,3 0 0,0 2-2,2 3 0,1-1 0,5 9 0,0 4 30,0 3 0,0-2 0,0 2 0,2-1-18,2 0 0,0 0 0,5-4 0,2 2 2,2 2 1,-4-5-1,0-4-137,2 1 101,2 1 1,1-2 0,0-2-94,0-2 1,-4-1 0,-1-5-83,2 0 0,2-2 0,1-3 110,0-4 0,-2-4 0,-1-1 0,-3 0-20,-2 0 0,1-2 1,-4-2 78,2-6 1,1 5-1,-3 3 1,2 4 15,-2-4 1,-2 7 0,1-4 109,3 5-141,-4-2 1,7 3 15,-3-2 1,-2 3 303,6 6-186,1 0 0,-1 4 1,-1 3-1,0 0 24,0 4 1,-4 2 0,6 1-1,1 0-81,1 0 1,-2-4 0,-1-1 0,2 2-15,2 2 1,1-4 0,0-1-1,0 0-129,0-1 1,0-3 0,-1 2 0,-2-1-790,-2-1 1,0-1 428,6-7 0,-3 1 1,-2-7 437,-6-1 0,-2-3 0,-2-5 0,0 4 0,0-6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3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227 0 7961,'-15'0'0,"6"0"0,0 0 0,-1 0 0,-2 2 0,2 2 0,2 0 0,5 5 0,-1 2 0,-6 8 0,4 1 0,-2 2 340,-3 2 0,3-6 0,0 15 1,1-3 148,-1 0 0,-2 4 0,-4-10-2951,0 3 2462,6 1 0,-11 0 0,4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7.3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8930,'8'6'313,"-2"2"0,-6 2 0,1 1 1,3 3-70,0 3 1,3 3-1,-4-1-423,1 5 61,1-4 0,1 1 104,-4-1 1,6 2 0,-5 6 0,2 0 0,-2 2-429,-2 3 353,-1-3 1,5 6 0,0-5-467,-2 2 366,-2 0 1,-1-6-1,0-2 1,0-3-355,0-2 1,0-1 75,0-5 467,0 0 0,0-12 0,0-4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8.0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8159,'5'14'322,"1"-1"0,1-2-316,-1-2 1,3 1 0,-2 4 0,0 0 14,4 0 0,-3 0 0,0 0 1,0 0-32,0 1 1,-4-6 0,4 0 33,-1 2 1,3-4-90,0-3 0,-2-2 0,1-4-64,2-2 0,2-4 0,1-8-601,0-3 532,-6-3 1,4-1 0,-2 1 0,1 0-743,-2 0 940,4 11 0,-6-8 0,8 11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8.6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8532,'13'9'173,"-2"-1"1,-2 0-141,2 0 0,6-5 0,2 3 0,-2-1-142,-1 0 1,0-1 0,1-4-1,2 0-469,-2 0 0,-1 0 0,-2 0-248,0 0 826,-6 0 0,4-6 0,-4-2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18.1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1 8159,'0'5'434,"0"0"97,0-2-620,0 2 1,0-4 0,0 3 121,0 0 0,0-1-1625,0 1 1,0-3 1591,0 3 0,-3-3 0,0 2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8.8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7800,'-8'6'146,"3"4"0,4-3 1,1 4-1,0 3 42,0 4 1,0 7 0,1-2 0,4 4 37,5 1 0,-3 2 1,1 1-770,-1 2 403,3 0 1,-3 0 0,2-1-521,-4-6 550,3 9 0,-5-18 1,5 6-1,0-5-179,-1-4 1,-2-2-1,4-2 289,2-6 0,-4-8 0,5-10 0,-4-8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9.2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 6975,'0'-8'868,"0"4"0,0 8-11,0 6-642,6 2 0,-3 7 1,5 2 29,-2 0-181,-1-3 0,0 8 0,1-2 146,2 3-208,-5-5 0,5 3 0,-5-5 0,3 0-182,2 1 0,-3-2 1,2-5-579,0 0 1,4-6 359,-2-4 0,4-4 1,1-6 139,0-8 0,-2-2 1,-1-7 25,-1-2 256,-7 4 0,8-4 0,-6 6 196,-2 2-162,5 1 1,-7 2 0,5 2 490,1 2-71,-6-2 156,6 10-398,-7-4 0,1 14-38,4 6-134,-4 0 1,6 6-1,-6-4 1,2 1-210,2 2 1,1 6-1,-3-3 1,2 0-413,-2-3 0,4-2 1,-1 0-438,2 2 994,-5 0 0,9-5 0,-4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9.4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7880,'0'9'230,"0"0"0,0 1 1,2 4-1,1 0-409,2 0 1,4 5-1,-4 0 1,-1 0-363,3 1 0,-4-4 0,5 3-48,-2-4 589,-1-7 0,-5 5 0,6-12 0,2 5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9.5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7427,'10'9'-192,"-1"-1"-201,2-1 285,-5 3 0,7-8 1,-5 4-348,0 1 455,4-6 0,-4 5 0,6-6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9.8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7851,'-8'0'1307,"2"2"-1253,6 2 0,0 4 0,0 6 157,0 1 1,6-6-1,2 0-543,0 2 205,4 2 0,-4 1 1,4 0-1,-1 0-38,-1 0 0,-1 0 0,4 1 1,-2-1 84,-2 0 0,-1 0 169,1 0 1,2 0-1,-6 0 1,-2 0 242,-1 0 1,-4 1 0,-2-1-134,-6 0 0,-2-6 1,-3-4-367,1-2 1,5-2-1,0 0-1181,-2 0 1028,4 0 0,-4-6 1,7-4-745,0-2 1064,3-9 0,1-1 0,0-6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0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113 85 7851,'-9'0'52,"-1"0"172,-1 0 0,-1 0-114,-2 0 1,-1 0-140,1 0 1,5 2 94,0 2 1,5-1-139,0 7 1,2-5 0,4 2-134,2 0 218,-2 4 1,10-5 0,-4 5 21,0-2-20,5 1 1,-5 2 0,6-1 38,0-1-41,0-1 1,-2 5 0,-1 0 0,-3 0 18,-1 0 0,2 2 1,-4 1-4,-2 2 1,-2 0 0,-1-5 0,0 0 53,0 0 0,-1 2 0,-4 0 1,-3-1 131,0-2 0,-4-2-335,2 3 0,3-6 1,-1-5 61,1-6 0,3-5 0,4-8 0,0-1-820,0-2 691,6-6 0,-3 3-210,7-6 330,-1 0 0,0 0 0,-1 1 0,0 2 19,0 1 0,-3 5 0,4-2 108,2 0 9,-5-4 1,5 9 0,-4-2 0,-1 2 164,0 2 1,5 0 0,-2 0-26,4-1 0,-4 8 0,1 2 35,1 3 0,-3 2 0,1 3-112,2 7 1,-5 1-1,1 11 1,-3 0-32,1 0 1,1 0-1,-3 3-99,2-2 68,0 1 1,-5-1-1,1-1-145,4-1 39,-3 4 0,5-10 1,-3 4-264,0-3-155,1-8-141,1 4 410,-4-10 0,10 3 1,-4-10-1,0-5 1,3-7-1,-5-3 1,1-1 27,-1 1 1,3-3 0,-4 2 0,0 1 109,1-1 1,-4 3 0,4 5 932,0 4-702,-4 2 0,5 7 0,-3 2 0,0 3-85,-1 4 1,1 5 0,-1 3 0,1 2-47,0-2 0,-1 5 1,0 0-448,2 0 120,-1-1 0,-2-3 0,2 1-364,6-1 0,-2-7 638,1-2 0,1-6 0,4 3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0.9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1 8447,'-8'6'759,"4"3"-546,2 4-156,2 1 0,0 0 0,0 0-28,0 0-68,6 0 0,-4 0 0,4 1 0,0-3-116,4-2 0,-2 0 1,1-5-103,2-2 1,-3-1-1,1-4 134,2-2 0,-4 0 0,-1-5 0,-2-2 87,1-1 1,0-3-1,-5 1 1,-2 2 112,-2 2 0,0-2 1,-3 2-1,-1-1 55,0 2 1,3-2-329,-4 6 107,6 1 0,-5 4-82,3 0 1,4 6 0,-4 3-487,3 4 1,2 1 656,0 0 0,7 0 0,0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1.3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 7812,'0'-9'340,"0"0"-47,0 5 3,0-2-232,0 6 1,2 2 0,1 2-1,2 6 84,-2 2 1,3 3 0,-1 0 0,-1 2-52,3 2 0,-6 5-195,4-5 112,-3-1 1,-1 0 0,2-3-1,2-2 1,-2-1-270,-1 1 1,4-5 22,3-3 0,-1-4 8,2-1 1,-6-6 0,4-5-1,0-5-385,0-3 519,-5 1 1,5 2-1,-5-1 78,2-2 13,-1 6 0,-4-4 160,0 3 54,0 3 1,5 3 110,0 3 1,1 5-230,-1 0 1,-4 7 0,6 7 0,-3 0-68,1 0 0,1 0 0,-3 2 0,2 1-206,-2 2 1,3 0-1,1-5-348,1 0 1,-4-2 0,4-1 157,-2-1 1,4-9 365,-5-1 0,-1-6 0,-4-8 0,0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2.0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8933,'0'16'436,"1"1"-322,4 2-81,-4 0 0,10 0 1,-6 1-264,-2 2 197,-1-5 1,2 10-1,1-5 1,0 1 42,1 1 1,-4-7-1,4 2-1381,0-3 812,-4-2 1,4 0 558,-6 0 0,6 0 0,2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2.5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128 277 7713,'8'-7'28,"-4"-2"1,-2 1 361,-2-1 1,0-1-127,0-4 1,0 5-43,0-1 0,-6 3-473,-4-3 63,4 4 1,-7 6 0,4 0-30,-4 0 1,4 0 0,0 1-116,-2 4 250,-2 3 0,4 6 0,1 2 1,0 1 45,0 2 1,5 1 0,-2-3-1,4 4 78,1 1 1,0-5 0,0 2 0,0-3 11,0-2 0,4 0 0,3-2 1,-1-1 6,0-1 0,5-7 1,-1 2-60,2-4 0,2-7 0,-1-4 0,-2-2-120,-2-2 1,-1-7-1,2-2 1,-4-2 57,0 1 1,-4-1 0,2 3-193,-2-4 156,-2 7 1,0-19 0,0 10 209,0-2-160,0 0 0,0 8 0,0 2 408,0 0-13,0 10 1,0-9 969,0 10-968,0 3 0,0 6 1,0 11-189,0 6 1,0 0 0,1 7 0,3-1-149,0-1 1,1 5 0,-3-4 0,1 2-468,1-1 0,3 1 0,-4-6 0,3 0-650,2 1 1,-3-4 1101,4 3 0,0 2 0,6 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28.30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44 18 6441,'0'-5'763,"0"0"-287,0 2-162,0 2-99,-4-3-39,3 4-21,-3 0 0,0 1 0,0 2-191,-1 3 0,0 2 0,3 1 1,-1 2-1,1 0 1,-2 4 0,2-3 0,0 1 10,1 3 1,1-2-1,0 1 1,0 2-2,0-2 0,4 0 0,0 0 0,3-1 11,2 2 0,-3-4 1,6 0 0,-3-3 10,4 0 1,-2-4-1,2 0 11,-1-1 1,4-1 0,-3-3 1,3 0-1,0-1 21,-2-2 1,0-2-1,1-3 1,-1-1 8,2 0 0,-4-2 1,0-1-1,-3 1 29,0-1 0,-2 1 0,-1-2 1,-2-1 73,0 1 0,-3-2 1,2-1 9,-2 2 1,-2 1 0,-1 5 0,-2-1-65,-1 0 1,-2 1-1,-3-1 1,-3 0 24,0 1 0,2-1 0,-4 1 65,0 3 0,1-2-77,0 4 1,0 0-55,-4 3 0,1 0-22,0 0 1,3 0-1,0 0-59,2 0 0,-3 0 0,4 0 1,0 0 12,2 0 0,0 0-661,0 0 1,5 1-565,1 2 1247,2-2 0,5 3 0,0-4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3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 7663,'0'-7'359,"0"0"182,0 7-174,0 0 0,0 7-258,0 2 0,5 5 0,-1 3 0,-1 4-117,-1 1 0,-2 3 0,0 5 0,2-1-224,2-2 0,-2-2 0,3 3 1,-4-1 123,-1-3 0,0 1 0,0-7-859,0 0 137,6-3 155,-4-7 675,10-2 0,-10-9 0,3-5 0,-4-6 0,-1-9 0,0 1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3.7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0 114 7663,'8'-14'-281,"0"1"319,-3 4 1,-4 4-1,4 10 1,-2 4 67,2 4 1,1 5-1,5 3 1,-2-1 95,2 1 0,2 2 1,1-3-127,0 2-51,0-4 0,-1 2 0,-2-6-27,-2 0 72,1-6 0,4 0 0,0-5 31,0 2 1,-5-1-1,1-4-15,1 0 0,-5-6 0,-1-3 1,-4-4-49,-1-1 0,5-2 0,0-1 0,-2-3-88,-2-2 1,-1-5 0,-1-3 0,-2 5-284,-2 3 0,-1-1 0,3 4 0,-4 2-502,0 1 1,3 2 834,0 0 0,-4 6 0,0 2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4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27 7893,'0'-8'48,"0"2"92,-6 6 1,5 1 0,-6 4-34,1 4 0,4 8 0,-2 4 0,2-1-76,2 1 1,0-1-1,2-3 1,1 4-27,2 1 0,4-5 1,-3 0-1,2-4-32,3-4 1,0-4 0,0 3-1,-2-2-90,2-3 0,2-1 1,0-4-1,-2-3-44,-2-4 0,-4-1 1,2-2 100,0-4 0,-3-1 0,-4 3 1,0 0 191,0 0-164,0 0 1,-1-1 0,-4 1 0,-3 0 12,0 0 1,-4 0-1,4 0 1,-1 1-93,-1 4 1,1-4-417,-5 4 1,0 3 526,0 1 0,6 16 0,1 5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4.4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57 7878,'9'-2'506,"1"-1"-329,1-2 1,-3 0-1,1 4 1,3-2 38,6-2 1,-3 0 0,4 5-211,-3 0 1,4 0 0,-4 0 0,3-1-422,-4-4 230,0 3 0,-1-4 0,0 6-613,0 0 0,0 0-385,0 0 1183,-6 0 0,-2 0 0,-6-6 0,0-2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4.6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0 7893,'-14'6'150,"6"-4"0,0 4 213,3-6 1,4 6 0,-4 4 9,3 2-268,2 2 1,0 2 0,0 1-1,0 4 3,0 1 0,2 3 0,1 6 0,2 1-141,-2-6 0,3 2 0,0-6 0,1 2-326,-1-1 1,5-5-1,-3 2 1,1-3-406,1-3 0,-6 4 764,6-9 0,-7-3 0,3 1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5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85 7827,'8'0'360,"4"0"-225,-10 0 1,11 0 0,-2 0 0,4 0 0,6 0 151,1 0 1,6 0 0,6 0 0,2 0-68,4 0 1,0 0-1,3 0 1,1 0-64,3 0 1,-2 0 0,5 0 0,0 0-124,1 0 0,-4-5 0,3-1-381,-2-2 301,-1 5 0,-9-5 0,-2 5 1,-3-3-63,-6-2 1,-1 3 0,-7-2 0,-2 0-745,-1 4 0,-6 2-885,-1 1 1737,0 0 0,-1-7 0,-2-1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9.1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0 100 7827,'0'-14'-103,"0"-1"1,0 6 0,0 0 479,0-2-105,0 4 1,2 1-133,3 6 1,-4 6 0,5 4 0,1 4-20,2 5 0,-3-2 1,1 5-99,-1-2-25,-4 5 1,8-3-1,-5 5-18,-2-3-50,5-4 1,-5-6 0,5 0-1,-2 0-188,-2 0 0,-1-6 62,1-3 0,0-4 0,5-2 70,2-4 0,-5-4 0,-1-8 1,-2-4 18,2-1 0,-4 0 0,4-3 0,-3 3 106,-2 2 0,4 1 0,1 5 117,-2 0 1,5 1-123,1 4 0,-1 3 1,0 7 372,-2 4-245,5 3 1,-3 6 0,6 0 202,0 0-244,0 0 1,2-1 0,1-2 0,2-4-37,-2 0 1,4-3-1,-2-4 1,-2 0-27,-1 0 1,-2 0 0,0-1 0,0-2-80,0-2 0,-1-6 1,-2 2 28,-2-4 0,-6-1 0,2-2 1,-4-1-45,-1-2 1,-1 0 0,-2 5 57,-2 0 0,-6 5 0,2 1-4,-4 2 1,-1-4 0,0 6 139,0 0-76,0 3 1,4 7 0,1 4 134,-2 2-91,4 2 0,-3 0 0,5 0 0,2 1 30,1-1 0,2 4 1,0 3-1,0-1-27,0 1 0,2 2 1,2-2-1,4-1-48,0 0 0,5-1 1,-4-5-201,4 0 0,1-1 1,0-4-1,0-4 1,2-3-271,2-2 0,-2 0 1,3 0-1,-3-2-19,-2-3 1,-5-1-1,0-5 447,2 2 0,2-7 0,1-6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9.7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14 8025,'-8'-6'-1589,"2"4"2519,6-4-684,0 12 0,0 4 1,0 7-1,1 3-164,4 2 0,-3 0 0,4 3 0,-2-1-113,1 1 1,6-3 0,-3 0-1,1 0 70,1 0 0,-5 0 0,4 1 0,0-4-552,-1-3 0,3-2 0,-5-2 513,2-2 0,2 2 0,4-4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5:00.0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1 170 7421,'14'0'-364,"-5"1"1,1 2 0,1 2 607,1-2 0,2-1 0,1-2 0,-1 0-145,0 0 0,0 0 0,0 0 1,0-2-166,0-2 0,-4 0 0,-3-5 31,0-2 0,-3-1 1,-4-3-1,0 1 28,0 0 0,0 0-277,0 0 270,0 0 0,-6 1 1,-2 2 65,0 2-14,-4 6 0,4-5 0,-6 5 108,0-2 1,0 0-1,0 5 46,0 0 1,1 7-1,4 2-37,4 4 1,-1 1-1,1 0 1,2 0 18,1 0 0,2 2 0,0 1 0,2 2-159,2-2 1,-2 3-1,4-1 1,1-1-124,2-3 0,-1-1 0,1 0 0,1 1 82,-2-1 1,4 0 0,-3-2-1083,4-2 769,1 2 1,-1-9 0,-2 5 338,-2-1 0,0-3 0,6-4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5:00.4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155 113 8025,'0'-14'0,"-1"2"0,-2 1 0,-2 1 0,-4 1 0,2-4 0,0 4 0,2-2 0,-3 5 23,2-2 0,-5 5 1,1-2 26,-2 3 1,-1 9 0,2 2 0,2 5-35,-2 5 0,3-2 0,0 7 1,2-1-13,3-1 0,1 5 0,2-4 0,0 3 16,0-3 1,5 2 0,1-4-27,2 0 0,0-3 0,3 1 0,-2-5-146,2-5 97,2 4 0,-4-12 0,1 4 26,1-4 1,1-1 0,1-1-278,-4-4 218,4-3 0,-12-7 1,5-3-1,-1 0 30,0 0 0,0-2 0,-5 1 0,0 2 4,0 1 0,0 2 90,0 0 26,0 0 0,0 8 1,0 7-1,1 10-37,4 6 1,-4 4 0,6-2 0,-3 3-121,1 0 0,4-1 0,-2-3 0,1 1-185,3-2 1,-4-3 0,3-5 279,1-4 0,1 3 0,2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36.12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302 26 7644,'-3'-6'-16,"0"1"0,-3 3 836,0-1-539,2-2 0,-4 4 0,3-2 263,-3 2-471,3 1 1,-2 0 0,1 0 0,-2 1-5,-1 2 0,1-2 1,-1 3-1,0 0 45,-3 1 1,3 3 0,-3 1 0,1-2-145,0-1 1,0 5 0,-2-3 0,1 2-13,1-1 1,-1 3 0,0-1 0,1 0 47,2-1 1,1 1 0,2 2-52,0 0 1,1-1 65,-1 2 0,0-1 0,3 3-1,1-2 0,-2-2 0,1 5-355,1 1 227,1 1 1,1-1 0,0 3-20,0 2 1,3 1 49,0 2 1,4-1-1,-1-1 20,5-1 0,-1 0 1,5 3-1,0-1-5,1-2 0,5 1 1,0-5-1,1-2 88,2-1 0,3-5 0,3 3 1,1-3-2,1-3 0,2 0 0,1-6 81,3 0 0,-3-1-61,3-1 1,-3-1 86,0-2 0,-2-1-82,-1-5 0,0-1 0,-3-1 1,-1-3 0,-5-2 0,-3 1 315,-2 1-231,0-1 1,-4 0-1,-1-1 175,0-3-189,-5 0 1,-2 2 0,-2-1 0,0-2 30,0 0 0,-1-1 1,-3 2-1,0-2-11,0-1 1,0 0 0,-1-2 0,-2 2-85,-3 1 1,1-2-1,0 3 1,-3 0-15,-3 2 0,2 1 1,-4 0-1,1 0 76,-3-1 0,-1 4 0,-2 0-30,-2 2 1,1 0 0,-4 5 0,-1 0 0,-1 2 51,-1 1 1,0-1 0,0 2-142,0 1 1,0 1 38,0 1 0,1 0-78,-1 0 0,1 0 64,2 0 1,-1 1 0,4 1-45,0 1 0,3 2 1,2-2-1,1 0 8,2 1 0,0-3 1,2 3-1,0-1-199,3 0 0,0-1 0,-2-1-570,1 2 1,2-2-2605,0 2 3384,4-2 0,-2 3 0,4 1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5:00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29 7756,'0'-14'-18,"0"6"0,1 2 0,3 7 1,0 4 318,-1 4 0,4-1 0,-3 2-374,0 1 44,3 1 1,-5 2 0,3 0 6,-4 0 62,5-6 0,-4 5 1,4-4-1,-1 4 31,0 1 0,1 0 1,-3 0-17,2 0 1,0 0-1,-5 0 26,0 1 0,0-1 0,0 0-8,0 0 1,-2 0-1,-3 0-231,-4 0 1,1-6 0,0-2 0,0-1 22,1 0 1,-3-1-184,-4-4 1,0-1 317,0-4 0,6-3 0,2-6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5:01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0 127 7936,'14'0'-174,"0"2"495,0 3 0,1-4-278,-1 4 10,0-4 1,0 4-160,0 0 34,0 0 0,0-5 0,-1-2 41,-4-3 0,-3 2 1,-4-5 10,3 2 1,-4-5 4,4 2 0,-5-2 0,-3 0 0,-2 1 0,0 1-26,-1 1 1,0-4 0,-5 2 0,2-1 154,-2 2 0,3-2 0,-2 6 161,-1 2 0,-1 1-183,-2 2 1,1 2-1,2 3 348,2 4-272,6 10 0,-4-3 1,7 4 430,0 0-484,0 2 0,2 2 0,1-2 31,2-2 0,6 5 0,-2-3 0,4 0 0,2-3 15,4-3 1,-3-2 0,4 0-1,-1-2-154,0-2 1,1 1-1,-3-7 1,4 0-1423,1-3 1,-3-1 1414,4 0 0,-6-12 0,4-4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8:59.3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8706,'0'20'23,"0"-2"1,0 5-1,1 2 10,4 2 0,-2 1 1,5 2-1,0 1 12,0 2 0,-5 6 0,3-3 1,-1 2-44,-1 0 1,3-5 0,-4 3-1,2-2-20,-2-3 1,0-1 0,0-3 0,2-2-74,-2-2 0,3-1 0,-1 4-182,-2-3 147,-2-6 1,1-1 80,3-7 0,-4-4-942,4 4-170,-3-5 1068,-2-4 0,0-8 89,0-6 0,0 0 0,0-1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8:59.8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7279,'0'8'-272,"0"-1"375,0-2 0,0 3 0,0 6-57,0 0 1,4-4 0,3-1 0,-1 2 20,0 2 0,5 1 0,-1-2-25,2-2 1,-2 2 0,-1-4-5,2 0 1,-3 0-1,1-5 1,2 2-28,2-2 21,1 4 1,-5-5-165,1 3 69,-1-4 1,5-2 0,0-4 0,0-4-76,1-4 0,3-7 0,1-2 0,-3-2 138,-5 1 0,1-7 0,-4-6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6.6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24 9573,'-4'1'330,"1"2"1,2 1 0,1 5 0,0 2-345,0 2-171,0 5 0,0 0-83,0 6 0,1-5 138,2 5 1,-2-3-281,1 0 316,-1-2 1,2-6-1,0-1 1,1 0-18,-1-3 1,1-1-153,-2-2 0,0 0 99,3-4 1,-2 1 129,2-3 1,-2-4-1,1-1 1,1-3 73,-1-2 1,0 0 0,3-3 0,-2-1-46,1-1 0,0 2 1,0 1-1,-1 0 34,2 3 1,-1 3 0,2 1 0,0 2-52,0 1 1,1 2 0,0 3 0,3 2 49,0 2 1,-1 4 0,2 2 71,1 2 0,1 0-100,0-2 1,0 1 0,-1-3 17,-1-2-7,-3 0 1,1-4 327,-3 1-161,0-5 1,0 3 435,0-4-185,0 0 0,-1-4 0,-2-1-130,-3-2 1,2-4 0,-1-2 0,-2-2-31,0-1 0,-1-3 0,0-2 0,0-2-191,0-1 1,-1 1-1,0-1 1,-2 2-911,1 1 0,1 2 0,1 6-2739,0 3 3571,0 4 0,4 3 0,0 3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1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182 205 7893,'4'-4'-503,"-1"-1"0,0-2-198,0-1 1072,0 0 0,-1-2 1,1-1-1,-1 2 296,-2 0 0,0-1 0,-3-2 0,-2 1-374,-2-1 0,-1-1 1,0 2-1,0 0-71,0-1 1,0 2 0,0 2 0,-2 1 3,-1 2 0,0 0 0,1 3 0,0 0-152,0 0 1,-1 1-1,0 1-979,2 0 1,0 4 537,1 1 0,1 5 1,1 1 193,1 1 1,2 4-1,-1 3 1,0 0 96,3 1 0,0 1 0,1-3 1,1-1 47,1-3 0,0 0 0,3-4 1,1 0-42,1-2 0,1-2 0,0-2 120,0 0 0,0-2-97,0-2 0,0-2 206,-1-1-109,1-7 1,3 4 0,-1-7 120,0-1 1,-1 2-27,-1-1 1,-1 0 0,-1-3-77,-1 0 0,0 4 1,2 1-1,-1 3-27,0 0 1,-4 3-1,3 0-82,2 2 1,-3 0 0,1 4 10,1 2 0,-1 1 1,0 5-1,1 0-275,1 2 1,-2 3 0,1-1 0,-1 2-185,-1 0 230,3 1 0,-3 0 0,3 0 0,0-1 257,-2-2 0,0 2 0,3-3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3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31 7893,'0'-8'352,"0"0"1524,0 0-1494,0 4 1,0 1-197,0 6-12,0 1 1,3 4-427,0 0 1,0 3 219,0-1 0,-2 4-684,1-1 1,2 2-393,-2 1 1,4 0 1107,-4 3 0,4-6 0,-1 2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5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9378,'0'5'152,"0"-1"-191,0-1-856,3-2 602,1 6 0,5-6-460,2 5 1,-2-1 752,4 3 0,0 3 0,3 1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7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32 9952,'8'0'62,"-2"0"0,1 0 0,2 0 1,-1 0-1,1-2-757,-1-1 1,2 0-466,1 0 544,3 2 616,-5-2 0,5-4 0,-1-2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8.0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17 7776,'0'-5'-999,"-1"-1"3212,-2 3-939,3 1-736,-4 2-461,4 0 1,0 3 101,0 3 1,0 4-31,0 3 0,0 3-4,0 2 0,0 0 0,0 3-87,0 1 1,3-2 0,-1 1 0,1 1-120,0 0 0,-2 2 1,3-1-1,-1-1-48,3 2 1,-2-6 0,1 3 0,0-2-15,0-1 0,2-4 0,-3 1 0,1-2-53,1-1 0,-4-5 0,3 1-197,2-1 1,0-1-87,0 0 1,-1-3 167,-1-3 1,0-3-482,3-3 466,0-8 0,3-1 306,2-8 0,-1-3 0,-1-5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45.38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7 1 8114,'0'6'466,"-3"-1"1,3 1-239,-3-1 1,2-2 0,1 2-507,0 0 0,0 2 0,0 0 0,0 0-410,0 3 1,0 1 687,0 3 0,0 0 0,0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8.4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127 1 7775,'-5'0'0,"-2"0"1176,6 0-507,-6 0-296,3 0-166,0 0 0,-3 0 100,1 0-200,-1 3 0,0 0 0,-1 4 0,1 2 0,1 0 123,0 3 0,1-1-142,-3 2 0,3 3 0,0-1 118,-1 2-180,2 5 0,0-5 0,2 2-5,-1 0 1,1 0 0,2 3-167,0-1 1,1-2-1,0 1 1,3-1-1,0-2-463,2 0 0,1-1 0,1-1 0,1-2 235,1-3 0,0-1 1,3-1-439,1 0 0,-2-4 811,1-1 0,4-2 0,3-1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9.0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9401,'0'7'219,"0"5"27,0 1 1,0 0-92,0 3 0,0-2-19,0 4-115,0 2 127,0-3-343,0 6 169,0-7 0,3 3-205,-1-3 1,3-3 148,-2 0 1,1-3-282,-2 0 212,-1-4 53,6 1 0,-5-6-522,3 1 279,0-1 62,0-1-3,2 0-91,-3-7 248,4 2 59,0-10 0,-1 2 0,-1-5 0,-1-1-39,1-1 154,1-1-146,-2-3 1,2 2 46,-2 1 66,2 1-75,-3 8 0,2 1 503,-3 3-255,3 0 226,-1 4-243,-1 0 0,0 4 9,-1 0 1,-2 4 1,5 1-1,-3 5 219,-2 4 0,3 0 28,-2 2-314,1 0 21,-3 0 0,3-1 204,-1 1-217,1 0 1,0-1 0,-1-2 73,0-3 0,1-1-503,0-1 151,3 0 143,-1 0-699,-1-4 291,3 0 33,-3-4 0,4 0 192,0 0 1,0-4-1,0-2 32,0-4 1,-1 1 0,1-4 40,0-1 0,0-2-24,0-2 0,0 1 208,0-1 0,0 4 44,-1 4 292,1 1-225,0 1 135,-3 0 1,2 4-85,-2 1 0,1 3 0,0 3 0,-1 2-76,1 2 1,-1 2 0,0 1 0,0 1-172,0 1 1,1 1 0,-3 3-739,2 0 404,0 0 195,-1-1 44,3 1 5,-2 0-26,-1-4 132,3 3-232,-6-6 239,6 6 0,-3-7 0,4 4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9.5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9672,'0'8'588,"0"0"-463,0 0 0,0 3 1,1 3-1,1 1-42,1 4 0,-1-3 1,-2 3-1,0-3-233,0 0 1,3-1 0,0-1-46,-2-1 1,3-3 0,-2 0 0,1-1-402,1-1 1,0-4 191,4-1 1,0-2-103,0-1 430,-1-4 0,1-3 0,-1-4-108,-2-2 1,4-1 163,-4-4 1,4 2-7,-4-3-116,2-1 260,1 3 1,0-2-15,0 3-197,-4 4 577,3 1-269,-6 6 1,5 1 78,-3 1 0,3 3 0,-1-2-87,-1 4 0,2 2-4,-3 4 1,2 3-77,-2 2 1,3 2-149,-1 1 0,-1 0 107,2-1 0,-1 1-590,3 0 255,-4 0-25,3-1 1,-3-2-225,1-3 1,2 1 289,-2 0 1,2-1-125,1-5 332,0-2 0,0 1 0,-1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9.9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 8772,'8'0'391,"-3"0"0,2 0 0,0 0 269,3 0-470,4 0-121,-5 4 1,6-3-29,-2 1 3,-2-1 146,4-1-945,-3 0 437,4 0 220,0 0-1001,-4 0 561,3 0 361,-6 0 0,5 0-533,-4 0 353,1-3-20,-4 2 29,1-6 348,0 6 0,0-6 0,0 3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0.6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0 8010,'-4'6'1725,"1"-1"-1350,2-3-107,1 5-110,0-3 1,0 7 0,0 0 0,0 1 0,0 2-1,0 1 989,0 1-956,0-1 0,4 5-142,-3-4 1,3 6-160,-1-3 91,1 2-576,0 0 371,3 2 192,-6-3-190,6 3 0,-2-6 0,2 1-522,1-1 559,4-2-376,-4-2 157,4-2 164,-1-3-29,-2-4-1,6 3-119,-7-6 277,7 3 0,-5-4 5,3 0-101,-3 0 167,5-4 0,-4 0 176,2-4-99,2-4 232,-3 4-166,0-7 0,3 6-130,-6-6 259,2 3-127,1-4 11,-4 0-69,4 1-70,-4-1 83,0 0 1,-1 0 0,1-2-1,-1 0 1,-1 0 0,-1 2-5,-2 0 1,0 0 0,-3 1 154,0 2-142,0-2 0,0 7 1,0-3 298,0 2-242,-4 5 0,1 0 0,-4 2 103,-1-1-181,2 1 1,-5 2 0,2 1 0,-1 1 40,0 3 0,-2 5 1,3 1-1,-2 2 7,2 1 1,3 0 0,1 2 0,2 1 16,1 1 0,-2 1 0,2 3 0,0-2-2,1 0 1,4-2 0,0-2 0,2-1-30,1 1 0,1-3 1,1 0-1,0-1-124,-1 0 0,4-3 0,0 0-434,1-3 362,-2-5 0,4 3 0,-3-4-427,2 0 374,-4 0 0,6 0 0,-3-2-399,1-3 411,2 0 1,-7-8 0,4 3-1,-2-4-56,1-4 1,-1-1-1,-2-3 1,0 1 89,0 0 0,-3-3 0,-1-1 0,1 2 152,-1 3 0,-2 0 0,0 2 0,0 2 394,1 2 0,-2 5 1239,1-2-947,-1 3-340,-1 3 1,0 3-86,0 4 1,4 1 0,1 4 173,2 1-322,1 6 0,0-2 0,0 4 9,3-1-94,-2 1 0,6 1 0,-3-1 0,1 1-114,0-2 1,0 1 0,3 3-1,1-2-265,1 0 0,-2-1 0,3 1 1,-2 0-278,2-2 1,-3-5 0,2 1-1,-3-4-102,-2-1 0,-3 0 0,3-4 1,-2 0-917,-1-1 1616,-2-4 0,0-5 0,0-5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0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165 1 7633,'-7'5'215,"2"0"1,-1-2 0,2 2 0,1 1 163,-1 1 0,-1 2 0,2 1 0,-2 4-116,-1 0 1,-1 5-1,-1 0 1,0 1-427,1 2 1,-1 0 0,-1 0-523,-2-1 564,3 0 0,-4 0 0,5-1-1268,-1-1 698,3-1 691,-2-5 0,3 2 0,-4-3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1.2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7621,'4'0'105,"1"0"1,-3 0-1,4 0 276,1 0 0,1 1 0,-1 1 1,0 1-32,-1 2 1,1 1 215,-2 4-247,2-1-57,1 6-73,-4-3-36,3 4 1,-3 2 49,1 1 1,1-1 79,-3-2-165,-1 3 1,-2-2 0,0 4 0,0-1 0,0-1 233,0 0-396,0 0 6,0-4 1,-2 1-475,-1 0 453,-3-1-1206,2 1 899,-4 0 0,-1-1 0,-2-1 1,-2-1 365,-2 1 0,-4-3 0,-1 1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5.3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134 1 7943,'-8'0'-97,"0"0"-90,0 0 0,0 0 625,1 0 0,-1 1 1,0 1-206,0 0 0,-2 5 0,-1 0 0,1 3-163,2-1 1,-2 4 76,2 0-168,-1 2 0,8-2 0,-2 0 0,2 1 0,1 1 0,0 1-94,0-1 0,4-2 0,1-2 0,2 0 0,1 2-197,0 2 1,0-3 29,3-1 1,-2 0 0,2 0 64,0-2 1,-1 0 0,3-1 0,0-1 0,0-2 0,0-2 216,1-2 0,1-5 0,1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5.7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64 32 7943,'0'-5'-91,"-1"2"0,-2 3 1,-2 0 518,-2 0 1,2 1 0,0 1 0,1 4-178,-1 4 0,1 1-267,-1 3 0,-1 0 0,2 0 1,1 3-1,-1 1-1,2 0 1,2-1 0,0 1 0,3 0-82,2 0 1,5-3-1,0-1 1,1-3-106,0 0 1,2-5 0,2-1-178,1-3 344,3-2 0,-2-1 0,1-2 0,-1-3-37,-1-4 0,-2 1 0,0-4 1,-1-2 106,-2-3 0,-1 2 0,-5-3 0,-2 2 0,-3 0 72,0 1 1,0-1 0,-1 5 13,-5-1 1,0-1 0,-6 4-1,0 0 1,-1 1-65,-4-2 1,1 3 0,-2 0-132,1 1 1,4 6 0,1-2-1,0 2 1,0 1-289,1 0 1,1 4 219,5 1-111,-2 2 0,6 4 0,-1 2-865,1 2 1119,1 5 0,7 0 0,2 3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6.1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8 7626,'-4'-3'100,"0"2"413,4-2 142,-3 3-490,2 0 1,-3 1 0,4 2 0,0 4 0,0 3-33,0 3 1,0 0-1,0 3-108,0 3 1,1 0 0,1 1 0,2-3 0,0-3-230,2 0 0,1-3 0,1 0-8,0-3 124,0 0 0,0-1 0,2-1 0,1-1-155,-2-2 1,3 0 124,-2-3 1,1 0 0,-3-1-1,2-2 118,0-2 0,1-2-21,-3-1 1,-1-3 0,-1-2 0,-1-1-1,0 0 38,0 1 141,-2 3 1,1-4-34,1 4 1,-2 2-101,0 2 0,1 6 0,-1 0 53,1 7 1,1 2 0,1 4 0,-1 1-194,1 1 0,1 2 0,2-1-104,2 0 0,-3 1 0,3-6 0,-2 0-961,-2 1 1003,5-2 0,-1-3 0,3-1 177,-1-4 0,0-4 0,3-3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45.54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21 0 8114,'-3'7'81,"3"-2"0,-4 0-151,1 0 0,2 1 1,-3 1-1,1 0-183,1 0 0,1 0 1,1 0-1,0 1-718,0 1 971,4 2 0,-4 3 0,3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6.5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7946,'0'-5'331,"0"-1"35,0 5-233,0-3 243,0 4-27,0 7-50,3-2-184,-2 10 0,5-3-71,-3 4 1,1 0 0,-3 0 0,3-1 0,-1 1 0,2 0 423,-1 0-790,-2-4 0,4-1 120,-3-3 1,3-1 0,-1-2-59,2-2 0,1-2 0,0-1-26,0 0 0,-3-5 141,0-2 0,0-2 1,3-4-89,0-1 265,0-1 1,0-1 0,0 1-41,0 2 1,-3-1 0,0 4 530,1 0-380,-2 1 1,3 4 0,-2 1 92,2 0 1,-2 2-1,0 2-114,1 3 0,1 1 0,-1 5 0,-1 2 0,1 2 1,1 1 70,1-1-412,-4 2 195,3-3 0,-5 1 0,3-1-470,1 0 0,1-2 106,-2-2 0,2 2 0,-3-2 0,1-1-806,1 0 1194,-1-3 0,3 3 0,0-3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6.7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7914,'5'0'264,"0"0"1,0 0 0,3 1 0,0 0 0,1 2-140,1-1-68,-1 2 0,5-3 0,-2 2-202,0 1 0,0-3 0,2 1 1,-1-1-196,1-1 1,-2 0 0,2 0-1,0 0-289,0 0 1,-1 0 628,1 0 0,-5-3 0,3-2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7.0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8 7789,'-7'-1'0,"0"0"0,2-2 0,3 0 0,-1 3 411,3 0 0,0 4 0,0 1 1,0 3-1,1 3 98,1 2 1,-1 2-421,2 4 0,1 1 87,2 4 0,-3-3-143,0 3 0,0-3 167,0 3-85,3-1 0,-4-5-118,3 3 1,-2-4-1,1 2 1,0-4-1,1-1-353,1-1 147,-3 1 1,4-2 74,-1-2 1,-2-4-189,1 0 1,-2-2-106,2 1 297,0-1-331,0-4 1,2 0-155,-2 0 480,2 0 0,2-4-1084,1-1 1219,-1-5 0,6-3 0,-3-2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7.4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11397,'7'0'106,"1"0"1,0 0-1,0 0 1,0 0-347,0 0 1,2 0 69,1 0 158,-1 0 1,2 0 0,1-1 0,2 0-1196,0-2 0,1 0 0,-1 3 1207,-2 0 0,2-3 0,-3-1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7.8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7684,'4'-5'700,"-3"2"0,6 3-559,-2 0 1,2 0-1,1 0 1,0 0-1,0 0-10,0 0 0,0 0 0,2 0 0,0 1 0,1 1 91,0 0-177,2 1 0,1-3 0,0 0 120,0 0-194,-1 0 1,0 0-1,0 0-380,1 0 0,-3 0 0,0 0 1,-3 0 219,0 0 1,0 0 0,0 0 188,0 0 0,0 0 0,0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9.4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7869,'0'5'1024,"0"0"-877,0 0 0,0 3-129,0 0 1,0 0-2,0 0 1,0 1 0,0 0 118,0 2 1,0 0 0,0 0-56,0 2 0,0 4 0,0 2 0,0 2 0,0 0 46,0 2 1,0 1-1,0-1 1,0 2-56,0 1 1,3-1 0,-1 3-1,1-2-87,0-1 1,-2-2 0,3 3-1,-2 0 79,1 0 0,2-2 1,-2 2-150,-1-1 32,2-1 0,-3-1 0,2 1-48,1-1 58,-3 1 0,5 1 0,-3 0 92,-2 1-46,4 0 1,-4-2 0,1 0-1,0-1 3,1 1 1,-3-1-1,3 2 1,-2 0 2,-1 1 0,0 1 0,0-5 0,0-1 12,0-6 0,0 0 0,0-4-111,0-2 1,0 0-957,0-1-201,0-4 877,0 0 1,0-6 0,0-2-45,0-4 0,3-5 414,-1 0 0,1-6 0,-3-1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9.8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1 6339,'-5'0'2132,"2"0"-2046,3 0 0,0 3 0,0 2 33,0 2 0,0 1 0,1 1 0,1 1 22,3 0 0,0 3 1,-1-1 233,0 0-302,2-3 0,-3 4 0,3-4 225,0 2-235,-1-4 0,0-1 1,0-3-82,2 2 1,0-3 0,0 0 0,1-1 60,0-1 0,0 0 0,0-1 0,1-1-54,1-4 0,-1-1 1,1-1-1,-1 1-53,-1-1 1,0 0 0,0 0 0,0 0-731,-1 0 0,1-2 794,0-1 0,0-6 0,0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2.2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331 56 7660,'-5'-4'270,"0"-1"0,0 1-73,0-1 0,-2 2 0,2-1-50,-2 0 0,-4-1 0,1 1 42,0 0-90,-2 2 0,2-2 0,-3 2-23,-1-1-76,-1 1 1,2 2 0,1 0-1,0 0 11,-1 0 1,4 0-1,-2 0 1,2 0 39,2 0 1,1 0-1,2 1 1,0 0-187,-1 2 1,4 1-20,-2-2 0,2 3 0,2 2 1,2 1-21,2 0 0,2 3 1,2 0 14,1 1 108,-1 1 0,5 3 0,-3-1 0,1-1-61,2-1 1,-2 0 0,-1 3 146,0 0 77,-2-1 0,0 0 1,-5-1 533,0-1-503,-2-3 0,-2 4 1,0-3-1,0-2 158,0 0 0,-3 0 0,-2 0 0,-3 2-88,-3-2 0,2-1 1,-4-2-1,2 0-135,1 0 0,-2-3 1,0 0-1,-1-2-181,0-1 1,0 0 0,-2 0-1,1-1-271,1-2 1,0-4-1,-1-4-377,1-1 1,6 1 445,-1-2 1,3 3 0,0-1-371,2 0 675,2 2 0,8-6 0,2 3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2.5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9309,'0'8'0,"0"0"0,1 0-98,2 0 0,-2 1 0,2 0 0,0 3-256,-1 0 1,1-2 0,-3 3-1,1-1-160,1 0 1,-1-2 513,2 0 0,-2-1 0,-1-1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2.6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 7811,'0'-4'-527,"0"7"0,0 5 409,0 4 0,4-2 118,1 3 0,2 0 0,1 3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45.70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7 1 8074,'0'11'-387,"0"-3"1,-2-2 414,0-1 0,-1 0 0,3 2 75,0 0 0,0 2 0,0 0 0,0 0-789,0-1 1,1-1 685,2 3 0,-3-3 0,3 3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3.6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150 125 7811,'0'-5'215,"-1"0"111,-1-1 1,0 2 0,-2 1 0,-1 0-89,1 1 0,1-4 0,-1 3 1,0-1-84,-1 1 0,0-2 0,-3 1-243,0 0 63,0 2 0,1-4 1,-1 2-118,0 0 1,0 2 0,0 0 0,0 2-83,0 2 1,1 0 0,1 3 0,2 1 50,0 1 0,-1 5 1,2 1-1,2 2 41,0 0 0,1 1 0,0 0 0,0 0 47,0-1 1,2 0 0,2-2-1,0-2-2,2-2 0,-1-2 1,-1-1-1,1-2-9,-1 0 0,1-2 62,3-2 33,0-3 0,0-3 0,0-4 31,0-3-72,-1 1 0,-1-2 0,-2 1 164,0 1-5,2 1 0,-3 0 0,3 1 57,0 0 1,-1 2-7,3 3 0,-1 2 0,1 3 0,0 3 1,0 4 0,0 4-1,0 2-51,0 1 1,0 0 0,-1 2 0,1 1-65,0 1 1,-1 1 0,-1 3 0,-1-2-21,-2 0 0,0-1 0,-2-2-99,1 2 109,-1 3 0,3-6 0,-4 3-55,0-3 40,-4 0 0,2 1 0,-3 0-86,-1-2 61,-1-1 1,1 1 0,0-2 0,-2-2-6,-1 1 1,2-4 0,-3 0-1,1-2-67,1-3 1,-1 0 58,-1-3 0,1 0 1,-1-1-1,2-2-141,3-2 1,-2-6 0,5-2 0,0-2-30,1 0 1,1-2-1,1-1 1,2-3 100,2-2 0,0-1 0,2 1 87,2-1-10,0-3 1,3 3-1,1-4 46,2 1-15,1 3 0,-3-3 1,0 3 140,1 0-154,1 1 0,0 2 0,1 1 1,-1 1 23,-2 1 1,1 2-1,-2 3 1,-1 3-10,0 1 0,0 1 0,-3 1 1,-1 2-12,1 2 1,0 0 0,0 0-8,0 1 0,-3 4 1,0 2-1,-1 0 80,0 2 0,1 2 0,1 2 0,-2 1 26,0 1 1,1-2-1,-2 1-214,-2 1 58,4-4 1,-4 4-1,4-4-255,-2-1 7,0 1-68,0 0 163,2-3 0,0 1 86,0-4 0,-2 1 0,2-4 139,1-2 0,-1-1 1,0-4-1,0 0 0,0 0 103,1 1 1,-1-1 0,3 0-13,0 0 0,-1 1 1,0 1-1,0 1 38,-2 2 0,-3 0 12,4 3-163,-1 0 1,0 0 0,0 1-74,2 2 94,-4 1 0,1 4 0,-1 1-379,2 1 236,-1 3 0,0 0 1,-1 0-860,2 1 647,-1 4 1,3-1 320,-2 1 0,2 2 0,1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4.4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150 261 7686,'0'-6'432,"0"1"1,0 2 0,-1-2-283,-1-1 1,0 0 0,-3 0-1,-1 1-56,2-2 0,-3 3 0,2 0 1,-1-1-143,0 1 1,-1 2 0,2 0 0,-2 1 100,-1 1 1,0 0-1,1 0-633,-1 0 411,0 0 1,3 3-1,-1 3-290,0 4 335,-1-1 0,2 3 0,1-2-98,0 4 157,1 0 0,3-1 1,-2-3 7,-1-1-36,1-1 1,2 0 0,0-1-77,3 1 1,-1-3-1,3-3 64,1-1 1,1-2 0,1-2 57,0-5 1,0-1 0,0-4 0,0 0-1,-1 0 56,1 0 0,0 3 0,0 0 94,0 1 1,-3 1 0,0 1-1,1 1 288,-2 1 0,3 3-281,-2-1 1,0 6-1,0 2 1,0 2 106,0 1 0,1 3 0,-3-1 1,2 1-138,1 0 0,0-1-526,-1 3 375,2-4 1,-3 3 0,4-5-1,-1 1 1,-1-1-155,0-1 1,-1-3 0,3-3 0,0-1-76,-1-1 0,-1-4 1,-1-4-1,1-3 300,1-2 0,1-2 0,-1 0 0,-1-2 0,-1-2 0,0 3 0,1-2 0,-1 1 0,0-3 0,0 3 0,-2-3 0,1 1 0,-3 3 0,3 0 0,-2 5 81,0 2 221,1 3 0,-3 2 793,0 1-159,0 3 760,0-1-1368,0 3 1,3 1 0,-1 1-97,0 4 1,0 1 0,-1 4 0,2 2-23,-1 2 0,1 2 0,0 1 0,0 2-136,0 0 0,-2 4 0,2-2-475,1 0 326,-3 4 0,5-7 0,-3 3-287,2-1 230,-3-4 0,2 5 1,-2-4-1,1-1-479,1-3 1,-2 1 0,1-3 0,-2 0-1311,-1-1 1921,0-6 0,0 2 0,0-2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5.0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1 7811,'-4'0'242,"-3"0"0,2 0 0,-2 0 0,-1 3 148,0 2 1,0 0-1,0 0-138,0 1-133,0 1 0,1 4 0,-1 0 1,0 0 39,0 1 0,0 2 1,1-1 49,2 2-187,-2 0 0,3 1 1,-2 0-1,2 0-39,0-1 1,2 1 0,2 1 0,0 0-43,0 2 1,0-1 0,0-2-1,1-1-248,1 1 0,3 0 0,3 0 0,2-1-224,0 1 1,4-4 0,0-1 0,0-2-732,2-2 1262,-4 1 0,3-3 0,-2-2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5.7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16 7811,'-4'-5'-301,"1"0"503,2 3 88,1-2 1,0 5-1,0 2-116,0 2 1,0 5-1,0 1 1,0 1-41,0 2 1,1 2-1,1 2 1,0-1-124,0-2 0,2 0 0,-2-4 0,1 1-248,0-1 0,-2-1 1,3-2-162,-1 0 1,-1-1 172,3-2 1,0-2 0,2-6 0,0-2 69,-2-2 1,-1-4 0,2-2 184,0-2-77,-1-4 0,0 3 1,0-2 280,1 2-218,1 2 0,0-3 1,0 5-1,-2 0 218,1 3 1,-2 1-1,2 3-114,0 2 1,-2 2-1,0 2 1,1 2 44,-1 2 0,-2 5 1,1 2-1,0 2-4,0 2 1,2 7-1,-2-1 1,-1-1-120,2-1 1,-4-4-1,4-3-223,-1 1 156,2-3 1,0-2 0,0-4 0,1-2 39,1-1 0,1-2 0,0-3-621,0-2 472,0-6 1,0-3 0,0-3 0,0 0 25,3 0 0,-2-1 0,1 3 1,-2 0 106,-3 2 0,2-1 1,-2 3-45,-1 1 210,3 2 1,-6 4-1,2 4 1,0 5 66,0 5 0,-1 2 0,-2 5 0,0 0-229,0 2 1,3 0 0,0-1-731,-2 0 546,0 0 1,2-2 0,0-1-1030,2-2 913,-4 2 1,6-6-1,-2 1 297,-1-1 0,7-1 0,-3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6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39 7811,'0'-8'0,"0"0"113,0 1 157,0 2 293,0-2-218,0 6 1,0-1-178,0 4 1,0 4-1,0 4 1,0 3-22,0 2 1,0 1 0,0 0 0,0 3-81,0 2 1,0-2 0,0-1 0,0-1-122,0-1 1,2-4-1,2-2 1,0-1-194,2-1 0,2-1 244,3-2-506,-6-1 255,9-8 71,-9 0 1,7-7 0,-4-2 0,0 0 0,1 0-652,-1-1 732,2-1 0,-6 0 0,3 0 55,-2 2 31,2-6 1,-6 7-1,2-5-2,-3 3 0,0 5 1,0-2 498,0 2 0,0 6 0,0 4-183,0 6 1,3 2-1,0 4 1,-2 1-144,0 1 0,3 0 1,0 2-1,1 0-267,1 2 0,-1-1 0,3-3 0,0-1-103,0-1 1,-1-3 0,1-1-870,0-3 796,0 1 1,3-6 0,-1 2-883,0-2 757,-2-8 413,0 2 0,0-10 0,0 2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6.3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7811,'8'5'1038,"0"-2"1,1-3-642,1 0-336,-1 4 1,3-3-1,-1 4-79,2-2-42,-2 0 0,3 0 0,-2-1-687,0 0 533,-3-1 0,4-1 0,-4 0 1,2 0-770,-2 0 0,0 0 983,-1 0 0,0-7 0,0-2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7.1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1 7811,'-4'0'655,"-3"3"1,5 3-429,0 1 1,-1 1 0,0 3 0,1 1-9,1 0 0,1 6 1,0-2-1,0 1 55,0 2 0,0-1 0,1 2-158,2-1 1,-1-1 0,3-4 0,1-1 0,1 1-24,1 1 0,1-1 0,0 0 0,2-1-456,-2-2 0,3 2 0,-1-2 0,1-3 202,2-2 1,-1 1-1,0-5-342,1 0 350,-3-1 1,4-2 0,-2-2-45,2-2 176,-3-2 1,-1-1-1,-2-1 1,0 0 60,-1-2 1,1-2 0,-4 2 0,0 0 38,0-1 0,-3-1 0,2 2 0,-2-2-62,1-1 0,-1 0 1,-2 0-1,0 1-33,-3-1 0,-1 0 0,-2 1 1,1 3-8,-1 1 1,-1 1-1,-1 1 43,0 2 0,3 1 1,0 2-1,-1-1 219,-1 1-161,2 5 1,-1 0 0,3 4 132,-2 1-188,3 5 0,-1-2 1,3 4 340,0 1-211,0 2 1,1-4 0,1 1 0,1 1 3,1 1 0,2-1 0,2-2 0,0-1-32,3 1 1,-2-3 0,4 0 0,-1-3 24,0 0 1,-1 0-1,2-1 1,1-2-50,1-2 1,-2-2 0,0-1 0,1 0-101,1 0 0,-2-1 0,-1-2-1929,-1-2 1316,3-5 0,-5 0 0,2-2-184,-3 1 684,0-3 1,0 2 0,-1-2-15,-2 1 106,2 0 1,-5 1 0,3 1 0,-2 2 88,-1 2 1,-1-1 0,-1 0 458,0 0 1,0 3 1048,0-1-1299,0 5 1,1-3 0,0 5 0,3 2-61,0 2 1,1 3 0,3 1 0,0 3-30,0 0 1,3 0-1,-1 2 1,0-1-162,2-2 1,-2 1-1,4 0-643,0 1 530,3 3 0,-6-4 0,3 1 1,-1-3 79,1-1 0,-2-1 0,-2-1-1293,-1-2 662,2 2 0,-2-6 0,2 2 0,-3-3-892,0 0 0,-2-3 1528,-1-2 0,0-6 0,3-1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7.3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0 9592,'-1'5'514,"-1"1"0,-1 1-239,-2 2 1,3 1 0,-5 3 0,0 1-112,-3 1 1,-1 1 0,4 2 0,-1 1-104,0 1 0,-3-2 0,1 0 0,0 0-523,1 0 0,2-2 0,0 0-1062,1-2 939,-1-4 0,6 2-1115,-1-1 886,-3-3 814,5 4 0,-4-8 0,4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7.9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7580,'5'-4'563,"-2"3"1,-2-2-299,2 3 0,-2 1 0,5 1 0,-1 1-1,-1 1 1,3 2-1,-2 2 1,2-1-2,1 1 0,0 0 1,-1 0-1,-1 1-8,0 1 1,-1 3 0,3 2 0,0 2-115,-1 1 0,0 0 0,-1 3 0,0 0-135,0-1 1,-2 3 0,1-3 0,-2 1 39,-1 0 0,1-4 0,0 2 0,-1-3-376,-1 0 0,-1 1 0,0 0-104,0-2 307,0-1 0,-1-1 0,-2-1 1,-2 0-12,-2-3 0,2 3 0,-1-2 1,0-1 33,-1-3 1,-1 1-1,1-3 1,-1 1-250,0-3 1,0 0 0,0 0-217,0 0 0,0 1 0,0-3 569,1 0 0,-1-3 0,0-2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6.0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41 7925,'-3'-3'-203,"0"3"1,2-2-1,-2 3 1,0 2 889,1 0 1,0 1-1,2 1 1,0 2-478,0 1 1,0-1 0,2 2 0,2 2-132,1 0 1,1 2 0,0 1 57,0 1 0,0 1 68,2 1 1,-2 0-314,2 1 108,-1-1 0,-2 1 1,1-2-1,0 0-35,0 0 1,-2-3-1,0 0 1,-1-3-53,1-2 1,1 0 0,-1 0 22,1-1 39,-2-1 74,2-2 0,-4-4 0,1-5 0,-1-2-2,1-3 0,-1-1 0,1-3-190,-2-1 99,3-2 0,-2 0 0,2 1-151,0 1 196,1 2 0,-2-1 0,2 2-156,0 0 84,-1 3 0,1 1 1,-1 2-54,0 0 67,1 1 1,0 1 0,0 1 0,-1-1-59,1 1 0,1 2 1,-1-1 24,1 1 1,-1 1 0,0-2 5,0 0 0,-1 0 61,1 2 1,-1 3 0,2 2 0,-2 1 50,0 2 1,1 2 0,-1 0 0,1 3 50,0 3 1,0 0 0,2 1 123,0-1-194,-1 0 0,1-3 0,0 0 36,0-1 1,-2-3-12,-1-1 0,1-1-63,2-2 69,0-1 1,0-2 0,0-2 0,-1 0 51,1 0 0,0-2 1,0-3-1,0-2 69,2-3 1,-2-3 0,3-3-1,-2-1-63,1-2 1,1-2 0,-2-2 0,0 0-62,0-1 1,0 2-1,-1 1 1,-1 1-118,1 2 0,-1 3 0,0 2 1,-1 1-64,0 0 1,-1 3 0,-1 2-244,1 2 100,-2 0 106,1 2 39,-2 0-95,0 0-1608,0 3 624,3 0 1220,-2 3 0,4-2 0,-2 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45.86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21 0 8402,'-3'5'0,"-1"-1"351,-3 2 1,4-2-708,0 0 1,2 1-313,1 2 0,1-2 668,2-1 0,-3 1 0,3 2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6.8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192 123 7681,'0'-6'144,"-2"0"1,-1 2 49,-1 0 1,-1 0 234,1-1-312,-1-1 1,-1 0-1,0 0 1,-1 0 55,-1 1 0,-2-2 1,2 0-1,-1-1-36,-1 1 1,-1 0 0,0 0-1,0 0-39,2 2 1,1 0 0,-1 3 0,1 1-156,0 0 1,2 2-1,1 0 1,0 4-208,2 2 0,-1 2 0,0 3-114,2 2 303,2-2 0,0 6 1,0-1-1,0 0 1,2 2 0,2-3 0,1-2-124,1-2 151,3-1 1,-3-2 0,2-1-150,-2-4 153,3 1 1,-2-4 0,2 1 72,-1-2 13,2-2 0,-3-4 0,1-4 0,-2-1-13,0 0 0,0-3 1,-1 0-1,1-1 37,0-1 0,-1 2 0,0 0 1,-2 0 35,-1 1 1,2 2-1,-2 2 1,0 2-25,1 2 0,-3-2 1,3 3-61,0 1 0,-3 1 0,2 4 148,-1 2-139,1 1 1,0 3 0,2 3 42,0 2-46,1 1 0,-1 4 1,0-1-108,0 1-29,2-1 0,-1 0 0,1 1 0,-2-1-211,0-2 1,-1-1 0,2-3 0,-1-1-262,0 0 0,1-3 0,-1 0 583,0-2 0,0 0 0,2-2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0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9983,'0'6'0,"0"1"10,0 1 0,0 2 0,1-1 0,2 2-223,0 0 1,-1-2 0,2 2 0,0-2-374,-1 0 0,2 0 0,-3 2-516,1-2 739,-1-4 363,0 3 0,1-8 0,0 3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1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 7730,'0'-3'307,"0"3"0,0 3 0,1 4-706,1 1 1,1 0 0,4-1-492,1 1 505,0 3 385,0-2 0,-1 0 0,1-1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4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0 7723,'-3'0'1445,"1"0"-1262,2 0-189,5 0 1,-1 0 0,6 0 0,-1 0-28,1 0 0,1 2 1,0 0-1,2-1-104,0 0 0,-1-1 1,0 0-1,0 0-311,1 0 0,0 0 0,0 0 448,-1 0 0,0-2 0,0-2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7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15 7804,'-2'-4'0,"0"1"614,-2 0-382,3-1 1,-2 4-161,3 0 1,0 3 0,0 5 0,0 2 103,0 1 0,0 2 0,0 1 0,0 2-28,0 4 1,1 0 0,0 3 54,1 0-126,3 1 1,-4-4 0,2 2 80,0-2-82,1 2 0,-1-7 0,2 4-32,-2-1-25,1-3 1,0-1 0,0-3-1,1-1-71,0-2 1,-1-2 0,-1-1 0,2-1-128,0-2 0,-1-1 1,0-1-1,0 0 6,1 0 0,-1 0 0,0 0 0,1-1-240,0-1 0,1 1 0,-1-4 0,1 0 413,0-2 0,2-4 0,1 2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8.4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158 1 7271,'-6'0'0,"0"0"0,-1 0 0,0 0-260,0 0 483,-1 0 0,0 0 1,0 0 112,-1 2 1,2-1 0,-2 3-1,2 1-144,-1 0 0,0 1 0,2 0 0,0 1-84,-2 1 1,2 2 0,-1 0 0,2 1 26,1 1 1,2 1-1,-2 2 1,2 1-223,1 2 1,0 1-1,1 0 1,0 1-97,0 1 0,3-2 1,0 2-384,3-1 432,-1-1 0,1-4 0,1 1-506,0 0 446,0-2 1,2 0 0,-1-4-469,1 0 466,0-3 1,1 1 0,-2-2 0,1-1 195,2-1 0,0-2 0,0-2 0,1 0 0,-1-5 0,1-1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9.0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12 7682,'-3'-5'496,"2"1"-459,-1 2 0,2 2 0,1 2 0,0 2 106,1 1 1,0 4-1,0 2 1,0 3-65,1 1 1,-1-1 0,0 3-1,0-3-80,0 1 1,2-2 0,-1-1-342,0-1 268,-2 1 1,4-2 0,-3-1-264,1-1-4,-1-3 144,3 0 211,-2-4 0,1 1 0,0-3 66,0-3 0,1-2 1,1-6-1,0-1-33,0-2 0,0-1 0,-1-3 0,1 1-6,0 1 0,-2 2 0,0 2 0,0 2 46,1 1 1,1 5 0,-2-1-1,0 2 9,1 1-61,-3 0-11,3 3 1,-3 0 0,1 1 0,1 1 0,0 2-165,0 1 73,0 3 0,0 1 0,0 3-8,0-1 72,-1 1 1,1-1-1,-1-1-114,0 0 75,-2-1 0,4 1 0,-1-3 0,0 0-64,-1-2 1,1-1 0,2 0 42,0-2 1,0 0-1,-1-3 1,1-1 90,-3-1 0,3-4 0,-3-2 0,3 1 56,-1-1 0,1 0 0,-1 0 0,0 1 38,-1 0 0,0 0 0,1 2 1,-1 0-49,0 1 1,-2-1-1,2 2-49,0 3 1,0 0-1,-1 2-270,-1 0 165,0 3 0,0 4 1,1 2-113,0 3 128,-2 2 1,4 2 0,-2 1-385,0-1 241,-2-2 1,4 2-1,-3-2 1,1 1-126,2 0 1,0-2-1,1-3 332,0-1 0,-1-2 0,1-2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9.4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9005,'0'6'9,"0"1"1,0 2 0,0 2-93,0 1 1,0 1-1,1 0 1,0 1 127,1 1 0,0-1 0,-1 1 0,0-1-101,1-1 0,2-2 1,-2 0-1,2-2 79,0-1 0,1 0-528,1-3 351,0-1 1,0-2 0,0-2-268,-1 0 403,1 0 0,0-3 0,0-2 1,-1-3 29,-1-1 0,1-1 0,-2-1 1,1-1 63,0 1 0,-1-1 1,1 0-1,-1 2-33,-1 0 1,-1 1 0,1 4 0,0-1 354,0 0 1,0 2-327,-2 0 1,1 3 0,0 0 0,2 2-139,0 3 0,1 3 0,2 1-221,-1 1 213,1 4 1,0-1-1,0 2-511,0 0 398,2-2 1,-2 3-1,2-4-324,-2 1 385,3-3 0,-3-1 1,1-2 125,-2 0 0,0 0 0,-2-1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9.7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9276,'6'0'153,"1"0"0,0 2 1,3 2-338,1-1 1,0 0 0,1-2 0,0 2 11,-1 0 1,1-1 0,-1 1 0,0 0-98,-1-2 0,0 0 0,-1-1 0,-1 2-113,0 0 0,0 0 0,-2-2 382,0 0 0,-3-3 0,0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0.2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1 8341,'-6'1'161,"1"1"1,-1 1-1,3-1-192,1 2 0,1 2 1,1 1-1,1 3 127,1 1 1,-1 3 0,2 2 0,0 0-33,1 2 0,-2 0 0,1 0 433,-1 2-381,0-1 0,1-2 0,0 0 0,1-1-109,0 0 1,0-3 0,1 0-384,1-1 234,0 0 0,0-2 1,2-1-1,0-1-43,1-1 0,-1 0 1,1-2-1,2-1 91,0-2 0,-2-2 0,1 0 0,0 0 53,-1 0 0,1-4 0,-2-3 77,1-1 0,-2 0 1,2-1-1,-1-2 1,-1 0 104,0 0 0,0-1 1,-1 0-1,-1-1-90,1-1 1,-1 1 0,-1 1 183,-2-2-153,-1 2 1,-1-3 0,0 2 123,0 0-160,0 2 1,-1 0 0,-1 2 238,-2 0-202,-1 0 1,-1 4 0,1-1 0,-1 1 38,0 1 1,2 0-1,0 3-65,0-1 1,-1 1 0,-1 3 0,2 2-178,0 1 1,3 3 0,-2 2-1,1 1 122,0 1 1,0 0 0,3 1 0,1 1 78,2 1 1,-1-2 0,2 2 0,0-1 28,2-1 0,4 0 0,-2-1 0,0 0-76,1-1 1,0-3-1,2 0 1,1-2-60,0 0 0,1-2 0,-2-1 0,1 0-113,1-2 0,-1 0 1,-1-1-181,-1 0 185,1 0 0,0-2 0,-1-1 0,0-1-314,-1-2 321,1 0 58,-5-2 1,4 2-231,-2 0 1,1-2-1,-2 1 1,-1 0-124,-1 0 1,2 1-1,-4 0 1,0 1 420,-1-1 0,-1 0 0,1 0 0,1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59.37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7 1 7996,'-4'0'977,"2"0"1,2 0-714,2 0 0,-1 1-45,1 1-88,2 1 0,-1 4-80,1-1-11,2 1 1,-4-3 0,2 1-58,1 0 51,-2 1 0,3-2 0,-2 0 1,2 1 18,0 1 1,-1 1-1,-1-2 1,1 1-12,1-2 0,0 0 0,1 3 0,0-1-9,-1 1 1,1-1-1,-1 1 1,1-1-29,-1-2 1,1 2-1,-1-2 1,1 2 15,-1 1 1,1-1 0,0 1 0,1-1 14,1 1 0,0-1 0,-3 0-66,1-2 0,-1 2 44,1-1 0,1 0-98,1 2 102,0-1 0,-3 1 1,1-1 55,-1-2-61,4 2 9,-3-2 0,5 2 0,-4 1 0,0-1 32,0 1-44,1-1 1,-1-1 0,2-1-23,0 1 30,-2 1 0,-1 0 0,2 1-53,-1-1 1,2-1 55,-1-1-96,-2 1 78,2 1 4,1 1-24,-3-1 0,5 0 2,-4-2 0,2 2-29,-2-2 39,0 2-2,4-2 1,-4 2-4,3-2 5,0-1-2,-1 3 5,2-3-12,-2 4 5,1-3 1,1 1 13,-2-1-12,3 0 0,-1 1-8,-1-3 18,2 3-11,-3-1 0,3-1 6,0 3 1,0-4-12,0 2 7,0-3-1,3 5 0,-2-5-1,2 2-1,-3-3-182,0 3-9,0-3 184,0 3-164,0-3 75,0 0 1,0 0 83,0 0 1,1 0 4,-1 0 1,0 2 107,0 1-133,0-1 0,-3-2 0,2 0-38,-4 0 31,4 0 73,-2 0 0,3 0 69,0 0 0,0 0-109,0 0 96,0 0-75,0 0-13,1 0 19,-4 0-27,2 0 15,-2-3 0,3 2 3,0-1-121,0 1 117,-2-2-1,1 3-67,-5-3 61,6 0 1,-3 2 0,2-3-7,-1 2 0,1 1-12,-4-3-9,7 2 19,-4-4 0,5 5-14,-3-4 1,0 2-6,0-2 1,0 0 13,0 0 0,0 2 17,0-2 1,1 1-6,1-3-80,-1 1 69,2-1 215,-3 1-356,0 2 124,0-2 17,0 3 0,0-4-143,0 1 127,-3-1 8,3 1 0,-3-1-2,3 1-7,0 2 22,0-2 1,0 2-14,0-2-5,-3-1 32,3 1-28,-3-4 8,0 3 0,2-2 67,-1 2-66,-1 1-2,2-4 6,-2 3-1,3-2 0,-2 0 0,-1 0 0,1 1 0,-2 0 1,1 0-1,0-1 19,-1 1 1,0 1 0,-2 1 124,2-1-131,-2 1 0,2-1 1,-1 1 36,0-1-26,-3 3 0,5-1 1,-5 0-1,0 0 91,1 1-89,0-2 1,-2 5 28,0-4 1,-1 4 0,0-2 0,1 1 22,-1-1 1,-1 1 0,1 0-53,0 0 1,-3-1 50,3 1-1267,-3 1 604,0-2 0,0 0 1,0 0-1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0.6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9935,'5'4'129,"1"3"1,1-1 0,0 2 480,3 3-516,1 2 1,0 1 0,1 3 0,0-2 0,0 0-1,1 0 1,0-1-334,0-2 1,0 0 0,0-1-1,1 0-432,-2-1 677,-2 1 0,0-5 0,-1 2-653,0-2 1,-2 0 0,1-2 67,-2 0 0,-1-3 1,-1-1 578,-2-4 0,-1-3 0,-1-2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0.8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111 1 10178,'-2'8'-205,"0"-1"1,-2 6-1,0 0 1,-1 3 197,-1 1 1,-2-1-1,0 3-135,-1-1 93,2 0 0,-2-3 0,3 0-725,-2-1 578,2 2 0,-1-3 0,3 0 1,0-2-239,1-2 434,1-2 0,-1 4 0,0-2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1.1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7682,'3'-1'-344,"0"0"396,0-1 0,-2 0 0,3 3 0,1 1 149,2 1 0,-1 3 0,3 0 0,-2 2-57,1 1 1,0 2 0,-2 1-1,0 0 70,2 2 0,-2 1 0,0 1-43,-1 0 1,-2 1-87,1-2 0,0 2 0,-2 0-95,-1 1 0,0-1 1,-1 0-1,-1-1-6,0-1 1,-3 0 0,-1 1 0,-1 0-78,0 0 1,0-1-1,-2 0 1,-1 0-514,0 0 0,-2-1 606,4-2 0,-4 2 0,2 1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7.2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8690,'0'7'80,"0"0"0,0 0 0,0 4 0,0 0 1,0 4-67,0 1 1,1 2 0,0 4 0,1 1-9,-1 1 1,2 0 0,-1 4-1,-1 1-6,0 0 1,1 2 0,0-2 0,1 2 67,-1 2 1,0 2-1,-1-1 1,0-2-28,1-1 1,0-3 0,-1 1 0,0 0-14,1 1 1,1 2-1,-2-1 1,1 0-12,-1 0 0,0 1 0,-1 1 0,0-1-18,0 0 1,0-1 0,0-2 0,0-1 3,0-1 0,0 1 0,2-3 0,0 0-14,-1-2 0,-1 1 1,0-2-1,0-1 18,0-1 0,0-2 1,0-1 10,0 1-13,0-4 0,0-1 0,0-2-10,0-1 27,0 2 1,0-5 0,0 0 0,0 0 53,0-1 0,0-1-45,0 1 1,0-1-116,-2-1-135,1-1 1,-1-4-1,2-1-325,0-2 1,-1-3 0,0-4 0,-1-2 543,1-2 0,-3-2 0,1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6.1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 6640,'0'-4'2357,"0"1"-2017,0 1-329,0 2 1,1-2 0,1 4-59,1 1 1,1 3 0,-1 0-46,2 2 121,-2 1 0,2 1 0,-1 1 0,1 1-2,1 1 1,-2-2 0,-1 0 0,2 0 1,0 2 0,1-2 0,0-2 1,0 0-13,-1 0 0,1-2 1,0 0-1,0-2 21,0-1 0,-1-3 0,1 1 1,0-1 38,0-1 0,0-1 0,-1-1 0,1-2 73,0-1 1,2-3-1,0-2 1,1-1 2,2-3 1,-2 1 0,0-2 0,0 1-16,0 1 1,-1-1 0,1 1-674,-1 2 408,0 2 1,-2 1 0,-1 0-1,1 1-74,-3 1 1,2 2-1596,-3 0 1146,0 3 650,-2-2 0,-5 8 0,-2 2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7.2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76 11 7915,'-4'-2'70,"0"0"1,0 1 88,-2 0 1,3 1 0,-1-1 0,-1-1-43,0 0 1,1 2 0,0 2-139,0 2 39,-2 1 0,1 2 0,1 0 8,0 3-22,0 1 1,1 1 0,1-1 95,1 1-165,1 0 1,0 0 0,0 1 0,1 0-157,1 0 0,1 2 0,3-2 0,0 0-40,2-1 1,-1-2 0,3-1 0,0-1 19,1-3 1,1-2-1,-1-3 1,2 0 240,0-2 0,0-5 0,0-4 0,2-4 0,0-2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7.5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0 7850,'-4'3'-40,"1"1"0,-1 1 1,-1 2-1,0 0 0,2 3 282,0 1 1,1 3 0,0 1 0,0 1-269,1-1 1,1-2 0,2 1-1,2-2-53,1-1 1,2-2-1,0-1 1,2-1 18,2-2 1,-2-1-1,4-2 1,0-2-39,-1 0 0,0-2 0,-1-3 12,-1-2 60,1-2 0,-5-3 0,2 0 40,-2-1-34,0 0 1,-3-1 0,-1 3 119,-1 1-43,-1-1 1,-3 3 0,0-2 0,-3 2-5,-2 0 0,1 1 0,-3-1 0,0 2-35,-1 0 1,1 3 0,1 1 0,0 1-135,0 1 1,2 0-1,-1 2 1,2 1-175,0 3 1,3 3 0,1 1-1,1 2 290,1 1 0,0-1 0,0 3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7.9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0 7684,'-6'1'0,"2"0"-53,0 1 1,3 3 0,-1-1 39,1 3 1,1 2 0,0 3 0,0 0 80,0 2 1,1-1 0,1 2 102,2-1-129,-2 2 1,3-4 0,-1 2 0,1-2-22,1 0 1,1-1 0,0-2 0,1-1-79,-1-1 1,0-3 0,0-1-1,1-1-17,-1 0 1,1-2 0,0-2 0,0-3 55,0-2 1,-2-2 0,2-3 0,-1 1 65,-2-1 0,1-1 1,-1-1-1,0 2 54,-1 1 1,-3 1 0,2 2 99,-1 1-122,-1 3-110,2-1 72,-1 5 1,-1-2-169,1 4 57,1 1 1,-2 3-1,3 0 1,1 2-59,0 1 1,1 2 0,-1 1-1,1-1-72,0-1 1,0 1 0,0-2 0,1 0-36,1-1 234,0-2 0,0 0 0,1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8.3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7971,'3'6'-253,"-1"-1"1,-2 2-1,0 0 1,1 1 162,1 1 1,-1 1-1,3 2 1,-1 1 320,0 1 1,-2 1 0,2-3-1,-1-1-150,0 0 0,0-3 1,0 0-75,0-1 0,0-2 0,0-1 10,2 0 1,1-3-1,1 1-91,0-4 1,0-1 0,-1-5 0,1 0 114,0-1-36,0-1 1,0-3 0,-1-1 0,1 2 46,0 2 0,0-1 1,0 2-1,0-1 147,-1 3 0,2 1 0,0 1-105,1 2 0,-1 1 0,-1 0 0,0 2-99,0 2 0,0 2 1,-1 3-1,1 2-114,0 0 0,0-2 0,0 3 0,-1 0-252,-1 1 0,1 0 0,-1-1-138,1 0 1,-1 2 508,0-4 0,-2-1 0,2-3 0,-3 1 0,1-2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8.5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8035,'7'1'-47,"1"1"0,1-2 0,2 3-215,-2 0 169,2-3 1,-2 3 0,3-1-261,0 0 301,-1 0 1,0-2-1,-1 0 1,0 0-93,-2 0 0,0 0 0,-1-1 144,-1-1 0,3-1 0,-2-3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15.9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30 8040,'-1'-4'1017,"-1"2"-305,1 1-153,-2 1-557,3 3 0,0 2 0,0 3 31,0 3 0,0 2 0,0 0 0,0 0-12,0 0 1,2 2 0,1 0-1,-1 1-107,1 0 1,-2-4 0,4 2 0,0-1-400,0-2 399,2 1 1,-1-4-202,-2-2 1,4-1 106,-1-1 1,1-1 0,-2-4-327,1-1 410,-1-4 1,1-5-94,-1-2 0,3-3 157,0-1 0,0 0 0,-1 0-27,1-1 1,0 1-1,-3 0 1,1-1 144,-1 2 0,0-2 0,-1 4 0,-1 3 486,1 1 0,-2 3 17,0 3 0,0 3-275,2 1 1,-2 4 0,1 4 181,-1 3-378,-1 2 1,0 0 0,1 0 52,1 0 1,-2 3-1,1 1 1,0 2 74,-1 1 0,1 1-68,-1 1 0,0 2-91,-2-2 0,0 0 60,0-3 0,0 2-184,0 0 1,0-3-72,0-1 0,0-2 97,0-2 1,-2-2-1,-1-1 1,-1-1-1,-1-1-202,-1-1 1,-1 0-1,-2-1 1,-1-1-357,-3-1 0,0-2 0,0 0 0,0-1-796,0-1 1365,0-3 0,-3-4 0,-1-3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59.77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6 27 7705,'-4'0'789,"2"0"-741,4 0 0,2 0 1,2 0-1,1 0-76,0 0 1,0-1 0,1 0 0,0-1 12,0 0 0,0-1 0,-2 1 0,0 0 17,-2-1 0,2 2 1,-2-2-1,0 1 81,1 0-68,-4 0 1,3 2 196,-2 0 18,-1 0 157,1 0 0,-2 3 0,0 1-182,0 2 1,0 1 0,0 0 0,0 1-257,0 1 1,0 2 0,0 0-1,-2 1-491,0-1 0,0 1 542,2-1 0,0 4 0,0 2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8.8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1 7853,'-4'0'120,"0"0"1,1 0 0,-1 3 44,0 3 1,2 0 0,1 2 0,0 0-48,1 2 0,0 2 1,0 1-1,0 1-11,0 1 1,2-1 0,0 3 0,1-3-31,0 1 0,0 1 1,0-1-1,0 1-20,2 0 0,-2-1 1,1-2-1,0 0-43,2 0 0,-1-1 1,1-2-177,0-3 107,0 0 1,-2-1-1,0-1-325,0-1 218,1-2 1,1-2-1,0 0 1,0 0-116,0-2 0,1-2 0,1-4 0,-1-2-272,0-1 1,0-1 548,1-1 0,0-5 0,-2-3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9.7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12 6741,'-6'0'1334,"2"0"-1267,2 0 1,3 0-1,0 0-16,3 0 1,3 0 0,2 0-17,0 0-24,1 0 1,1 2 0,0 0-157,0-1 80,0 0 1,3-1-1,-3 0-440,1 0 351,0 0 0,-3 0 0,1-1 0,0 0-199,-1-1 0,-2-1 353,-3 1 0,2-1 0,-3-3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9.9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7 6423,'-3'-3'266,"-1"1"0,1 1 1,0 2 68,0 1 0,1 3 0,2 3 0,0 1-346,0 2 1,2 2 0,1 3-1,-1 0-37,1 2 0,1-1 0,-2-1 0,2 1-224,0 1 1,-1-1 0,1-2 0,1-1-35,0-1 0,0 1 0,0-1 306,-1-2 0,-1 1 0,3-3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0.2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35 8053,'5'-3'247,"1"1"-248,0 1 1,3-1 0,0 0 0,2 1-52,1 1 0,0 0 0,1 0 0,1 0 49,-2 0 0,1 0 0,-2 0 0,-1 0-100,0 0 1,-2 0 0,1 0-1,1 0-138,-1 0 0,-1 0 1,-2 0-1,0-1-9,0-1 0,-1 1 0,-1-3 250,-2-1 0,1 0 0,0-1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0.4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6 7779,'-2'-3'-109,"1"1"234,-1 4 1,1 3-1,1 3-52,0 1 1,2 1 0,0 3 318,0 3-266,1-3 1,-3 6 0,3-4 209,0 2-329,-3 1 0,5-1 1,-3 0-1,0-2-153,0-1 1,0-2 0,1 0 0,0-1-105,0 1 1,-1-2 0,1-1 0,0 0 249,-2 0 0,2-2 0,1 1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2.4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0 7799,'-2'3'56,"1"0"40,-1-1 1,1 0 0,1 2-124,0 0 0,0 1 1,0 2-56,0 0 1,0 3 0,0 1 0,0-1 104,0 0 0,0-1 0,0 3 0,0-1 11,0 1 0,2 0 0,0 1 1,0 2 21,-2-1 1,0 1-1,1 1-148,1 0 118,-1 2 0,1-3 1,-1 2 36,1 1-47,-2-1 0,3 1 0,-3-1 0,0 0-15,0-2 0,2 4 1,0-1-1,-1-1 12,0-1 1,-1 1 0,2-2 0,0 0-35,-1 1 0,0-1 0,-1 2 0,1-1 12,1 0 1,0-3 0,-2 2 0,0-1-7,0-1 0,0 0 0,1-1 0,0 1-6,1 0 0,0 1 0,-2-2 0,1 1 12,1 1 0,-2-1 0,2-2-10,-1 0 13,-1 0 1,0 2-1,0-2-14,0 1 16,0-2 0,0 4 0,1-4 1,0 0 0,1 0 1,0 1 0,-2 0 0,0-1-1,0 0 1,0-1-1,0 1 1,0 0 19,0 0 1,0 1 0,0 1 0,0-1-1,0-1 0,0 0 0,0-2 0,0 1-6,0-1 1,0 2-1,0-2 1,0-1 2,0-1 0,0 0 0,0 0 0,0 0-1,0-1 1,0 3 0,0 0-63,0-1 53,0 0 0,0-1 0,0 1-22,2 1 20,-1 0 1,2-2-1,-3 1 1,0 1-6,0-1 0,0-1 1,0 0-1,0 0 1,0 0 0,0 0 0,0 0 0,0-1 28,0 1 1,2 0 0,-1 0 12,1 0 1,-2-1 0,0 1-1,0 0 0,0-2 1,0 0-26,0 0 1,0 1 0,0 2 25,0 1 1,0-2-155,0 2 46,0-2 1,0-2-97,0 0 37,0 0 0,0 0 1,0 0-98,0 0 0,1 1 1,0-1 21,1 0 0,0 0-253,-2 2 455,0 0 0,0-3 0,0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2.8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24 6581,'-3'0'399,"0"1"1,3 1-425,0 4 1,3 0 0,0 1 103,0 0 0,2-1 0,-3 0 0,0-1-1,0-1 0,0 2 1,1-1-1,0-1-10,0 1 0,1 0 0,2 1-18,0-3 0,-2 2 0,0-3 0,0-1-9,1 0 0,-1-1 0,0 0 0,1-1-19,0-1 0,1-1 0,1-3 0,1 0 26,-1-2 0,0 1 0,0-3-690,1-3 281,2 2 361,-1-4 0,3-1 0,0-2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4.3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233 46 7896,'-6'0'-507,"0"0"1,1-1 350,1-1 1,-1 2 0,1-3 840,-1 1-459,-1 1 1,0-4 0,0 3 108,1-1-320,-4-1 1,2 0-1,-3 1 1,0-1 45,-1 1 0,-1 2 0,1-2 0,-1 1-41,1 0 0,-1 1 0,1 2 1,1 2-78,0 0 0,3 0 0,-1 2-49,2-1 0,2 0 1,2 2-27,2-1 0,0 1 0,2 0 0,3 0 34,2 2 1,0-1 0,3 1-1,-1 0 5,0 2 1,4-1 0,-2 0 92,0 0 22,0 1 0,-2-3 0,3 2 233,0 0-136,-6-2 0,3-1 1,-4 1-1,-1 0 63,1 0 1,-2 1 0,-1-2 0,-1 0-77,-1 0 0,-1-1 1,-1 1-1,-2 0-7,-1 0 1,-2 0-1,0-1 1,-3 1-75,-1-2 1,1 0 0,1-2 0,-2-1-98,0 0 0,0-1 1,0 0-395,1 0 363,-1 0 1,3-2 0,-2 0 0,2 0 8,2 0 1,1-2 0,1-2-1065,2 1 582,1-1 576,1 0 0,3 0 0,0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4.5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7053,'1'6'-17,"0"0"11,1 0 0,0 0 0,-2 1 0,0 1 38,2-1 0,-1 2 0,1-1 1,-1 0-77,-1 1 0,0-1 1,0-3-1,0 1-481,0 0 525,0 0 0,2 0 0,1-1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4.7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6988,'0'6'-47,"0"0"0,1 0 5,1-1 0,1 3 0,1 1 42,0 0 0,0-2 0,2 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08.79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1 6849,'0'7'443,"0"2"0,0 1-338,0 3 0,2 1 0,1 1-73,1 2 0,-2 4 1,2 1-1,-1-1-61,1 0 0,-3-2 0,2 1 1,0-1 26,-1-2 0,1 0 1,-2-3-1,1 1 30,0-3-495,-2 1 1,3-5-395,-1 3 861,0-3 0,-2-6 0,0-7 0,-3-5 0,-1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5.7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135 76 8039,'3'-3'0,"0"2"0,-3-3 120,0-1-44,-3 0 0,2 1 0,-3 1-11,-1-2-34,0 0 1,-1-1-1,0 0 1,1 1-36,-1 1 1,-2-1 0,0 2-1,-1-1 42,1 0 1,-2 3 0,2-1 0,-1 1-78,1 1 1,0 1 0,2 1 0,1 2-115,1 1 1,0 3-1,2 2 1,1 1 19,0 0 0,1 4 0,0 0 75,0-1 23,3 1 1,0-2 0,3 1 0,0-2-43,2-2 1,-2-1 0,2-3-110,-1-1 148,1-1 1,-2-2 0,3-2 85,-1 0-52,-1 0 0,1-2 0,-2-3 0,0-1 45,-1-2 1,1-2 0,-1 1 0,0-1-46,-1 0 1,0 1-1,1-1 1,-1 3 219,0 0 1,-2 1-27,2 1 1,0 1-82,2 2 1,0 6 0,-1 3 0,1 2-15,0 3 0,0 0 0,0 4 0,-1 0-10,1 1 0,0 1 0,-1 1 26,-1 0-73,1 0 1,-3 1 0,1 0 0,-1 0-17,0 0 0,-2-1 0,0-1 0,0-2-61,0 0 0,0 0 0,-2-2 1,-2-1 51,-1-1 0,0-1 0,-1-1 1,1-3-53,-1 0 0,-1-2 0,0-1 1,0 0-40,-1-2 1,1 0-1,1-2 1,0 0-4,0-2 1,0-4 0,-1-4-239,1-1 290,-1-3 1,5-1-1,-3-3 1,2-1-35,0 0 0,1-3 1,2 1-334,0 1 378,3-1 1,0 4-1,3 0 1,1-1 43,0 1 1,0-2 0,4 0-1,0 1 66,2-1 0,2 1 0,-3 2 0,2 1-49,-1 1 1,1 1 0,0 2-1,-1 1-13,-1 2 0,0 0 0,-1 2 0,0 1-23,-1 0 1,-2 2 0,-2 1 0,0 1-35,0 1 1,-1 1 0,1 1-1,-1 2 45,-1 1 0,1 3 0,-3 0 0,1 1-22,0 2 1,-1 0 0,-1 0 207,1 1-151,0-1 0,0-1 1,0-1-1,0 0-64,-2-2 0,1-3 0,0 0-34,1 1 1,1-3-1,-1 0-26,1-1 1,1-4 0,-1-1-1,0-2 53,0-1 1,1-2 0,2-2-1,0 1 36,0 0 0,0-3 1,-1 4 80,-1 0-96,1 1 1,-2 2-1,3 0 181,0 0-168,-3 3 0,2-1-12,-1 2 5,1 0 1,-1 2 0,0 1-40,0 0 39,-1 3 1,1 1 0,-1 2-140,0 1 104,1 1 1,0 0 0,-1 1-1,0 0-125,-2 1 1,2 1 0,-1 0-1,0-1-297,0 1 1,-1 0 0,3-1 447,-2-2 0,3 2 0,-2-2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6.2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93 65 8202,'0'-6'130,"0"0"-213,0 0 0,-2 0 47,-2 1 106,-1-1 0,-1 0 0,0 1-49,0 1-18,0-1 0,1 3 0,-1-1-68,0 1 18,0 0 0,0 2 1,0 0-139,1 0 95,1 0 1,0 2 0,1 3 0,1 1-20,-1 2 1,1 2 0,2 0-1,0 1 76,0 1 0,0-1 0,0 1 0,0-1 28,0-1 0,1-2 0,0-2-20,1 0 0,3-3 0,-2-1 36,3 1 1,-1-5-1,1 0 1,0-2-10,0-2 0,-2-2 1,-1 0-1,0-1 120,0 1 0,-1-2 0,2 2 249,-2 1-248,0 1 0,0 0 0,0 0 297,-1 0-222,0 3 0,0-1-235,1 2 1,-1 0 5,3 2 1,-1 2 0,1 3 0,0 1-19,1 2 1,-2 2 0,1-1-1,0 1-202,2 0 0,-1-2 0,1 1 0,-1 1-169,-1-1 1,3 2-1,-1-2 420,1 0 0,-1-3 0,0-1 0,0-2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6.5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7811,'3'3'285,"-1"2"196,-2-1-411,0 1 0,0 2 1,1 0-1,0 3-14,1 1 1,2 3-1,-1 1 1,-1 1 10,1-1 0,1 1 0,0 1 0,0 1-37,-1-1 1,1 0-1,0 0 1,0 0-141,1 1 0,-2-6 1,1 3-1,0-2-254,-1-3 1,1 3 0,-2-2-826,-1 0 831,3-2 1,-4-3 357,2-1 0,2 1 0,-1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7.2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129 1 7700,'-6'0'-305,"0"0"1,0 0 563,0 0 1,3 0 0,-1 0-120,-1 0 0,0 0 0,-1 2-39,0-1 0,1 4 1,-1-1-56,0 1 1,2 1 0,0 0 0,0 2-12,-1 2 1,-1-1-1,0 2 1,1 2 30,1-1 0,-1 1 1,1 0-1,1 0-39,1 0 1,0 2 0,0-2-100,0 0 43,2-1 0,2-1 1,0 0-278,2-2 205,-1 1 0,3 2 0,1 1-408,0 1 330,0-1 0,3 1 0,-1-1 0,-1 0-83,0 0 1,2-4-1,-1-1 1,-1 0 261,0 0 0,2-1 0,-2-3 0,-1 0 0,2 0 0,0 2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7.9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6812,'0'-3'401,"0"1"1,0 2 0,0 2-494,0 2 1,0 3 0,0 2 51,0 2 45,0-1 0,1 7 1,1-2-1,0 1-5,-2-1 1,0-1 0,0 1-1,1-3-64,1-1 1,-1 1 0,1-4-105,1-1 1,0-1 91,3-2 1,0-2 0,-1-3 0,1-2 82,0-3 1,0-4 0,0 0 0,-1-2 25,1-2 1,-1 0-1,0 1 1,-1-1-26,0 1 1,2 1 166,-1 0-91,1 3 0,-1 1 0,0 2 0,-2 0-15,0 1 1,1 1-53,0 2 1,1 2 0,-1 2 0,-1 3 46,0 2-61,1 2 1,-2 3-1,1-1 1,0 1-1,0-1 1,1-1 0,0-1-52,0 0 1,-2-2 0,2-1 0,0 0-35,-1 0 0,2-3 0,-1-1 0,1-1 72,1-1 1,0 0 0,0-1 0,-1-1 41,1-2 0,0-4 1,1-1-63,0-2 0,0-1 43,3 1 0,-3 0 1,1 1-1,-2 2 0,0 2 1,0 0 28,0 0-28,-3 3 0,2 0 0,-3 1 14,1 0 0,-1 3 0,0 3 1,-1 1-9,1 1 1,-1 2 0,0 2 0,0 2-46,-1 1 1,2 0 0,0 2 0,-1-1-142,0-1 0,1 1 1,0-2-1,2-1-99,0 0 1,-1-3 0,1 0 264,1-2 0,0 0 0,1 0 0,0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8.3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7398,'2'6'111,"0"-1"0,0 3 0,0 1 1,0 0-115,-1 1 0,0 1 1,1 0-1,-1-1 24,1 0 1,0-2 0,0 1-56,0-1 1,-1 0 0,1-2 0,1 0-9,0-1 0,2-1 1,-3 0-84,2-2 1,-1 0 0,3-2 69,0 0 1,0-3-1,-1-1 1,0-3 48,-2 0 0,1-4 1,2 2-1,0-2 65,0 2-86,0-2 16,-3 2 0,1-2 1,-1 1 165,0 2 0,-1 0 85,2 0 1,-3 2-187,1 2 0,-1 4 1,0 0-28,0 3 0,0 2 1,2 2-1,-1 0 1,0 2-65,1 0 1,-1 2 0,2-2-138,1 0 116,-3 2 1,4-2 0,-3 1-304,3-3 239,-3 2 1,2-2-1,-1 0-470,1-3 308,1 2 284,-3-6 0,5 5 0,-2-1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8.6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7856,'3'0'-290,"1"1"1,-1 0 0,0 1 666,2-1 0,0 2 0,1-1-359,2 2-131,1-3 1,3 4-1,-1-4-288,1 1 336,-3 1 1,2-2 0,-2 1-1,1-2-71,0 0 1,-3 0-1,0 0 1,0 0-150,-1 0 0,0 0 285,-1-2 0,1-2 0,0-1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3.2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0 7709,'-3'0'1068,"0"4"-1068,3 1-23,0 1 0,1 5 0,0 0-87,1 4 66,2 1 0,-1 4 0,1 0 1,0 0 0,-2 1 1,1 2 0,-2-3 0,1 1-179,-1-2 1,2-1 0,-1 0 0,-1-1-737,0 1 957,1-3 0,-1-1 0,2-3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3.8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88 7785,'0'6'0,"2"0"129,0 0 1,1-2 0,0-1-1,0 1-83,2-1 0,1 2 0,1-3 0,2-1-35,0 0 1,3-1 0,-1-1-1,2-1-23,0-2 0,-3-1 1,0-1-1,0 0 53,-1-2 0,-1 1 0,-2-2-254,0 1 193,-1 0 0,-1 0 1,-2 0-1,-2 1 66,0 1 1,0 0 0,0 0-1,0 1 27,-2 1 0,-2 0 1,-1 1-1,-2 0-61,-1 1 1,2 0 0,-2 2 0,-1 0-22,-1 0 0,2 3 1,0 0-1,0 3 15,0-1 1,0 3 0,3 1-194,-1 0 196,0 0 1,3 5 0,1-1-1,1 1 8,1 0 0,0-2 0,0 2 0,1-2-10,1 0 1,1-1 0,3-1-17,0-3 22,-1 2 0,4-3 1,0 1-228,0-3 198,2-2 1,-3 0 0,3-2 0,-2 0-8,2 0 1,-1-2-1,0-3 1,-1-1 19,0-2 0,0-3 0,-1 2 0,-1 0-7,0-1 1,-1 2 0,-1-1-1,-1 0 45,0 0 0,-1 0 0,2-1 0,-2 3 198,0 0 0,-1-1 226,0 1-504,-1-1 85,4 5 1,-4 0 0,3 4-105,1 1 96,0 1 0,1 3 0,1 0 0,2 2-14,0 2 1,1 1 0,1 0 0,1 1-111,-1 0 0,1-1 0,0 1 0,-1-1-109,1 1 1,-2-1-1,-1-1 1,1-1-71,-1 0 0,1-1 1,-2-3-1,-1 1-24,0-3 0,-1 0 0,-1-3 0,1 0 295,0 0 0,-2-3 0,0-3 0,-3-2 0,2-4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4.1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104 0 8083,'-3'4'324,"-1"0"1,1-1-1,0 2 1,0-1-319,2 0 0,-2 4 0,1 2-553,-2 1 454,1 0 1,-3 3-1,0 0-452,0 1 443,0 1 0,-1 0 0,-1 0 0,1-3-66,0 0 0,2-2 0,1 0 0,0-1-152,2-2 1,-1-1-1,2 0 320,-1-2 0,3-3 0,2 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09.06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52 8044,'0'-10'-736,"1"-1"403,1 2 1,0 2 0,2 3 551,1-1 0,1 2 1,1 1-1,1 1-81,1 1 1,0 0 0,-1 1 0,2 0-104,0 2 0,1 2 0,1-1 1,0 1 69,-1-1 1,-3 2 0,0-1-167,-1 0 101,0 2 0,-1-1 0,-2 1-112,-2 0 34,-1-1 1,-1 3-1,-1 0 302,-1 1-188,-1-2 0,-6 5 0,-1-3 0,0 1-5,-1 0 1,-2-3-1,0 0 1,0-1 74,0-3 1,1 1 0,1-2 0,2-2 108,2 0 1,1-2 0,2-1-2076,2-3 1820,1-3 0,1-2 0,0-4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4.4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1 7740,'6'3'-464,"-3"1"0,1-1 1,1 0 769,0 2 1,1 2 0,0 1 0,0 1-47,2 2 0,-2 1 1,2 3-132,-2 0-71,0 0 1,0 2-1,0 1 228,0-1-240,0 3 0,-3-2 1,-1 2-1,0-2 76,0-1 0,0 1 0,-2 0 0,-2 1 1,-2 0 1,-1-2 0,-1-2 0,0 0-157,0 0 1,0-2 0,-1 1 0,-2-2-215,0-1 1,1-1-1,-1-1 1,0 0-1432,0-2 1678,0-3 0,-6 1 0,0-2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1.28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8140,'0'8'-146,"2"-2"364,2-6 0,-2 2 0,4 1-215,0 2 1,-2 4-8,5-4 1,-4 1 85,4-1-50,1 2 1,-1 3 0,0-2 85,2-2-101,2 5 0,-1-3 1,-1 6 137,-1 0-110,-1 0 1,5 2-1,0 1-43,1 2 0,-1 0 0,0-4 0,0 3-12,0 0 1,0 4 0,0-1-92,0 2 122,0 1 0,5-5 0,0 1-112,-2 2 103,-1-5 0,-2 5 1,0-5-1,0 2-1,0-2 1,1 1 0,-1-1-46,0 2 1,1 4 0,3-2 0,1-1 16,-2 0 1,-6 1 14,-2-2 0,5 1 5,5 4 1,0 2 0,-7-4 0,-1 2 0,0-1 17,5 2 1,-2 0-1,5 0 1,-3-1 7,-2 1-25,0 2 0,0-1 1,0-1-9,0-1 0,0-1 1,0 4-31,1-3 1,-1 5-1,1-4 1,3 1-13,0 0 1,1 1 29,-5 1 11,0 7 0,5-6 0,2 6 1,-1-2-1,0 1 6,-2 2 0,2 0-12,-1 2 0,1 1 10,-1-6 1,-3 5 0,4-4 0,-1 1 9,0-1 0,0-1-9,-5-5 1,4 2-1,1 0 7,-1-2 1,-1 4-1,0-9 1,2 2 3,-2-1 0,-1 2 0,-2-2 0,0 1-8,0-1 1,0-3 0,0-3 0,-1 1 48,-4-2-36,4-2 0,-5 4 0,6 0 77,0-2-83,-6 5 1,4-6 0,-4 3 9,0-4 1,4 1 0,-4 1-12,0 2 1,3 0 0,-5-5 0,1 0 0,1 0 11,-1 0 1,-2-1 0,3-2 0,0-2 2,0 2 1,-4 2 6,6 1 69,-7-6-56,3 4 1,-4-10-1,1 4 139,2 0-79,-1-4-49,-4 4-5,0-6-56,0 0 66,0 7-140,0-6 116,0 5-414,0-6 117,0 0 0,0-6 0,0-2 1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2.4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1 255 7729,'6'8'-15,"2"-2"0,1-1 72,1-1 1,-6 1-1,6-3 40,1 2 1,0-1 0,0 5 0,-2-1 130,2-4-157,-5-2 3,7 5-47,-11-4 1,10 4 85,-3-6-42,-2 0 1,5-1 0,-2-4-15,2-4 1,-2-4 12,-1-1 0,-4-6-143,4-4 1,-4 2 110,4-1 0,-6-1 1,2-3-236,-3 4 0,2-4 1,1 5-561,-2 0 757,5 2 0,-6 6 0,4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7.2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13 7901,'0'-6'-146,"0"2"1,1 1-1,1 3 146,2 0 0,5 0 0,1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7.67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118 20 8088,'-5'-2'897,"1"0"-611,0 0 0,-3 0 1,2-1 354,0-1 0,2 3-643,0-1 29,3 1-508,-3 1 1,0 0 436,-1 0 0,0 0 18,0 0 0,0 1 1,-1 0 20,1 1 1,-1 0-1,-1-1 2,2 1 0,-2 1 0,2 1 1,0 1 2,0-2 0,2 1 0,-2-1 0,1 0 0,1 0 0,0 1 143,0 1 1,0 4-132,2 2 1,0-4 164,0-1 1,0 0-104,0 3 0,0-1 0,0 3 36,0 0 1,0 1 0,0 1 0,0 0 13,3 0 0,-2 3 0,3 2 0,1 0-113,-2 2 1,3-3 0,-2 0 0,0-1-265,0-2 0,0-1 0,1-1-172,-1-1 1,1-2 0,1 1 0,-2-3-1821,-2 1 2245,2-2 0,-1 4 0,4-4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8.17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9413,'0'10'308,"0"-1"0,0-1-40,0 0 0,2 2 0,1 3-680,1-2 1,-2 2 205,2-2 1,-2 1-337,3-4 0,-4 0 172,1 0 0,1 2 1,0-2 369,1 0 0,0 0 0,3-2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8.56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7 7989,'-4'0'52,"0"0"442,-2 0 359,4 0-563,-1 0 0,3 0 0,3 0 0,1 0-117,2 0 1,0 0-1,1 0 1,2 0-132,2 0 0,1 0 0,1 0 1,1 0-499,1 0 1,0 0 0,2 0 0,1 0 455,1 0 0,0-2 0,1-2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9.0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66 26 7940,'0'-3'-268,"-3"-3"803,-1 2 0,0 0-46,0 0 0,2 2-124,-3 0 0,1 1 105,-2 1 0,-1 0-144,1 0 0,1 3-164,1 2-130,2 0 0,-3 4 1,3 0-1,1 2-15,0 0 0,1 2 0,0 2 0,0 1-134,0 0 1,0-2 0,0 0 0,1-3-329,1 1 0,1-2 0,4 0 0,0-1-265,-1-1 1,1 0 0,1-3 0,2 0-718,0-3 1427,1-1 0,2-4 0,0-1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9.3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27 32 7940,'-1'-3'1179,"-1"1"-771,-3 1 0,0 2 1,0 1-1,2 3-151,0 3 0,1 0 0,2 3 0,0 0-95,0 1 1,2-1-1,3-1 1,1 1-347,0-1 1,4-2 0,0 2-779,0-3 773,2 1 0,-2-7 0,3 1 0,0-1-63,0-1 1,-2-2 0,-1-2-606,0-2 626,-2-2 1,0-1-1,-1 0 1,-2 0 174,-1-1 1,-2-1 0,-2 2-1,0 0 295,0-1 1,-3-1 0,-1 2 0,-2-1-83,0 1 1,-3 0 0,0 4 0,-1 0 75,1 0 1,-1 4-1,3-1 1,-2 2-333,1 2 1,1-1-1,0 4 1,1 2-336,2 1 0,1 3 0,3 0 0,0 1 434,0-1 0,3 4 0,1-2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9.71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1 7924,'-5'0'1199,"1"0"-822,3 3 1,-4 1 0,2 5 291,2 2-513,0 1 0,1 2 0,0 0 20,0 1 1,0 3 37,0-3 0,1 2-281,1-2 0,2 0-380,2-2 1,1-2 335,-1-3 0,1-1 0,-1 0 0,2-1 0,0-2-192,0-2 1,2-1 0,-2-2 0,0-2-73,0-3 0,2-1 1,-2-4-1,0-1 21,-1 0 0,0-3 0,-1 0 442,-2 0 1,2 1-67,-2 1-4,-1 0 1,1 3 0,-3 2 0,1 0 526,0 2 1,-1 2 449,1-1-778,-1 7 0,2-2 0,-3 8 323,0 0-539,3 0 0,-2 4 1,1-2-1,1 1-74,-1 0 1,3-3-1,-1 2 1,2 0-354,0-2 0,1-2 1,-1-1 425,1 0 0,2-1 0,1 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09.48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1 8214,'0'3'-21,"0"3"0,0-2 0,1 2 0,0 2 233,2 0 0,0 2 0,-2 4-258,1 1 34,3-1 1,-4 5 0,2-2-68,0 0 0,-2-2-34,1-1 0,-2-1 1,1 0-111,1 0 1,-1-1 0,1-1 0,-1-2 222,-1 1 0,0-3 0,0 3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0.15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14 6963,'-4'-3'796,"2"2"0,2 1 0,2 2-9,0 2-662,3 3 0,-4 3 0,3 3 0,0 0 56,-1 0 0,1 0 1,1-1-1,-2 0-120,0-1 1,2 3 0,-2-4-194,0 0 1,-1-1-89,3-5 0,-3 1 1,2-3-114,1 0 0,-1-2 1,0 0-1,1 0 88,1-2 0,-2-5 1,1-4-1,0-1-84,1-1 0,0-1 1,1 0 207,-1-1 0,0-1 0,-1 4 1,-1 1-1,1 0 430,-2 2 1,1 0 0,-3 3 770,1-1-888,4 4 1,-5 0-7,3 3 0,-2 1 0,1 1 691,0 2-656,-3 2 0,4 3 0,-3 2-123,1 1-279,4 1 0,-6-2 0,3 0 1,0 0-522,1-1 1,0-1 0,0-2 0,-1-1-800,1 1 1501,0-3 0,0-2 0,-1-2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0.3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8103,'3'4'1449,"1"-2"-1293,2-1 1,1-1 0,2 0-1,1 0 1,3 0 0,0 0 296,0 0-916,0 0 284,0 0 145,3 0 0,-3 0-318,3 0 0,-3 0-59,0 0 0,0 0 1,-2 0-1,-1 0 411,0 0 0,-2 0 0,-1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0.6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7 7769,'-3'0'1553,"-3"-3"-959,5 3 1,-2-3 26,0 3-482,3 0 1,-3 5-1,3 1 1,0 2 69,0 2 0,0 2 0,2 3 0,0 0 29,0 1 0,-1 0 0,0 2 16,2 0 1,1-2-124,-2 2 1,3 0 18,0-3 1,-2 0-512,1-2 310,1-3 0,1 2 0,1-4-862,-1 0 646,-2-1 1,2-2 0,-2-2 0,2 0 0,0-1-756,1-2 0,-1 0 642,1-2 0,-1-5 380,1-4 0,-1-1 0,1-1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2.34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202 7 8533,'-3'-3'1288,"2"0"-1068,-4 3 0,1 0 0,-2 0-141,-1 0 0,1 2 0,-2 1-329,0 0 220,-2-1 0,-1 4 0,0-2-180,-1 2 172,0 0 1,1 1 0,-1-1 0,0 1-91,3-1 0,-1-1 0,1-2 0,1 1 130,1 0 1,3-1-1,0 2 1,0-1 90,1-1 1,1 2-43,0-1 0,1 0 1,1 0 19,0 1 1,3 1-1,2 0-48,1 1 0,0-1 0,1 0 1,-1-1-180,1 0 1,1-3-1,2 1-770,0 0 743,-2-1 1,4 1 0,-2-1 0,1-1-102,0 0 1,0-1-1,2 0-879,0 0 1163,0 0 0,0-3 0,0-1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2.72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27 46 7852,'-5'0'1039,"1"0"-704,3 0 0,-4 1-214,2 1 1,-1-1 0,2 3 0,0 2-207,2-1 1,0 4-1,0 0 1,0 2-46,0 0 0,0 1 0,0 1 43,0 0 1,3 0 0,1 0 0,2-2 0,0-3-81,1-1 0,0 0 0,1-1 0,1 0 85,1-1 0,-1-3 1,1-2-1,0 0 68,-2 0 1,-1 0 0,-1-3 0,1-4 57,-1-3 1,0-1 0,-1-1 63,0 1-54,-4 0 0,2-2 0,-3-2 103,0 0-98,0 0 1,-3 2 0,-1-1 0,-2 0 9,-1 1 1,-1 0 0,-1 4 0,0 1-47,0 1 1,1 3 0,-2 2-1,0 1-164,0 1 0,2 1 1,-1 1-1,2 3-393,0 0 0,1 5 534,2 1 0,-2 1 0,3 1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3.0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0 9175,'-4'0'-270,"1"0"1,3 1-646,0 1 1,0 2 914,0 2 0,3 1 0,1-1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3.1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0 8144,'0'6'1818,"-2"-2"-1496,1-1-369,-2-3 1,3-3 0,0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4.7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33 7834,'0'-3'226,"0"0"1,0 8 0,0 1-158,0 2 1,2 0-1,0 0 1,0 3-60,1 1 1,-1 1 0,1 0 0,0 0-88,-1 0 0,0 0 0,1-2 0,0-1-171,0 0 0,2-2 46,0-1 1,0-3 150,2-2 0,-1-4 0,-1-3 0,-1-2-13,1-4 0,-1 0 0,0-5 3,1 1 52,-2 1 1,2-3-1,-2 3 1,1 1 40,1 0 0,0 5 0,2-1 0,-1 3 14,1 1 0,-1 2 0,1 3 0,0 2-26,2 2 1,-1 1 0,3 6 0,0 1 54,1 0 1,1 2 0,0 0 0,-2 1 24,0-3 1,-1 0-1,1-3 1,-2-2 81,1-2 0,-3 0 81,2-3 30,-2 0 17,0-2-202,-1-2 1,-2-2 0,-2-3-18,-1-2-89,-1-1 0,0-2 0,0 1 1,0-2-306,0-1 0,-1 2 0,-1-3 0,0 2-192,1 2 1,-2-1 0,1 4 0,0 0 494,-1 3 0,2-1 0,-2 3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5.2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170 104 7541,'0'-6'0,"0"-1"81,0 1 0,-3-1 0,-1 1 0,0-1 384,0 1 1,-1-1 0,-2 1 0,-1-1-375,-1 1 1,0-1 0,1 2 0,-1-1-114,-1 2 0,1 1 0,-1-2 0,0 3-79,-1 1 0,4 1 1,-2 0-316,2 0 306,0 6 1,1-2-1,1 6-246,1-1 320,2 1 1,0 3 0,2 0-91,0 0 94,0 0 1,2 0 0,3 0 0,1 0-13,0-2 1,0-2 0,-1-3 0,-1 0 22,1-1 1,3 0 0,1-3 0,-1-1 21,-1 0 1,0-2 0,-1-1 0,1-2 31,-1-2 0,-1-1 0,-1 0 1,0-1 15,0-3 1,2-2-1,-3 1 1,2 1-17,-1 0 1,-2 2 0,2-1-133,1 1 88,-2 0 1,3 2-134,-2 1 0,0 2 0,0 3-90,1 2 235,-2 0 1,3 8 0,-2-1 0,2 4-12,-2 1 0,2 0 0,-3 0 0,2 0-123,-1 0 0,0 0 0,1 0 0,-1-1-88,1-1 1,1-2-1,0-1 1,0 0 220,-2 0 0,2-2 0,-2 0 0,2-3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5.52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7 7985,'0'-3'-49,"0"0"274,0 3-78,-3 0 191,3 0-266,-3 0 0,4 3 1,0 1-27,1 2 1,3 3 0,-3-1-126,2 0 52,-3 2 1,5 0 0,-4 0-336,2-1 169,-3-2 1,3 2 0,-2 0 0,0-1-513,-1-1 0,2-1 705,-1 1 0,0-3 0,-2-2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10.436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7 23 8144,'0'-3'0,"0"-3"0,-1 2-145,-1 1 0,2-1 138,-3 2 81,3 1 1,0 3 0,0 6-40,0 1 0,2 3 0,0 3 0,0 2 22,1 2 1,-1-1 0,1-1-280,0 1 87,2-2-56,-4 0 225,5-3-110,-3 0 0,2 0 1,-2-2-1,1-3 0,-1 0-159,0-2 0,2 0 10,-1-2 233,-1 2 0,3-6 1,-2 0 66,2-4 0,0-3 0,-1-3 0,-1-3-33,1-1 1,-1 0 0,0 1-1,1 1-5,-2 1 1,3-1 0,-2 4 11,-1 0 0,3 3 0,-1 3-353,0 1 217,-1 1 1,2 4 0,-2 2 0,2 3 21,1 1 1,1 0 0,0 2 196,-2-2-81,1-2 1,-4 1 0,4-4 48,-1 0-14,-2-1 0,2 0 127,-2-2 1,2-2-1,0-2-8,-2-3 1,-1-3 0,-3-3 0,0-2-122,0 0 0,2 0 0,0-1 0,0 0-119,-2-1 1,0 0 0,0 3 0,1 2-307,1-2 1,-1 5 0,1 0-1066,-1 1 1406,-1 3 0,3 3 0,1 4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5.6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7 7985,'-1'-4'-334,"-1"2"122,1 1 88,-2 1 1,6 2 0,2 1-1,0 1-234,2 1 1,-1 1 0,1 2 357,-1 1 0,1 3 0,-1-2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5.8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7 7694,'5'0'-264,"-1"-2"667,1 0 1,1 0 0,1 2-1,1 0-459,1 0 1,2 0 0,0 0-1,1 0-124,-1 0 1,1 0 0,-1 0 0,1 1-344,1 1 1,-3-2 0,-1 3 522,-2-3 0,2 0 0,2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6.19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33 1 7985,'-7'0'0,"1"0"40,-1 0 0,2 3 0,0 1 0,3 2 348,1 0 0,1 3 1,0 0-46,0 1 0,0 3-159,0 3 0,0 0 1,1-2 15,1 1 1,-1 3 0,2-1-134,0-1 1,-2 3-33,4-1 1,-3-2 0,2 1 113,1-1 0,1-1-265,0-2 15,1-3 1,-1 2 0,0-4-1,-1-2 1,3-1-210,-1 0 0,0-2 1,0-1-1,1-2-104,1-2 0,2-2 1,0-3-1,-1-1-148,1-3 0,-2-2 0,1 0 562,-1 0 0,0-2 0,-2-2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6.5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111 27 7985,'-5'-1'26,"1"-1"0,-1-2 119,-1 1 1,0-2 397,-1 2-381,1 1 1,-1 0 0,1 0 126,-1 0-199,1 2 1,-1 3-1,1 1 20,2 2 0,-2 1-34,2 2 1,0-1 13,0 2 0,3 1 0,-2 2 0,0 1 1,1 1 55,1 3 0,0-3 0,1 1 0,1 0-96,1 2 1,-1-3 0,4 1 0,0-3-217,1 0 0,1-2 1,1-1-1,1 0-509,1-2 0,0-2 0,2-1 0,-1-3-309,0-2 984,2 0 0,0-2 0,0-2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7.23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196 104 7985,'-3'-5'0,"-1"-1"0,0 2 0,0-1 0,-1-1 0,1 0 0,0-1 0,-1 1 0,-1-3 0,-1 0 0,1 1 0,-1 2 0,-2 2 0,1-2 0,-2 2 0,1 0 0,1 0 0,-2 2 0,2 0 0,-1 1 583,-1 1 1,3 3-1,-1 1 1,0 2-444,2 1 0,-1 2 0,2 3 1,-1 1-237,2 3 1,3 2 0,-1 1 0,1 3-7,1 1 0,0-2 1,1 1-142,1 1 0,-1-5 158,3 1 1,-1-2 0,1-1-46,1-3 1,0-4 0,0-1 0,0-1-55,0-3 1,0 1 0,2-3 0,-1 0 102,1-2 0,-3-2 0,1-3 0,0-3 41,0-3 0,0-2 1,-1-2-1,0 0-3,0 1 1,0-2 0,-3 0 0,1 0 3,0 0 1,-1-1-1,1 4 422,0 0-212,0 5 0,-1-4 111,1 3-257,-1 1 0,2 4 174,-1 2-169,-1 1 1,3 3 0,-2 2 0,2 5 77,2 2 0,0 4 0,1 1 0,-1 1-82,1 1 0,-1 1 1,1 0-1,-1-1-244,1-1 1,-1-2-1,-1 2 1,-1 0-127,1-1 0,1-2 1,0 0-1,-1-4-13,-1 0 0,0 1 0,2-3 357,-1 0 0,-2-3 0,-3-2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8.00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59 7558,'0'-4'1024,"0"1"-1056,0 3 1,0 7 53,0 2 1,2 4-1,1-2 1,1 1-4,1-2 0,-2 3 0,2-2 0,0 0-70,1 0 0,-2 1 1,0-4-1,1 0-119,1-1 1,-2-1-1,1-1-81,0 0 0,1-4 1,0 1 165,1-1 1,-3-3 0,0-2 0,-1-1 111,1-2-93,0-4 1,0 1 40,-2-3 1,1 2 0,-1 0 0,-1 0 0,1 0 163,0 1 0,-1 2 0,1-1 159,-1 2-195,-1 3 0,0 1 0,2 4 43,0 1 1,3 2-1,-1 2 1,2 2-38,1 0 1,-1 0 0,1 2-71,-1 0 1,1-2-1,1-1 1,1-1 0,-1-1-120,-1-1 133,3-3 3,-3 5-82,2-5 1,0 2 65,0-3 1,0 0-203,0 0 191,-2-3-21,2-4 1,-2 2-71,-1-4 75,4 3-27,-3-6 152,2 5-135,-5-3 6,2 1 51,-3 2 1,2-3 12,-1 4 0,-3-3-31,2 0-16,-3 1 21,0 1-23,0-2 255,0 2-239,0-3 36,0 7 1,0-3 0,-3 2 156,-1-2-226,-2 2 20,0 1 0,1 3 0,1 0 0,-1 0 0,-1 0 0,0 0 0,-1 1 23,1 1 1,1 2 0,1 2 0,0 1-123,0-1 0,-1 1 0,3 1 64,0 1 16,2 3 0,0-1 0,0 4 240,0-1-154,0-2 1,3 4-1,0-3 1,2 0-14,-1-3 0,0 2 1,3-3-1,1-1-146,1-1 1,2-1 0,-2-1-1,1-2-211,2 0 0,0-1 0,-1-2 1,0 0-259,1 0 1,-1-3 0,1-2 0,-1-2-264,0-1 1,-2-3 796,0 2 0,-2-3 0,0 2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8.8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59 8474,'-3'1'507,"1"1"1,1 2-400,1 2 1,0 4-1,0 0 1,0 3-23,0 0 0,2 0 0,1 0-77,1 0-8,-3 0 0,5-1 0,-3 0-157,1-2 1,2-2 117,-2 1 1,2-2-1,0-1-68,1-2 0,-1-1 0,1-3 0,-1 0-98,1 0 0,-1 0 0,1-1 0,-1-3 67,1-2 1,-1-5-1,1 0 1,-1-1 84,1-1 0,-1 0 0,0 0 1,-1 0 73,0 0 1,-3 0 0,1 3 0,0 0 246,-1 1 88,1 2 0,-2 1 193,1 6-421,2 3 1,-3 4 0,1 2-22,-1 1-23,1 0 1,0 2-1,2-1-107,1 1-24,-2-2 1,3 2 0,-2-3 0,2-1-42,1-1 0,-1 1 0,1 0 1,-1-1-151,1-2 1,-1-4 0,1 2 0,-1-3 64,1 0 1,-1 0 0,1 0 0,-1 0 120,1-3 0,-1 2 0,1-3 0,-2 1 20,0-1 1,1 0 0,-2-2 0,1 1 269,-1 1 0,2-1 1,-2 0-1,2-1 36,1 2 1,-1 2 0,1-2-82,-1-1-129,1-1 0,-1-1 0,1 1-33,-1-1-54,1 4 1,-1-5 0,1 1 0,-2 0-6,0 0 1,1-2-1,-3 0 1,1 1 61,-2 1 1,-1 1-1,-1-1 1,0 1 18,0-1 1,-1 1 0,-1-1 0,-3 1-25,0-1 1,-2 3 0,1 0 0,-2 1 67,0-1 0,0 3 0,-2-2 0,0 3-26,2 0 1,0 0-1,1 3 333,1 1-281,-2 2 0,4 0 1,-2 1-3,2 2-53,1 1 0,3 2 1,0 0 15,0-1-30,0 3 0,1-3 1,1 2-1,2-1-27,2 1 0,1 0 1,-1-1-1,1-1-187,2-2 0,-2-3 1,3-1-1,-1-1-172,2-1 0,1-1 0,0-2 0,0 0-223,-1 0 1,0 0-1,2-1 1,0-1-103,0-2 0,-2-4 1,-1-2 655,-1 0 0,0-1 0,-3-2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9.18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20 7701,'3'-6'662,"-2"1"-404,3 1 0,-1 2 0,1 0-16,1 2 0,1 0 0,0 2-36,1 3-64,-1 1 0,3 3 0,0 2 216,-1 1-259,-1 1 1,-1 2-1,1 1 1,-1 1-54,1 1 1,-3 0-1,0 0 1,-1-1 33,-2-1 1,0 2-1,-1-2 1,0 1-130,0-2 1,0-1 0,0-1-1,-1-1-326,-1-1 0,-1 0 0,-2-1 0,0-1-2042,-2 1 2417,0-5 0,-8 4 0,1-2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02.7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87 7623,'6'-2'323,"1"0"0,0-2 1,2-1-124,1 0 1,0-1 0,2-1-31,-2 1-122,2 0 1,-3 1 0,2 0 0,-1 0-39,-1 0 1,1 3 0,-2-1 0,0 1-122,-1 0 1,1-2 0,0 2 40,0 0 0,-1 0 0,-1 0-34,0 0 0,-2 2-297,1 0-179,-1 0-486,-1 0 333,0 0 733,-3 0 0,0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03.2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56 1 7515,'0'6'75,"0"0"1,-2 1 0,-1 1-48,0 0 0,2 2 0,-2-1 0,0 0-37,-1 0 0,1-1 0,0-1 0,1 1 12,-2 0 0,1 0 0,0-1 0,0 1 31,-1 0 0,1 2 0,1-1 130,-1 1-137,2-5 0,-2 5 0,3-4 22,0 1 1,0 0 0,1-1 2,1 1-43,-1-4 0,4 2 1,-1-2-22,2 0 0,1-2-86,1 1 1,0-1 0,2-1 80,1 0 0,-1 0 0,0 0 0,2 0-158,2 0 0,-1 0 0,2 0 175,0 0 0,1-3 0,2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10.90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118 66 7281,'-2'-4'0,"-1"0"0,-1-2-42,-1 1 1,2-1-1,-2 1 269,0 0-180,2 1-12,-2-2 1,1 1 47,-3 1-76,4 2 0,-3-3 4,2 3 0,-2 0 1,-1 2-193,1 0 155,-1 0 1,1 3-1,1 2 1,1 3-1,0 3-38,0 1 0,-1 1 0,3 0 1,0 1-1,2 1 48,0-1 0,0 0 1,0-3 18,0 0 0,0-1 1,2-1-1,1-2-63,0-1 1,2 0 0,1-1 44,1-3 1,-1-2-2,1 0 0,-1-2 135,1-3-131,-1-1 1,1-3-1,-1-2 1,1-1 40,0-1 1,-3 0 0,0-1 0,1 1 46,-2 0 0,2 3 0,-3 1 1,1 2 46,0 1 0,-3 1-114,2 1 0,1 3 1,0 1-1,-1 5 17,1 3 1,-2 1 0,3 3-65,-1 1 0,0-1 0,-2 3 0,2-1 0,1-1-230,1 0 0,-2-2 1,2 0-31,0 1 0,-2-3 298,2 0 0,-4-2 0,2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1.8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44 7957,'0'-4'-581,"0"1"899,0 3 1,0 5 0,0 2-209,0-1 1,1 2 0,0 0 0,1 3-114,-1 0 0,2 2 1,-1-1-1,0 0-94,1-2 0,-2 1 1,2-2-1,-1 0-107,0 0 1,0-1 0,0-1 64,0-1 0,3-1-259,-1-1 310,-1-4 1,2-4-96,-1-4 120,2-4 1,-1-2 0,1-3 95,0 0 0,-1-1-50,3 0 1,-1 2-1,0 1 83,1-1 0,-1 4 0,1 0 0,-1 3 14,-1 2 1,3 1 0,-1 2-1,0 2-25,-2 1 0,1 1 0,0 0 0,0 2 53,1 2 130,1 3-1,-3 2-173,0 3 0,0 0 1,0 3-1,1 0 38,-1 0 1,-2 2-36,0-3 1,-3 1-1,2-2 101,-3 1-91,0-3 1,2 2-478,0-4 0,0-1 186,-2-2 1,0 0-648,0 1 448,0-1 413,-2-3 0,-2 3 0,-2-3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2.2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25 7505,'6'0'130,"1"0"1,-1 0 0,0 0-77,0 0 0,3 0 0,1 0 0,0 0 89,0 0-204,1 0 0,-1 0 0,0 0-165,-1-2 0,1 1 0,-2-1-240,0 1 1,-1-1 90,-1 0 375,0-3 0,0 2 0,1-4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2.4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7 7888,'-4'-3'-220,"1"3"889,3-3 1,0 8-971,0 1 139,3 1 109,-2 2 1,4 1 0,-3 2 0,1 2 0,0-1-1,-1 2 1,0-1-242,0-1 0,1 1 0,-2 1 0,1-2 294,0 1 0,1-2 0,1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2.7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7312,'0'6'508,"0"1"-389,0-1-82,0 3 0,0 0 1,0 4 149,0-1-164,2 1 1,-1 0 0,1 1 0,-1 0-314,-1 0 255,0-1 0,0-1-675,3 1 503,-3-1 1,4 0 0,-3-1 206,1-1 0,3 1 0,-2 1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3.2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7 6715,'-2'3'687,"1"0"1,-1-3-555,4 0 0,1 2 0,4 0-118,2 0 1,-2-2 0,1 0 0,1 1-67,-1 1 1,2-1-1,-1 1-364,1-1 348,-2-1 1,3 0 0,-3 0 0,0 0 29,1 0 1,-2-3-847,1 1 572,-1-2 1,-3 2 310,-2-2 0,-2 0 0,0-2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3.4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7 7828,'-4'-4'-108,"0"2"421,0 2-240,1 0 1,0 2 0,3 3-90,0 3 0,1-1 79,1 4 1,-1-1-62,3 2 0,-2 2-85,0 0 0,0-1 1,0 2-60,0-2 1,-1-2-1,1 0 1,0-1-33,-1-1 0,2 1 1,-1-1-1,0-2 174,1-3 0,-3 5 0,3-2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3.8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7828,'4'0'36,"0"1"143,-2 1 0,3 0 0,-3 4 0,0 1-99,0 2 0,0 1 1,1 3-1,0 0-35,-2 1 1,0 0 0,0 0 0,0 0 30,1 0 0,0-1 0,-2 1 0,0-3-129,0-3 0,1-1 1,0 0 67,1-1 1,1-2-1062,-1 0 655,-1-3 0,5 1 92,-2-4 1,0-3 159,1-3 0,0-3 0,-1 0 115,2 0 0,-2-1 1,0 1-1,0 1-44,0 1 1,1 1 0,-1 2 237,2-1 0,-1 3 0,0 1 0,-1 0 131,1 2 0,-1 3 0,0 2 1,0 1-97,-1 2 1,2 1 0,-2 2 128,0 1-250,-1 0 0,2 4 1,-1-3-1,-1-1 79,0 2 1,-1 0-1,1-1-1830,-1 1 760,-1-5 907,3 6 0,-3-4 0,3 2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20.2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 7884,'0'-3'69,"0"3"1,2 6 0,1 4 0,0 2-109,-1 3 1,1 0 0,-1 2 0,0 0 96,2 3 1,-3-2-1,2 2 1,-1-2-173,0 2 0,0-3 0,-2-3 0,1-1-134,1 0 0,-1-2 0,1 1-318,-2-2 367,0-5 0,0 3 199,0-4 0,0-1 0,0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20.5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44 7910,'4'-10'0,"-2"2"0,1 1 0,1 1-208,2 0 182,0 2 1,0 1-1,0 3 130,1 0-28,-1 0 1,2 3-90,0 1 63,3 2 1,-3 0 0,2 0 0,1 0 0,-2 1-50,-1-1 0,1 1 0,0 1 1,-2-1-86,0 1 1,-3 1 0,0-1 0,-2 1 10,0 0 0,-1-2 0,-2 3 0,-1 0 11,-2-1 0,-2 1 1,-1 0-1,0-2-107,-2-3 1,0 0-1,2-1 1,-1-1-329,0-1 411,-2-1 86,3-1 0,-1-3 0,1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20.9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7 7919,'0'-4'342,"0"2"1,-2 2-406,0 2 0,0 3 0,2 3 1,0 2-105,0 2 0,0 1 1,0 1-1,0 0 142,0 0 1,2-1-1,1-1 1,-1 0-83,1-1 0,0 0 0,-2-3 0,2-1 65,0 0 0,-1 0 1,1-2 30,-1-1 8,-1-1 0,3-3 1,-3-1 80,1-1-90,0-1 0,0-6 171,0 1-99,3-6 1,-4 4 0,3-4 49,1 0-103,-2 2 1,2 0 0,-2-1 0,0 1-32,2-1 0,-2 3 0,1 1 0,1 1 29,-2 0 0,3 5 0,-2-3-179,1 3 1,1-1-1,1 2-37,2 0 1,-3 2 0,3 0 0,-2 2 210,2 0 0,-2 3 0,1-2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11.11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20 7987,'0'-5'-593,"0"1"0,0 2 1027,0-2-80,0 2 1,0 0-412,0 4-25,0 2 0,2 3 0,1 1-99,1 1 144,0 2 0,0-1 0,0 1 0,-1 0-93,1 1 1,-2-1 0,0 0 0,1-1-587,-1-1 716,0-2 0,-2 3 0,0-4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21.4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81 13 7431,'-3'-4'-384,"2"-1"0,-4 3 531,1 1 0,0 0 0,0 1-84,-1 0 0,0 1 1,-1 1-1,0 2-18,2 2 1,-2 0 0,2 1-2,-1 1 0,-1 0 0,2 2 0,1 1-113,1 1 96,1-3 1,-2 3 0,3-2-151,0 2 128,0 0 0,2-2 1,1-2-1,0-1-257,2 0 255,1-1 0,2-3 0,0-1-40,0-1 0,1-1 0,-1 0 0,0-1-3,1-4 1,-1 1-1,2-5 1,-2 0 52,0-1 0,-3 0 1,-2 0-1,0 0 30,-2 0 0,0-1 1,-1 2-1,0 0 21,0 0 0,-3 1 0,-2 2-53,-1-1 1,-3 1 0,3 0-1,-1 1 1,0 0-132,1 3 0,-1 2 1,1 0-394,0 0 374,2 0 0,-1 0 0,2 2 139,-1 3 0,-1 3 0,1 1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21.8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106 0 7903,'-7'0'-151,"3"0"1,0 0 0,-1 0 134,0 0 0,-3 2 0,-1 1 1,2 1 113,0 1 1,1 0 0,-1 1-209,1 0 171,0 1 0,2-1 0,0 0 0,0 0 28,0 0 0,-1 3 1,3 0-1,1 0-10,0 0-21,1 2 1,0-2-65,0 4 1,1-1 9,1 0 0,-1 1 0,3-1-34,1 1 1,3-3 0,0 0 0,0-1 24,-1-2 0,-1 1 1,2-1-1,1 0-147,1-2 0,-2-2 0,2 0 0,1 0-232,1-2 1,1 0 0,2-2 383,1-1 0,-1-4 0,0-3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36.0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84 7682,'0'4'-272,"0"-2"1,0-4 279,3-2 0,-2 0 1,4 0-1,0 0-35,1 0 0,1-1 1,1-2-1,1 1 13,0 2 0,0-5 1,-2 3-1,0 0-2,0 0 1,0 4-1,0-2 1,0 1 2,0 2 0,-3 0 1,0 0 6,-1-1 35,3 1 1,-5-2 31,4 3 0,-3 1 0,2 1 203,-1 3-227,0-2 1,-3 1-1,0-2-16,3 2 1,-3 3-1,3 0 1,-2 0-50,-1 3 1,2 0 0,0 2 0,0 0-28,-2 0 55,0 1 0,0 7 0,0 2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59.6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133 0 7587,'-7'0'283,"0"0"13,0 0 0,0 1-55,0 2 0,0-3-256,0 3 0,0 0 1,0-2 0,0 2-4,0 0-26,0-2 0,3 2 0,-1-3 0,0 1-16,2 1 1,-4-1 22,3 1 1,-2-1 27,-1-1 118,3 3-64,1-2 0,3 3 0,0-2-27,0 3 1,2-1 0,1 0 0,1 2 13,1 0 0,1-1 0,1-1-146,0 2 122,0 0 0,1 1 1,1 0-265,0 0 160,0-3 0,-2 1 0,1-2-428,1 1 297,-1 1 0,2 1 227,-3-2 0,3 6 0,1-3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0.2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14 7476,'-4'0'350,"-2"0"1,3 1-259,-2 1 1,2 0 0,3 3 0,0 2-161,0 2 0,1 3 0,1 0-85,3 1 0,1-1 0,1-2-61,0 0 123,0 0 0,1-3 1,0-1-1,2-1 42,1 0 0,-2-4 0,3 1 0,0-3-4,-2-1 0,3-4 1,-4-1 170,0-1-65,-2-4 0,0 2 1,-1-3 141,-1 2-101,-2 2 0,-3-1 0,0 3 0,-1 0 32,-1 0 0,-3 1 0,-3 1 0,-2 0-20,-1 0 1,-1-1 0,-1 2 0,-1 1-225,0 2 0,0 1 1,0 1-1,0 2-313,0 1 0,3 5 0,2 1 431,1 1 0,1 0 0,0 3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0.8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7805,'3'7'169,"1"2"0,1 1 0,0 1-28,0 2 0,-2 0 1,0 1-109,0 0-24,-2 3 0,2-2 0,-3 3-53,0-1 1,0-1-10,0-2 1,0 0 0,0-1-22,0-1 1,-2-2-1,-1-3-204,2-1 201,0-2 1,4-1 0,2-6 0,1-1 30,1-2 1,0-2-1,1-1 1,0 0 49,1 1 1,3 0 0,-2 1 0,0 1 34,0 1 0,0 2 0,-1 3 0,0 0-36,0 0 1,-2 1 0,0 0 264,0 2-170,-3 2 0,-1-1 0,-3 3 302,0 0-270,0 0 1,-4 0 0,-2 2 340,-2 0-453,-5 0 1,5-1 0,-4 0 0,0 0 3,-1-2 1,1-2 0,1 1-1,1-3-244,2-1 1,-2-1 0,1-1 0,2-1-251,2-3 0,3-1 0,0-1 0,2-3-627,2-1 1099,2 1 0,3-3 0,0 2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1.4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8 125 7488,'1'7'-105,"1"0"0,-1-1 1,1 0-1,-1 2 252,-1-1 0,2 3 0,1 0 2,1-2 0,1-1 0,2-2 0,0-2-127,-1 0 1,1-2 0,0 1-65,0-1 77,3-1 0,-2-1 1,1-1-1,-1-2 11,-1 0 1,-1-2 0,0 1-297,-2-1 258,-2-1 0,1-1 1,-3 0-1,0-2-15,0 2 1,0 3-1,-1 0 1,-1 0 12,-3-2 1,-2 3 0,-1 1-1,-2 1 3,-1 0 1,2-1-1,-3 4 1,0 2 172,2 1 1,0 2 0,2 0-20,-1 1 1,2 0-1,0 6 0,4-2-162,2 2 0,2-2 1,1 0-30,3 2 16,1 0 1,1-2 0,3 0 0,1-1 32,2-1 0,4-4 1,0-1-629,0-1 461,-1-1 0,3-2 1,-1 0-1,1 0 62,3-3 1,0-1 0,-2-3 0,0-2 73,-2 0 1,0-6-1,1 0 1,-1-2-14,-1-2 1,-1 1-1,-2 1 1,-2 0 135,-1 1 0,-4-1 1,0 1-1,-2 1 58,-1 3 1,-1 1-1,-3 3 1,-1-2-17,-1 2 0,-2 1 0,-3 1 0,0 3-4,0-1 1,0 2-1,-1 2 1,0 0-16,-1 0 1,-1 2-1,1 2-115,0 3-18,0-2 1,2 3 0,0 0 54,0 2-17,3-1 1,-2 5 0,4-1 0,0-1-11,-1 1 1,2 3-1,-1 1 1,2 0 15,2 3 0,0-2 1,2-1-1,2 1-150,0 0 0,1-2 0,0 2 1,0-1-210,0-2 0,0 0 0,-1-2 0,1-1-290,0-3 1,0-1 0,0-1-74,-3 0 0,2-1 675,-1-2 0,-2 0 0,0-4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1.8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49 8362,'7'0'388,"0"0"1,1 0 327,1 0-564,2 0 1,3 0 0,0 0-483,3 0 266,0 0 1,3-1 0,0 0-228,1-2 206,-4-2-27,6 4 0,-8-4-183,4 2 127,-4-2 192,2 4-179,-3-5 128,-3 5 33,-1-2-50,-3 3-35,0 0 234,-3 3-86,-1 4 0,-4 1 0,-1 2 0,-3 0 1,-1 1-1,-1 1 615,0-1-596,3-2-33,-2 4 46,5-6-37,-2 4 69,3-5-97,0 1 1,1 0 0,2-3 0,3-1-84,3-3 1,2 0 0,-1 0 0,0-1-216,0-4 290,3 1-40,-6-7-126,7 1 134,-7 0 11,3-1-96,-6 1 88,2 0-10,-5 2 6,2-5-2,-3 5 1,0-2-4,-3 3 1,-1 0-176,-3 0 172,-3 0-96,3 3 1,-7-1 0,3 3 0,-1 0-288,0 1-101,-1 4 252,5 1 1,-2 3 0,3 0 0,1 0 0,1 1 244,3 1 0,1-1 0,7-1 0,2-4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2.1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21 8025,'0'-3'822,"0"0"1,0 6-847,0 1-25,0 2 1,0 4 0,1-1 0,0 0-41,1 1 0,1 1 1,-2 2-1,0 0 181,1-2 1,1 0 0,-1 1-16,0-3 1,1 1 0,-3-1-1,3 0 77,1-2 1,-1-2 0,1-1-1,-1-1 30,1-1 0,0-5 0,1-1 0,1-3-122,2-3 1,0-3-1,1-3 51,-1 1 1,1 0 0,2 0 0,-1-2-2969,0-4 2855,-1 7 0,1-12 0,1 8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5.1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91 7698,'0'7'-323,"3"0"496,1 0 0,0 0 0,1-1 0,0-1-132,1-3 1,1-1 0,0-1-1,1 0-40,1 0 0,-1-1 0,1 0 0,0-3-1,0-2 1,-1-2 0,0-4 0,-2 2-75,-1 0 1,-1 0 0,1-1 0,-2 1 53,0 3 0,-2 0 1,0 0 75,-2 0 0,-1 2 1,-3 1 260,0 1-216,-1 1 1,-1-1 0,0 1 250,0 1-231,0 0 1,1 2 0,0 0 0,2 2-26,-2 1 1,0 1 0,0 2 0,1 0-3,0 0 1,3 0 0,-2 3 0,1 1-3,1 2 1,1 0-1,1 1 1,0 1-38,0 0 0,3 1 1,2-4-1,1 1-175,1 1 1,0-4 0,0 0 0,1-3-276,1-3 1,2-1-1,2-3 1,0 0-41,1-3 0,-2-4 0,5-4 435,-3 1 0,3-13 0,1 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11.29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0 5772,'7'6'10,"-1"-2"1,2 2 0,0-2-11,0 2 0,4 1 0,-2-1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6.1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29 7868,'-7'0'509,"7"0"1,2 0-680,3 0 119,2 0 0,1 0 0,1 0-55,0 0 51,3 0 1,-2 0-1,3 0 1,-2 0-44,2 0 0,-3-1 0,2-1 0,0 0-194,-2 0 0,0 2 1,-3 0-1,0 0-66,0 0 0,-1-1 358,-1-2 0,-2 0 0,-3-4 0,0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6.3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9443,'0'10'33,"0"2"1,0 1 0,2 1-1,1-1-300,1-2 0,-2 5 0,2-2 0,0 0-177,0-2 1,-2 1-1,2-2-499,-1 0 644,-1-1 299,2 0 0,-1-2 0,4 2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6.6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 8025,'4'-3'107,"-1"2"141,0-2-161,1 3 0,0 0 0,1 0-44,0 0-15,5 0 1,-3 0 0,3 0-137,-3 0 108,3 0 0,-2 0 0,2 0 0,-1 0-102,1 0 0,-1 0 0,-2 0 0,0 0-753,0 0 1,-3 0 854,1 0 0,-3-3 0,1-1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6.8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6 7922,'-3'-3'261,"2"0"1,-1 6-130,1 1 1,1 2 0,0 2 0,0 1-118,0 3 1,2 0 0,2 1 0,-1 1 9,0 0 0,-1 2 1,-1-2-283,1 0 0,-1 2 161,1 0 0,1 0 0,0-3 3,-2-1 0,0 1 93,-1-1 0,0 4 0,0 2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1.6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 7401,'0'-6'-16,"0"0"1,0 5-1,0 1 125,0 5 0,3 0 0,1 3 32,1 5 0,-3 1 1,1 8-173,-2 1 14,3-4 0,-3 3 0,2-4-30,-2 0 11,-1 4 0,0-6 0,0 2-170,0-1 164,4-4 0,-3 0-33,2-4 0,2-4-5,1-2 0,2-4 0,1-4 0,-1-6 17,-2-5 1,2 2 0,-2-7 66,2-2 0,1 1 1,0-1-1,-2 1 1,-1 5 25,1 7 0,0 2 0,0 9 0,-1-4-26,1-2 0,-2 6 0,0 0 317,-1 3-307,3-2 0,-5 4 0,3 0 0,-1 6 9,-2 4 0,2 5 0,-1 0 0,-1-1-41,-1-1 1,2-2 0,0-1 0,-1-2-8,-1-1 0,0 0 0,1-2 0,1 1-295,-1-1 0,0-4 320,1-1 0,2-4 0,4 2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2.0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163 143 8154,'5'-4'-141,"-2"-2"1,-2-2 0,-1-1-28,0 0 1,-4-4 184,-2-2 1,1 5-1,-1 2-64,-1 3 77,3-2 1,-4 2 0,2-4 0,-2 1 30,-1 2 0,0-1 1,0 2-163,0 0 39,4 3 0,-7 0 28,-1 8 0,2 7 0,1 5 0,3-4 15,0-3 0,2-2 1,0 2-2,1 4 0,1 0 1,4 5-1,1-3-53,1-2 0,4-4 0,-2 1 0,1-3 31,0-3 1,0 1 0,3-3 0,0 0 43,1 0 1,-1-2-1,0-5-9,0-3 0,0-5 0,0-1 1,-1 0-8,-2-1 1,1 2 0,-3-2 215,1 3-201,1-5 1,-1 9 0,-1-5-24,0 4-5,-3 3 1,4 4-28,-2 0 1,1 7-1,3 2 1,-2 2 6,-1 2 0,2-3 1,-2 3-1,1 0-56,2 2 0,-2-1 1,0 0-1,0-1 103,0-2 0,-3-1 0,2-1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2.7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64 7486,'0'6'-896,"0"0"947,0 1 0,0 4 1,1 1-1,1 1-25,1 3 1,0-5-1,-2 4 82,2-4-81,-2 2 0,4-6-225,-2 2 218,-2-2 0,8 1-198,-3-2 153,2-2 1,-2-4-1,0 0-27,1 0 0,1-4 1,1-3 22,0-4 1,-1 0 0,-1-3 0,-2 1 17,-1 2 0,2-2 0,-2 0 52,1-1 1,-2 1 55,3 1 13,0 4-105,3 8 0,-1 1 0,-1 2 1,-1 2 13,1 0 0,1 2 1,1-2 134,0 3-136,0-5 1,0 8 0,1-8-6,2-1-1,-2 3 0,4-4 1,-3 2-1,1-2 20,0-1 1,-1-3-3,1 0-13,-6 0 0,6-4 0,-6-3 1,2-3 0,-3-1 1,-2-1-1,-2 3 5,-1 2 0,-1 1 0,-1-1 0,-2 2 26,-1 2 0,-1-1 0,-3 3 49,0-1-82,0 3 1,0-2 0,0 4 0,-1 0 21,1 0 1,0 1 0,0 2 6,0 3-25,0 6 1,1-1 0,2 5 0,2-1-10,0-1 1,3 3-1,-2-2 1,2 2-26,1 1 0,4 0 0,2-1 0,2-2 20,1-3 1,0-2 0,1-1 0,1-1-172,1-2 1,5-2 0,-3-4-1,1 0-118,0 0 0,0-1 1,2-2-1,-1-3 283,-1-2 0,-4-1 0,6-4 0,-3-1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3.3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7136,'0'9'98,"0"1"1,0 1 0,0 2-67,0 1 0,0 1 0,1 3 0,1 0-51,1 1 0,0 2 1,-2-1-1,1-2-30,1-2 1,0-4-1,-3 2-113,0-1 84,4-1 0,-3-3-2,2 0-78,2-4 136,-4-1 0,4-5 0,-3-3 79,1-5-59,4-4 0,-3-5 1,3 1-1,-1 1 20,1 1 1,1 1 0,1-2-20,0 1 1,0 8 0,0 1 7,0 4 0,0 2 1,-1 1-1,-1 2 66,-1 3 0,-1 2 1,1 2-1,-2 1 38,0 1 1,-3 3-1,2-2 219,-2 1-246,-5-3 1,2 5 0,-4-3 0,-2 0 27,-3 0 1,1-1 0,-2-3-58,2 0-26,-3 0 0,3-3 1,-2-1-243,2-1 87,1-1 0,0-3 0,0-1 0,1-2-679,2-3 805,2-2 0,4-5 0,0-1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3.6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 0 7925,'-10'1'-307,"1"2"0,4-1 1,2 4-1,2 2 359,1 3 1,0 1 0,0 5 0,0 2 13,0 1 1,0-1-1,0-1-120,0 0-60,4-4 1,0 3-1,3-3 1,-2 0-48,0-2 0,1 1 1,-2-2-1,0-2 161,0-2 0,3-1 0,-2-1 0,4-1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3.9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 0 7925,'-9'9'0,"3"1"0,1 0-538,1 2 417,1-2 1,3 6 0,0-4 28,0-1 98,0 3 0,0-4 0,1 2 0,2-2-1,3-1 0,-1 0 0,1-1 1,1-1 11,1-1 1,4-4 0,0 1 0,-1-2-49,-1-1 0,-4-1 0,0-2 0,1-3 21,1-2 1,-2-2 0,-1-1 0,-1-2 7,-2-1 1,-1 3 0,-1-2 76,0 0-74,0 3 1,-1-3 0,-2 4 0,-3 1 4,-2 2 1,-1-1 214,0 4-199,0-4 0,0 6-195,0-3 31,0 3 0,4 2 0,2 3-68,2 2 0,1 2 0,0 1 210,0 0 0,8 0 0,2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11.53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7 7773,'1'-3'-33,"1"1"1,2 1 30,2 1 1,3 0 0,0 0 0,1 0-107,-1 0 0,2 0 1,-2 0-84,2 0 123,-3 0 0,2 2 1,-2 0-336,0 0 178,1-2 1,-2 0 224,-1 0 0,-2 0 0,-1 0 0,-3 0 0,0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4.2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82 0 7747,'-9'0'-50,"0"1"32,0 2 0,1 2 0,1 3 0,1 0 77,-1 1 0,2-1 1,0 5-1,1-1-17,2 0 1,-2 3 0,1-2-1,1 0-78,1 0 1,2 2 0,2-3 0,3-1-32,2-1 1,1-1 0,0-1-269,0-2 263,0 2 0,3-6 1,1 3-1,0-1 18,0-2 0,0-1 1,-2-2-584,1-2 637,0-2 0,1-4 0,1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4.4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0 8065,'-5'4'375,"-2"1"0,4 5-221,1 2-186,1-2 0,1 6 0,0-3 1,0 1-113,0 2 0,0 1 1,1 1-1,1-2 25,1-1 1,1 0 0,-2 2 0,1-1 29,-1-1 0,2-4 0,-1 1 0,0-2-278,1-1 1,-2 0 0,4-1 366,1-2 0,-3-2 0,4 0 0,-3 1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5.0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118 35 7960,'0'-9'356,"-1"4"0,-2 2-418,-3 2 0,-1 2 0,0 2 1,1 2-62,-1 0 0,-1 3 0,-1-2 1,0 3 139,0 0 1,0 0-1,0 0-53,0 0 1,3-1-1,1-1 48,1-1-201,1 0 202,3 3 1,0-3-168,0 0 141,4-4 0,1 5 0,4-3 0,0 0-24,0 0 1,0-1 0,1-3 0,1 0 6,1 0 0,1 0 0,-2 0 0,2 0-26,1 0 0,-2-1 1,2-1-1,0-2 30,0-1 1,-3-1 0,1-2 0,-1 1 32,-2 1 1,0 0-1,-1-3 1,-1 0-17,-1 0 0,-3 1 0,2 0 24,-1-1 0,-1 2 1,-2-5-1,1 4 302,1 2 1,0 3 26,-3-3-308,-4 4 0,2-5 0,-4 4 49,-1 1 1,2 0 0,-1 0 0,-1-1 28,-1 1 1,-1 2 0,0 3-88,0 3 0,2 2 0,2 1 0,1 0-65,2 0 0,1 1 1,1-1-1,0 0 25,0 0 1,0 1 0,0 1 0,1 1 27,2-1 0,-1-1 0,4-1 1,2 0-26,0 0 0,1-1 1,0-1-1,0-2-17,0-1 1,1 0 0,1-2-1,1 1-363,-1-1 0,2-2 1,-1-3-1,-1-2 390,-1 0 0,3-7 0,1 2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5.5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154 150 7879,'0'-9'-15,"0"4"1,0 0 0,-1 3 0,-2-2 112,-3-1 0,1 3 0,-1-2-43,-1 0 0,-1 0 1,-1-2-1,0 3-13,0 2 1,0 1 0,0 0 0,0 0-23,-1 0 0,1 1 1,0 1-1,1 2-39,2 1 0,-1 1 0,3 4 0,0 1-42,0 1 0,1 1 1,3-2-1,0 1 56,0 0 0,0 1 1,0-1-327,0-1 225,4-5 1,1 2-1,4-3-64,0 0 139,-4-1 0,3-4 0,-2 0-43,2 0 37,6 0 1,-4-4-1,2-3 1,-2-3-21,-1-2 1,0-4 0,0 1 0,-1-3 41,-2 0 1,1 2 0,-3-1-1,0-1-16,0 2 1,-1-2 0,-3 4 0,0 0 262,0 2 1,0 2 591,0 1-411,0 0-295,0 4 1,0 5 0,0 7 103,0 4-162,0-1 0,0 7 0,0-1 1,0 2-78,0 0 1,0 5 0,1-5-1,1 1-148,1 0 0,4 3 1,-2-1-1,1-1-212,0-1 1,0-1 0,3 0 0,-1-1-144,-2-2 1,2-2 519,-2-4 0,2 0 0,1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6.0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7972,'0'9'250,"0"0"0,0 0 0,0 1-187,0 2 1,0 2 0,0 4-153,0 1 180,0-1 0,3 4 1,0 2-65,-1 2-75,-1 1 1,2 0-1,0 0 1,-1-1 3,-1-2 0,2 0 1,0-5-1,-1-2-114,-1-3 0,0-2 1,1-3-886,1 0 803,0-4 0,-3-6 1,0-8 113,0-5 1,-3-4 0,0-3 0,0-2 53,-1-3 1,3-2 0,-3-6 71,0 1 10,3 0 1,-3 1 0,4 3 0,0 4 81,0 3 0,0 4 0,0 3 427,0 3-295,0 2 0,4 4 1,2 1 27,2 1 1,-2 1 0,0 3 0,1 0-68,1 0 1,1 4 0,0 2-1,0 2 10,0 1 1,0 0 0,-1 0-119,-2 0 0,1 3 1,-4 0-1,-1 0 1,-1-1-25,-1 1 1,0-2 0,-1 2 0,-2-2-170,-3-1 1,-2 0-1,-1 0 1,0 0-167,0 0 1,0-1 0,0-1 0,0-2-226,0-1 0,0-1-475,0-3 780,4-4 1,0-1 0,3-4 201,-1 0 0,0 0 0,3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6.4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7015,'5'4'-226,"-1"2"0,-1 2 360,0 1 0,0 1 1,-2 1-1,1 2-37,2 1 0,-1-3 1,-2 2-1,1-3-46,1-1 0,0 0 1,-3 0 441,0 0 57,0-4-446,0-1 1,0-11 0,-1-2-104,-2-1 8,2 0 1,-3-2 0,4-1-1,0 2 72,0 1 0,0 1-534,0 0 85,0 4 0,4-2-3,2 4 0,2 0 0,2 3 1,1 0 370,1 0 0,0 0 0,-3 4 0,0 1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7.2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6971,'0'9'368,"0"0"0,0 0 0,0 1-372,0 2 1,0-2 0,0 2 0,0-1 0,0 1 0,0 0 0,0-1 0,1-1 57,2-1 1,-1 0-1,4 0 1,1 0 29,1 0 0,1-4 1,0-2-67,0-2-14,0-1 1,0 0-1,1-1 1,-1-2-48,0-3 0,-1-3 1,-1-2-1,-2-2-53,-1-1 0,0 2 0,-2-2 1,1-1 56,-1 1 1,-4 3 0,-2-1 0,-1 2 44,-2 1 1,-1 0 0,-1 1 0,0 2 7,0 3 1,-1-1-1,1 1 1,0 1-234,0 1 0,3 2 0,1 2-125,1 3 0,-2 2 0,3 1 344,1 0 0,1 0 0,1 4 0,0 1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7.5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82 0 7302,'-9'0'0,"0"1"294,0 2 1,3-1 0,0 3 0,0 0-179,1 0 1,-2-2 0,3 3-52,-1 1 1,0 1 0,-1 1 0,3 0 28,2 0 1,1 0-1,0 0 1,0 0 9,0 1 0,4-2 0,1-1 0,1-1-20,0 1 1,0 0-1,3 0 1,0-2-185,0-1 1,0 2-1,0-3 1,0 0-575,0 1 0,1-3-799,2 2 1473,-2-2 0,3-5 0,-4-1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51.8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 46 7887,'-8'-1'-271,"1"-1"553,1-1 1,4-1 35,-1 1 86,2 2-248,1-3-202,0 0 268,0 3-311,4-7 82,1 7 1,5-4 158,2 2 1,-2 2 15,2-2-30,2 2-320,-4 1 145,3 0-12,0 0 0,-2 0-253,4 0 0,-3 0 131,3 0 1,-4 3-227,1 0 0,-2 0-286,-1-3-140,0 0 823,0 0 0,-4 0 0,-1 0 0,-4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52.0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37 7887,'-5'-9'-369,"1"3"423,4 0 1,1 3 0,2-2 110,3 1 0,3 1 0,3 4-17,3 2 0,-2 1 1,-1 3-16,-2-1-60,-1 0 0,0 6 0,0 0 0,-2-2 38,-1-3 1,-4 5 0,1-1-154,-2 2 30,-1 0 0,-1-1 1,-1 0-1,-2 0-242,-1 1 0,-1-1 0,-4 3 254,1-2 0,0 1 0,0-9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11.80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13 7 7917,'-2'-3'163,"1"0"182,-5 3-274,5 0 0,-2 0 0,3 3 0,0 1-62,0 2 1,0 4 0,1 2 0,1 4 95,0 0 1,1 0 0,-2 0 0,1 1-57,0 0 0,-1-2 0,1 2 0,0-1-12,-1-2 1,0-1 0,0-1-810,1-1 554,-1-3 1,1 3-1,-1-2-1050,1-1 1268,-1 2 0,2 0 0,-3 3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1.37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1720 26 7663,'-6'-7'75,"5"-5"377,-5 11-152,0-5 50,5 6-248,-5 0 1,6 6-1,-1 1 1,-2 1-10,-1 1 0,-4 1 0,2 5-82,-1 2-17,4 0 0,-8 0 1,4-1-56,0 0 110,-4 4 0,4-5 0,-5 5-34,4-2 1,-3 4 0,2-2 0,-1 1 0,1-1 11,0-2 0,1 3 0,-5-3 1,-1 2 1,-3 3 1,7-1-1,-4 0 1,0 0 18,-1 0 0,-2-2 1,3 1-1,-2 0-20,0-2 0,-3 5 0,2-3 0,-2 3-20,-1 2 1,-2-1 0,3 0 0,0 0 29,-4 1 0,4-1 0,-2 0-99,-2 1 72,5-1 1,-6-1 0,4-2 50,1-1-53,-5 0 1,5 3 0,-3-1 0,2-2-4,2 1 1,-3 1 0,3-1 0,-1-1 1,1 2 1,-3-1-1,3 1 1,0-2-17,-1 1 0,-2-2 0,3 1 0,0 1 2,0 2 1,-4-3 0,6-1 12,0-2 1,-2 5 0,0-4 0,-1 2 0,1 1 1,3 0 1,1-4 0,0 1-1,-2-1 1,-1 3 1,0-1-1,5-1 90,-1-1-92,0-1 0,1 0 1,-1 0-20,1-2 19,-1-1 0,0 3 1,1 0-42,-1-1 40,0-2 0,2-2 3,3 1-7,-4 0 0,5-1 0,-5 1 1,1 0-1,1-1-7,1 1 1,5-2 0,-4-1 0,-1-2-6,2 2 1,-4 1 0,4 2-12,0 0 0,-3-5 1,4 1 15,-1 0 1,-1 3 0,-3 0-8,2 1 0,-2 0-1,3-1 8,-4 1 1,4-5-1,1 1-67,1 0 66,-3-3 1,6 4 0,-4-4-1,0 1-4,0 2 0,2-2 0,-2 2-12,2 1 1,-5-3 21,2 1 0,1-4 24,-2 5 0,5-5-23,-5 4 1,5-5 0,-4 1-3,5-2-17,-3-2 0,2 1 14,0 3-14,0-2 0,2 3-6,-2-5 0,3 2-29,-3 2 6,2-2-267,2 3-434,0-5-2221,0 0 2968,0 6 0,-6-5 0,-1 5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1.96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7527,'6'7'604,"-5"5"-478,5-5 1,-2 1-126,0 0-27,0 1 1,-4 3 0,0 1-68,0 0 118,0-6 0,0 4 0,0-3-17,0 4 1,0-4 0,0 1 10,0 0 1,0-2 0,2 0-9,2-1 0,-3 4 1,4-2 0,0-1 0,1 0-7,1-1 1,-3-2-1,5-2-53,0 2 0,-2-3 1,2 3 56,1-2 1,1-2-740,2 0 473,-1 0 1,1 0 256,-1 0 0,7 0 0,0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4.55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0 7952,'-3'0'-95,"1"1"0,2 0 0,0 3 211,0 1 1,0 1 0,0 2 0,0 1-257,0 4 1,0-1 0,0 2-26,0 0 123,0-1 0,1-2 0,1-1-171,-1-1 1,2 1-151,-1-2 0,0-2 363,0-2 0,1 1 0,3-2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4.73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7717,'0'3'-142,"1"-1"0,1-1-23,2 1 1,1 0 164,2 2 0,0 1 0,1-2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5.1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139 23 7381,'-6'0'619,"1"-3"-363,-1-1 0,0 2 0,1-1-229,-1 1 0,1 1 54,-1 0 1,1-1 0,-1 1 20,-2-1 0,2 0 0,-1 2-368,1 0 1,0 0 125,0 0 1,0 1 34,-1 1 0,3 1 90,-2 2 1,2-1 0,0 0-2,0 0 0,3 2 1,-2 0-1,0 2 5,2 1 1,0-1-1,1 3 1,0 3 23,0 1 0,0 2 0,1 2 0,0 1-3,1 2 0,0-1 0,0 0-51,-1-1 0,3-2 42,-2 1 0,2-2 0,-2-1 0,1-1 0,-2 0 0,2-3-152,-1-1 0,-1-1 128,1-2 0,0-1-618,0-2 39,0 1 41,-2 0 247,0-3 314,0-1 0,-5-4 0,-1-1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5.34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23 8045,'-3'-5'-540,"3"-1"295,-3 0 161,3 3-13,3 1 337,0 2-140,2 0 0,1 0 0,-1 0 0,2 0 16,0 0 0,1 0 0,2 0 70,1 0-93,-1 0-177,4 0 0,-2 0-52,0 0 0,2 0 1,2 0-1,0 0 1,1 0-1178,-2 0 1313,4 0 0,-4 0 0,4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9.50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134 23 8020,'-3'-3'-71,"2"0"1,-3 1 85,0-2 1,1 2 0,-1 0 455,0 1-568,-1-1 267,-1 1-33,1-1 1,-1 2-43,1 0-44,-1 0 0,1 1 0,-1 2 0,1 4 0,-1 0 0,0-1-140,1-1 50,-1 4 1,1-5 0,-1 5-215,1 1 287,-1-2 1,1 2-249,2 0 131,-2 3 1,4-2-1,-1 2-136,2-1 0,0-3 55,0 0 0,0-2-281,2 1 267,1-5 0,3 2 0,-1-2 0,1 0 53,2-1 1,-1-1 0,2-1 0,1-1 124,0-1 0,1-3 0,0-4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9.8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 11 8020,'0'-3'-329,"0"-1"341,0 3 119,0-2-79,-2 6 1,1 0 0,-2 3-60,0 1 27,-1 2 0,3 2 0,-1 1 0,2 1-16,0 1 1,0 0-1,0 1 1,0 0-100,2-1 0,1 0 1,3-4 7,-1-1 1,1-1 0,0-2 0,1-1 0,2-1-44,0-3 1,1 0 0,-2-1-1,0-1 39,0-3 1,1-1 0,-2-5 49,0 0 0,-1-1 0,-1-2 0,-1-1 133,-2 1-119,-2-3 0,0 5 0,0-2 107,-2 4-41,-1-4 0,-5 5 0,1-2 91,0 1 1,-1 2-107,1 4 0,-3-2 1,2 4-6,0-1 1,1 2 0,0 2-1,0 1-83,0 0 1,2 3 0,0-1 0,0 2-108,2 1 1,1 0 0,2 1 170,0 1 0,0 1 0,0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0.2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11 8020,'0'-3'-121,"0"-1"0,-1 3 85,-1-1 0,1 1-35,-3 1 65,3 0 0,-1 3 1,2 0-11,0 2 1,0 3 0,0 0 0,0 0-1,0 2 56,0 1 1,0 1-1,0 1-73,2 0-37,1-4 1,3 3 0,-1-3 0,1 1 32,-1-2 1,1-1 0,-1-3 0,1-1-53,-1 0 1,1-1 0,0-2 0,-1 0 6,1 0 0,0-1 1,1-1-1,-1-2 49,-1-3 1,1 0 0,-3-2 0,2-1 30,-2 0 1,2-1 0,-3 2 0,-1 1 15,-1 0 1,2 4 0,0-2 93,-1 1-118,0 3 1,0-2 29,0 2 0,0 2 1,2 4-1,-2 2 0,1 1-13,-1 2 0,2 1 0,-1 0-262,1-1 216,1 0 1,0 3-1,-1-2 39,-1-1 0,5 2 0,-1-3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0.63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0 7995,'-3'0'-282,"0"3"0,3 1 0,0 0 297,0 2 1,0 1 0,0 1 0,0 0-26,0 0 0,2 2 0,0-2 0,0 0-45,0 0 1,-1-1-1,3-1-121,-2-1 0,2-2-146,0-1 292,1-1 1,-1-1-1,-1-1 91,2-1-97,0-3 1,-2-2 0,1-1 135,0 0-123,-1 0 1,1-1-1,-2 1 1,2 1 59,0-1 0,-1 3 0,0 1 91,-1 0 0,2 1 0,-1 0 0,-1 1 19,1 3 1,-1-1-1,-1 4 1,2 1-62,0 2 0,-1-1 0,1 4 0,0-1-104,0 2 1,-2 0 0,2 0-164,-1 0 0,-1-2 1,3 0-1,0 0 0,-1-1-229,1 0 1,-3-1 409,1-2 0,1 1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16.9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92 40 7993,'-3'-6'-542,"2"1"0,-4 1 828,0-1 1,0 1 419,-2 0-618,0-1 1,1 2 0,-1 1 0,1 1 75,-1 1 0,3 0 0,0 0-103,-1 0-54,2 0 0,-2 3 0,2 0-63,-1 1 98,3 2 0,-2-3 1,3 5-1,0 0-56,0 0 1,0 4-1,3-1 1,1 1-32,2 1 0,2-2 0,2 0 0,-1 1 26,1 0 0,1-1 0,-2-1 0,0 0 2,1 0 0,1-1 1,-2 1-1,-1 0-31,-1-2 0,-3-1 1,0-1 115,-1 1 0,-1-3 0,-2 1 0,0 0 362,0 1-296,0-3 0,-3 3 0,-1-2 23,-2 2-195,-4 1 0,2-1 1,-3 0-1,1-1-227,-1 0 0,0-3 0,1 1 1,1 0-286,-1-1 1,2-2 0,1 0 549,1-2 0,-1-5 0,1-3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17.31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0 7939,'6'0'-101,"3"0"0,0 1 0,-1 0 1,1 2 170,0-2 1,0 0 0,-1 1 0,1 0-234,-1 0 1,1 0 0,0 1 0,-1-2-183,-1 0 0,-2-1 0,-1 0 345,1 0 0,-2 3 0,0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0.85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7653,'6'0'-283,"-1"0"281,1 0 1,-1 0 0,2 0 197,0 0-115,-1 0 0,4 0 0,-2 0-171,1 0-10,0 0 0,1 0 0,0 0 0,-1 0-63,1 0 1,-1 0 0,-1 0 0,0 0-53,-1 0 0,-1 0 215,0 0 0,-1 0 0,1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1.20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0 7797,'-4'0'243,"0"0"0,3 1-276,-1 1 0,2 1 0,0 2 0,0 2 89,0 0 1,0 2 0,0 4 19,0-1-17,2 1 1,-1 1 0,1 1 0,-2 1 39,0 0 1,2-1-1,0-1-90,-1 0 71,2-1 22,-2 0-127,1-4 0,1 4 0,0-4 0,1 0 0,-1-2 0,0-1-97,0 0 1,0-2 0,2 1 0,0-2-54,-2-1 0,1 1 1,2-2 29,-1 1 0,1-2 0,-1-3 1,1 0-55,-1-1 1,1-2-1,-1-1 1,1-2-97,-1-2 1,0 2 294,-1 0 0,3 0 0,0-2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3.09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122 0 7594,'-5'0'593,"-1"0"1,1 0 0,-1 0-639,1 0 0,1 2 0,0 0-273,0-1 284,-1 2 1,0-1 0,-1 1-203,0-1 162,1 2 0,0-2 0,1 1-197,0-1 251,0 2 1,-1-3-1,-1 2 2,1-1 12,2-1 0,-2 2 1,3-2 31,-1 1 1,2 0 0,-2-1 193,1 1-158,1 0-56,-1-2 1,4 2-1,2 0 44,1 2 0,0-1 1,1 1-1,-1-1 13,1-1 0,0 3 0,1-2-73,0 0 31,0 2 0,0-4 0,-1 3-270,2 0 92,2-2 0,-4 3 0,3-3 0,0 1-104,-1-1 0,0 1 1,0-2-1,0 3-42,-1-1 303,2 2 0,-3-2 0,2 2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3.5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8448,'6'2'118,"-1"0"0,1 1-59,2-1 0,-2 3 0,3-2 0,-1 2-58,-1-2 1,1 0-1,0-1 1,0 2 61,0 1 0,2-2 1,-2 1-675,1-2 1,1 2 284,-1 0 1,1-2-517,0 0 842,0-1 0,-4-1 0,2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4.31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18 18 7714,'-4'0'295,"2"1"-243,0 1 1,1 1-54,-1-1-6,-1 1 1,2 2 0,0 1 33,0-1 4,1 1 1,0-1-76,0 1 67,0-1 0,0 2 1,0-1-1,0 2 4,0-2 1,0 2 0,0 0 0,0-1-18,0 1 0,0-2 0,1 2 1,0-2-16,1-1 0,2-1 1,0 0-1,0 0 5,0 1 1,1-1 0,-2-1 0,3 1-45,1-1 1,-1 0 0,2-3 0,0 0 36,-1 0 1,1 0-1,-1 0 1,0 0-9,0 0 1,1-1 0,-1-1 0,0-1-10,-1-2 1,0 0 0,-1 1 0,1-2 38,-1 0 0,-1 1 0,-1-2 1,0 1 76,0 0 1,-1 0 0,-1-1 0,1 0-37,0 0 0,-2 1 1,2 1-1,-1-2 29,-1 0 0,-1 1 0,0-2 0,-2 2 2,0 1 0,0-1 0,-1 1 0,0 0-25,0 1 1,-1-1-1,-1 2 1,0-1 17,-1 1 0,1 2 0,-2-2-199,2 1 154,1 1 1,-1-1 0,1 2-175,-1 0 136,0-3 0,1 2 0,-1 0 0,1 0-264,-1 1 0,3 0 1,-1 0-92,0 0 0,-1 1 0,1 0-316,0 1 0,3 2 674,-1 0 0,-1 1 0,3 0 0,-3 1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4.71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1 9087,'-3'0'-732,"1"0"826,2 2 1,0-1-1631,2 3 745,-1-3 791,1 4 0,-2-4 0,0 1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4.91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0 7912,'-2'3'927,"1"0"-1450,-1-3-731,2 2 1254,0-1 0,2 1 0,1-2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7.0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233 45 7876,'-4'-2'-840,"1"0"732,-1-2 0,0 3 1,1-2-1,-2-1 270,-2 1 1,1 0 0,-2-1 0,2 1-84,-2 1 1,1-2 0,-1 1 0,-1 1-43,1-1 0,1 2 0,-1 1 0,1 0-28,-1 0 0,1 0 0,1 0 1,1 0-51,-1 0 1,1 0 0,1 2 16,0 2 0,3 1 1,-1 0 24,2 1 1,0-1-1,0 1-243,2-1 236,1 1 1,3 0-1,0 1-31,1 0 35,-1 1 0,4-1 0,-2 1 0,-1 0-7,1 0 1,-2 1-1,1-3 1,0-1-6,-2 2 1,0-1 0,-1 1 0,-2-1 21,-2 0 1,2-1-1,0 1 1,-1-1 17,0 1 1,-4-1-1,0 1 345,-2-1 1,-1-1 0,0 0-1,-1-1 204,0 1-508,-3-2 1,2 0 0,-2 0 0,1 0 75,-1 0 1,0-1-1,0 0-344,1 0 1,1-3 94,-2 0 1,0-2-175,3 0 1,0-1 0,1 0-1,1-1-286,-1 1 0,3-1 1,1 0 169,2-1 0,2 2 396,2 0 0,3 1 0,2-2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7.28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0 7161,'-1'3'201,"-1"-1"0,0-1 1,-2 1-156,2 2 0,2 1-14,0 0 0,0 1 0,0 0 55,0 1 0,0 0 0,0 2-691,0-1 467,0 2 0,0-4 1,0 1-1,1-1-92,1 0 1,1-1 0,-1-2 228,1-1 0,0-1 0,-1-1 0,-2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7.44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11 8066,'-2'-3'-1170,"1"-2"969,-1 5 1,4-3 0,2 4 200,1 1 0,1 3 0,-1 4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17.67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14 0 8045,'-4'0'-433,"-1"0"0,4 1 512,-1 1 0,1 3-48,1 3 1,0 2 0,1 1-1,0 0 1,1 2 53,0 1 1,-2 1 0,0 1-133,0 0 22,0 2 0,3-2 0,-1 2-43,-1 0 72,0 2 0,-1-5 0,0 2 0,0 1-9,0-2 0,0 2 0,1-3 0,0-2 5,1-1 1,0-4 0,-1 0 0,1 0-13,0-2 0,1-1 1,-1-1 0,1-2-47,4 2 1,0-2 0,-1 0-33,1-1 1,-1-3-1,1-1 1,-1 1 39,1-1 0,0 2 1,2-3-555,2-2 310,-2 4 294,3-4 0,-1 2 0,2-2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8.05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150 34 7965,'-2'-4'-191,"0"1"0,-2 1 0,0-2 1,0 0 248,-2 1 1,0 0 0,0 2 0,0-2 171,-2 0 1,-1 2 0,1-1 0,0 2-316,0 0-28,1 0 218,-1 0-108,1 0 1,-1 0 0,3 0 0,-1 0 0,1 2 29,-1 2 0,3 2 0,-1 1-212,2 0 120,0 0 1,0 3 0,0 0 1,1-1 0,1 0 31,0 0 1,1 1 0,2-2 9,0 1 1,1-2 0,1 0-1,1-1-52,-1 0 1,1-1 0,-1-2 0,1-1-20,-1-1 1,2-1-1,-1-1 1,2-1 46,-1-1 1,-1-3 0,1-1 0,0-2 31,0 0 0,-1-2 0,0 1 113,-1 0-118,1-2 0,0 5 0,-1-2 1,0 1-20,-1 2 0,1 1 188,-2 2-93,2 1 1,0 0 0,-1 4 135,0 2-96,0 1 1,1 3-1,1 1 1,-1 2 25,-2 2 0,2-1 1,-2 3-1,1 1-43,0 0 1,-2 0 0,1-1 0,-1 0-25,-1 3 1,0-2-1,-1 3 1,0-3-29,0-3 0,-1 1 0,0-3 0,-2 4-10,-1-2 1,-1-1-1,0-1 1,-2 1-14,1-1 0,-2-2 1,0-1-1,0 0 34,0-1 1,-2-1 0,2-1-225,0-1 195,-2 1 1,1-5-1,1 2-199,0-1 89,-2-1 1,2-3-1,-1 0 1,1-3-94,0-1 0,1 0 0,1-2 0,1 0-22,1 3 0,3-4 0,-1 4 1,1-1 214,1-1 0,0-2 0,0 1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8.5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22 7899,'0'-6'-504,"0"3"877,0-1-488,0 3 1,0 4 146,0 5-13,0 3 1,0-2-1,0 2 1,0 0 35,2 0 1,-1-1-133,1-1 65,1-1 1,-2-2-1,3 0 1,0-2-69,1 0 0,-2 0 0,1-2 0,0-1-14,1-2 1,1-1 0,-1-2 0,1-1 81,0-2 1,-1-3-1,0 1 61,-1 1-64,1-3 0,-1 3 1,2-2 16,-1 1 1,-1 2 0,2 0-1,-1 1 1,1 0 176,-1 1 0,-1 0 0,0 1-56,0 2 1,1 2 0,0 2-54,-1 2 1,0 1-1,-2 2 1,0 1-7,0 1 0,-1 0 1,1 2-1,0-2-278,0 1 0,2-1 1,-2 2-1,1-1-108,1 0 0,-1 0 1,1-1-1,-1-1 322,0 0 0,0 0 0,3 1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9.0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128 94 7899,'0'-5'-244,"0"-1"1,0 1 0,0-1 329,-2 1 0,-1-1 0,-2 0 318,1 1-273,-1-1 0,2 1-61,-5-1 0,2 1 0,-1-1 0,0 1 1,2 0-1,-1 1-105,1 0 1,-1 3 0,-1-1-25,0 1 1,-1 4 0,3 0 0,-1 3-4,1 1 1,1 2-1,1 2 1,0 0 48,2 0 1,-1 0 0,0 0 0,1 0-43,0 0 0,2 0 0,0-1 1,1-2-19,1 0 1,-1-1-1,2-3 1,0-1-10,1 0 0,-1-1 1,-1-2-1,2 0 37,0 0 0,0-3 0,1-1 0,-1-2-1,1-2 1,-1-1 0,1 1 0,-1 0 115,1-2 1,-2 2 0,-1 0 119,2 2 14,-3 1 0,3-1-54,-1 1 1,-1 1 0,1 3-77,0 0 0,-1 3 0,0 2 0,0 2-61,0 1 1,0-1 0,2 2-165,-2 0 1,0-1-1,2 2 1,-2-1-1,1 0-266,-1 0 0,2 0 0,-1-3 417,1 1 0,0-1 0,-2-2 0,2 2 0,-2-2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9.3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 17 7878,'0'-5'-173,"-2"1"1,1 0 731,-3 2-266,3 0-84,-2 2 0,3 3-186,0 1 0,0 1-31,0 2 0,0 3 0,0 3 54,0 1 0,2 1 0,1 1 0,-1 1 25,1 1 0,0-1 1,-1-1-61,-1 1 0,2 1 1,-1 1-1,1-1 0,0-1-112,0 0 0,-2-3 0,2 1 1,-2-3-304,1-1 0,2-1 1,-2-2-693,2 1 635,-3-2 461,1 1 0,1-3 0,0 1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4:00.03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67 6 7816,'-5'0'-28,"0"0"1,0-1 107,2-1 1,1 0 0,-1 3 0,0 0 7,0 1 1,0 0 0,-2-1 0,2 2 14,1 0 0,-2-1 0,2 3 0,-1 0 54,1 1 0,-2 0 1,2 3-370,1 1 143,-2 0 0,2 1 0,-1 1-73,2-1 62,0 0 1,0 0 0,0 0-1,0 0-104,0 0 1,0-2 0,2 0-1,0 1 88,1-2 1,1 0-1,1-2 1,1 1-173,-1 1 0,3-1 0,0-2 0,0 1 268,2 0 0,-2-1 0,3 1 0,-3-1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4:00.61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128 133 7775,'3'-5'0,"-1"-1"-51,-2 1 1,0-1-1,0 1 1,0-1 103,-2 1 0,1-1 1,-2 1-1,0-1-6,0 1 1,-1-1 0,-2 0-1,0-1 72,-1 0 1,1-1-1,-2 3-264,0-1 90,2-2 1,-3 2 0,2-1-70,0 3 121,-1 2 0,3 2 0,-1 0-46,1 0 1,0 2 0,1 2-1,0 3 38,2 0 1,-2 3 0,2 0-1,1 2-52,1 3 1,0 1 0,0 0 0,0 0 1,2 0 1,-1-2 0,3 2 0,0 0-35,1-2 0,1-1 1,-1-4-193,1-2 256,2 0 1,-2-2-1,1-2 1,0-1-28,1-1 1,-2-2-1,2-1 27,-2-1-14,4-5 1,-7 1 0,5-2 62,-2-1-26,-1-3 0,-1 2 1,0-2-1,-1 1 70,1 1 0,-1 0 0,-2 0 0,1 2 98,-1-1 1,0 4 0,-1-2 465,0 2-332,0 1 0,0 2 1,1 3-179,1 3 0,0 3 1,-2 1-153,0 2 95,0 4 1,0 1 0,0 2 0,0 0 29,0 1 0,2-3 1,0 4-154,-1 0 23,2 2 1,-2-3-1,1 2-219,1-2 119,-3 0 1,5-1 0,-3-2 0,0-1-74,1-1 0,1-1 0,-1 0 0,0-2-99,-1-2 0,1 1 1,0 0 312,0-2 0,2 0 0,-2-2 0,3-2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3:05.50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71 7838,'-8'0'-151,"2"6"1,7 3 216,4 4 1,-3 1-1,2 2 1,-2 1-16,-2 2 0,1 0 1,3-5-47,0 0 0,6 0 1,-4-2-84,2-2 0,-3-4 0,4-6-82,2 0 1,1-6 0,1-4 92,-4-2 1,2-7-1,-6 0 1,0 2-2,1 1 0,-4 2 1,2 0 69,-2 0 22,-2 6 0,1-3 0,3 5 78,0-2 207,1 5-143,-5-3 1,0 12-1,2 3-25,2 4 0,-2 1 0,4 0 1,-1 0-63,0 0 1,4 0 0,-3 1 0,2-1-40,3 0 0,-3-5 0,1-1 0,2 0-106,2 0 0,1-5 1,0 2-115,0-4 1,5-2-162,0-4 324,0-3 0,-5-6 0,0-2 0,0-1-34,0-2 1,-5 0-1,-1 5 1,-1 0 22,-4 0 1,0-3 0,0 1-1,2 4 58,-2-1 0,-2 0 1,-2 1 93,-4 2 1,2 0-1,-6 5-33,-2 2 1,3 1 0,-2 2-44,-1 0 1,0 2 0,0 2-1,4 6 37,0 2 1,-2 7 0,4 0 0,2-2 3,1-1 0,2 3 0,0 0 0,0-2-51,0-2 1,5 4-1,1 0-69,2-2 13,2-7 1,-1 2 0,0-4-123,2 0-9,2 4 1,1-8 0,2 3 0,1 0-225,2-4 0,0-2 1,-5-1-1,0 0 126,0 0 0,0-4 0,0-3 0,-1 0 247,-4-4 0,4-2 0,-5-1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3:06.3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28 57 7413,'-9'-5'-485,"0"0"790,5 0-209,-2 5 0,6 2 32,0 3-89,0 3 0,0 6 1,0 0-45,0 0 9,0 0 1,0 0-1,0 0 1,2-1-61,2-4 0,0 4-11,5-4 0,0-3 0,6-1-50,-1-3 1,-5-2 0,-1-2 0,0-3 21,0-4 0,-1-8 0,4-2 0,-3 2 48,-1 1 0,2 2 0,-4 0 73,-2 0 0,0 1-95,2 4 520,-4 2-253,5 7 1,-6 2 204,0 3-304,0 3 0,2 6 0,1 0 0,2 0-38,-2 0 0,3 0 0,1-1 1,0-2-33,4-2 0,-3-4 1,2 3-1,1-2-81,1-3 1,-2-1 0,-1-2 0,2 0-86,1 0 1,-2 0-1,-1-2 1,2-1 24,2-2 1,-4-6 0,-1 2-1,0-4 47,0-1 0,-4 0 1,4 0-40,-1 0 1,-3 0 141,-4 0-4,0-1 1,0 6 259,0 0-177,-6 5 0,3-6 0,-7 5 67,-1 2-128,5 1 0,-6 2 0,2 0 10,-2 0 0,2 5 0,2 1 1,2 2-5,3 3 1,1 1-1,2 3-32,0-1 0,0 0 0,0 0 0,2 0 18,3 0 0,-2 0 0,6-1-181,2-4 23,2 4 1,1-7 0,0 3 0,0-4 50,0-3 1,5 2 0,0 1-907,-2-2 736,-1-1 0,3-2 0,-1-2 229,0-2 0,-3-11 0,-1-7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3:06.55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29 7881,'0'-10'0,"0"1"-66,0 6 203,0-3 206,0 6-224,6 6 0,0 2 1,5 6-1,-1 2-16,1 2 1,-3 0-1,-1 5 1,1 1-2,0-2 1,-5 4 0,2-2 0,-3 2-233,-2 3 1,0-1 0,-2 0 0,-3 0-484,-4 1 0,-4 3 613,-1 1 0,-6 7 0,-2-4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27.4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 7593,'0'-8'971,"0"2"-857,0 6 1,0 6 0,0 4-21,0 2 1,0 2-1,2 0 1,1 2-111,2 3 0,-1-2 0,-4 7 0,0-1-33,0-1 0,0 5 1,0-4-76,0 4 0,0-3 82,0-1 1,0 1-159,0 4 194,0-6 0,0 3 1,0-5-1,0 1-18,0-1 1,0-1 0,0-5-143,0 0 1,0 5 9,0 0 7,0-1 1,0-3 61,0-1 1,0-5 0,0 0-121,0 2 1,0-3-80,0 2 0,0-6-171,0 6 457,0-7 0,0 3 0,-6-12 0,-2-2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18.22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85 7679,'0'6'-175,"2"-1"0,1-1 134,0-1 0,2 2 0,1-2 0,1 2 32,-1-1 1,1-3 0,1 2 5,1-3-9,3 0 0,-4 0 0,3-3 22,0-1 1,-1-2 23,-2 0 0,2-3-55,-1 0 0,-1 0 39,-4 0 0,1 1-283,-3-3 259,0 3 1,-2-1 0,0 2 0,0 1 4,-3 2 0,2-1 0,-3 2 1,-2 0 20,-2 0 1,1 1 0,-2 2 0,1 1-15,-1 1 1,1 2 0,-2 2 0,1 1 90,1 2 0,0-1 1,2 3-1,-1 1 41,1 0 0,0 1 0,2 1-3,1 1 0,3-1-73,0 1 1,0 0-159,0 0 142,3-4 1,0 4-1,4-5-128,-1 0 1,2 1 73,0-3 1,0 0-191,3 0 148,0-3 0,2 0 0,0-3 1,0-1-154,0 0 0,0-4 1,-2-2-1,0-2 70,1-2 0,-2-3 1,0-1-1,0-1-188,-3-1 321,-2 2 0,1-3 0,-3-1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27.9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7192,'7'6'-149,"0"-4"193,-7 10 1,6-4-33,3 6 0,-1-4 47,2-1 0,-6-4 27,6 4 0,-1-6-79,5 2 1,-4-3 0,-1-2-42,2 0 1,-3 0 0,1 0-289,2 0 214,-4 0 0,5-2 0,-3-1 31,4-2 1,1-6 76,0 2 0,0-4 0,0-1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29.0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 6525,'14'0'539,"0"0"-232,0 0-188,1 0 1,3 0-306,1 0 163,0-6 1,-3 2 0,1-3 0,2 0-266,-2 4 0,-1-3 1,-2 0 287,0-2 0,0 5 0,0-4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29.3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1 8156,'-9'0'-290,"1"1"1,1 4 0,4 4 0,2 5 511,1 5 1,0-3 0,0 4 0,1 1-80,4 2 1,-2-1 0,5 2 0,-2 1-309,-3 1 0,4-4 0,-1-3-253,2-3 302,-5-2 0,5 0 0,-5 0-414,2 0 248,6-6 1,-8-2 281,6-6 0,-1-1 0,1-4 0,4-9 0,-5-8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29.6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 8156,'8'-14'-144,"0"6"0,-5 2 335,2 0 0,0 6 279,-5 0-312,6 0 1,-5 14 0,4-2 78,-3 6-172,4 7 0,-4-3 0,4 6 0,-2 0 189,1 0 0,0 1 1,-5-1-723,0 0 300,6-6 1,-4 5 0,4-5-1,-1 0-76,-1-4 0,3-4 1,-4-3-100,2-1 1,5-7 221,0 2 1,-2-12 0,0-5 0,-1-7 81,1-3 1,-5 0 0,4-3 0,-3 3 22,1 2 1,4-1 0,-4 4 0,0 0 55,1 4 1,-3-1 72,7 5-125,-7 2 1,5 1 74,-4 6-66,-2 6 1,9 4 0,-6 7-242,-2 2 160,5 6 0,-5-3 0,5 6-472,-2 0 265,-1-6 291,1 5 0,2-11 0,6 4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29.8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8008,'0'14'-98,"0"0"0,0 0 122,0 0 0,5 5 0,1 2-92,2 1 0,-5-5 0,3 2 0,-1-4-313,0-1 1,1 1 380,-2-1 0,-2 6 0,4 2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0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14 6470,'-6'-7'372,"3"0"189,-7 7 0,9 2-761,1 3 0,1 1 1,7 5 199,-2-2 0,12 1 0,-3 4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0.1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14 8156,'-7'-7'0,"4"0"0,-5 9 0,2 3 0,-3-2 0,4 6 0,0 1 0,5 4 0,0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0.3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1 8156,'8'14'-824,"3"-5"533,-6 1 1,6-2 428,-2 1-199,-2 4 1,5-6 70,-3 8 0,2-1 1,-1 0-1,-5 0 1,1-5 0,-1 1-43,-2 1 1,-2-3 0,-2-1 184,-4 0 0,-1 4 0,-5-4 1,1 3-1,-1-2 73,-1-2 1,-2-1-1,1-4 1,2 2-843,2 2 616,-1 0 0,-4-11 0,0-2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0.9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43 8052,'-5'-10'-277,"1"1"359,-7 6 54,9-10 136,-10 12-432,10-6 122,-4 7-40,6 0 0,0 7 0,0 2-64,0 4 1,0-4 0,1 0-1,4 2 56,4 2 1,-1-1 0,0-1 0,0-1 30,0 1 1,-4-3 0,4 1 33,-1 2 76,3-5 1,-8 7 0,4-5 0,-1 1-1,0 0 0,-1-4 0,-4 5 297,0 1-174,0-5 0,-1 6 181,-4-2-235,-3 2 1,-6 1-1,2-2 39,2-2 1,-2-4-167,2 4 0,-2-5 164,-2 0 1,0-2-419,-1-2 0,8-2-98,2-2 0,3-4 1,2-8-1,0-1-272,0-2 1,7-6 626,2 1 0,4-2 0,1-3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1.5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8052,'0'-8'911,"0"2"-1367,6 6 290,-4 6-1,4 2 204,0 6 0,-4 0 1,3 2-1,-2 1-82,2 2 0,-4 6 0,4-3-142,-4 0 138,-1 4 0,0-8 1,0 4-106,0-2 33,0-1 1,0-5-75,0 0 1,0-5-82,0 1 202,7-7 50,-6 3-44,6-12 11,-1-2 60,-5-6 1,10-2 0,-4-1-1,-1-3 26,0-2 0,5 4 1,-3 0 52,0 2 0,0 8 0,-5 2 19,2 0 1,5 6-13,0 0 1,-2 3 0,0 9-258,-2 4 187,-1 1 0,-1-1 1,3 1-472,0 2 252,-3 0 1,3 0 199,-2-1 0,-3 1 0,4-5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18.586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0 8122,'3'7'390,"-2"-1"-251,1 1 24,1 2-120,-2-1 1,4 4 0,-3-1-1,1 1 1,-1 1-78,0 0 1,0 0 0,-1 0 0,0-2-8,1 0 0,1-3 0,-1 1-316,0-2 210,0-3 0,1 1 0,1-3-76,2-1 0,1-3 1,-1-3 148,1-3 56,-1-2 0,1-3 0,-1-1 0,1 0 1,-1-2 1,0 1 0,-1 3-1,-1 1 100,-1 2 1,1 2 0,-1 0 167,1 1 1,-2 2-128,2 2 0,-2 5 0,2 4 1,-1 3-60,-2 2 0,2 2 1,0 0-1,-1 2 22,1-2 1,-3 2-1,3-1-570,0 0 343,-2-1 1,4-2-1,-2-1-620,1-2 569,-3-2 0,4-1 1,-2 0-440,1-1 630,-3-3 0,5-2 0,-5 0 0,1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2.1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55 7299,'0'14'100,"0"0"1,2 0-102,2 0 1,0-1-1,3-2-29,0-2 1,4-1 0,-2 2-118,4-6 1,-4-2 132,0-2 1,-1-2 0,3-2 122,-1-6-111,-7 4 1,3-7-1,-6 4 93,0-4 0,0-5 0,-2-3 89,-2-1-181,2 11 1,-6-3 0,4 11-115,-6-2 0,2-4 13,-1 4 0,4 2 0,-3 8 0,2 4-94,3 4 1,1 2-1,2 3 196,0 0 0,7 1 0,1-5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2.4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27 8052,'0'-7'-234,"0"0"0,1 9 0,2 3 211,2 4 0,1 4 0,-3 1-127,2 0 172,6 0 1,-9 0-1,4 0-124,0 0 1,2 0-15,6 0 1,-4-6-5,-1-3 0,-4-5 0,3-5 0,-1-4 94,1-4 0,-5-1 0,4 0 0,-3 0 54,1 0 0,1 0 1,-3-2 114,2-3 1,0 8 168,-5-3-185,6 9 0,-3 1-217,7 8 137,-7 4 0,8 6-363,-6 1 211,5 5 0,-6-9 0,3 3 105,0-1 0,4-1 0,-3 2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2.7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8006,'0'9'-350,"0"1"333,0 1 0,0 1 1,0 2-1,2 1-70,2-1 1,-2 0 0,4 1 0,-1 4-129,0 5 1,4-2 0,-4 0 214,-2-2 0,5 5 0,0-3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3.2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142 375 8052,'0'-9'6,"0"0"1,0 4 193,0-5 1,-5 1-30,0-5-34,1 0 0,4 4 0,-2 1-109,-3-2-28,4 5 0,-7-5-181,3 6 144,4-6 0,-12 8-211,4-6 77,2 5 0,-5-2 1,3 8 72,-4 2 1,4 4 0,1 6 0,0 2 38,0 3 0,5 3 0,-2 4 1,4 0 37,1-3 0,0-4 1,0 3 16,0-2 1,1 1 0,4-4-1,4 0-48,4-4 1,-4-6 0,1-7-11,1 0 42,-5 0 0,6-3 1,-2-5-18,2-6 1,-2-9-1,-2 1-18,-2 0 0,0-9 0,-3 4 0,2-1 0,-2-1 62,-1 0 0,-2-4 0,0 1 0,0-2 72,0-2 0,0 6 0,0 0 1,0 7 113,0 2 1,0 3 354,0 3-298,0 8 0,0 16 0,0 11-62,0 4 0,1 1 0,2 3-149,2 0 0,0 2 0,-4 2 1,3 1-1,0-2-17,-1-1 1,4 3 0,-1 0 0,0-2-832,1-1 661,3-8 148,-8 4 0,11-4 0,-6 6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9.5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240 57 7858,'-14'0'196,"0"0"1,0-2-92,0-2 1,-1 0 0,1-3-1,0-1-131,0 0 0,2 3 0,1-3 0,1 2 46,-1 3 1,3 1-1,-1 2-224,-2 0 1,-2 0-26,-1 0 159,6 0 0,2 2-206,6 3 243,0 2 0,6 8 0,4-3-5,2-2 0,3-3 1,-1-2-1,0 4 7,0 4 0,0-5 1,0-2-1,0-1 66,0 0 0,0 4 0,-1-3-31,-4 2 1,-1-3 0,-5 4 10,2 2 0,-2 0 1,-7 0-1,-6-2 29,-2 2 1,-4-1-1,-1 1 1,-2 1 180,2-1 0,1-6 0,2 0 0,0-4-23,0-1-304,-1 0 0,1 0-325,0 0 0,6-1 62,4-4 1,2 0 0,4-7 364,2-4 0,10-1 0,8 3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9.8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7863,'8'-6'-245,"3"6"186,-7 0 1,6 6-1,-4 6 64,2-2 0,-5 2-510,2-2 1,1 2 504,-1 2 0,-1-6 0,-10 5 0,-2-5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9.9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36 7427,'0'-14'-547,"0"0"590,0 6 1,0 8-90,0 9 75,6 4 0,-3 0-354,7-4 178,-7 3 1,9-4-217,-2 6 363,2 1 0,2-1 0,0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0.8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100 169 8117,'0'-7'-1391,"0"-6"1704,0 4-121,0-4 0,0 4 0,0-1-3,0-1 0,0-1-166,0-2 0,0 0 0,-2 1-30,-3 4 0,4-4 0,-6 5 17,1 0 0,3 2 0,-6 6-27,-2 0 0,3 0 0,0 2 1,2 2-53,3 6 0,-4 7 0,3 2 9,0-2 0,-2 0 1,1 1-1,2 0-218,2 0 254,1-3 0,1-1 0,2 1-22,2-1 0,1-6 0,-2-2 0,2-2-86,2 1 1,-4 0 179,6-5-83,-1 0 0,1-2 89,-1-2-10,0-4 0,1-5-34,-1 4 0,-1 1 1,3 5 47,-2-2 1,1 2 0,4 8 7,0 4 0,-4 4 1,-3 1-1,1 0-3,0 0 1,-3 5 0,3 0 0,-2-1 17,-3 3 1,-1-1 0,-2 5 0,0-1-21,0 1 1,0 0 0,0-1-30,0-6-1,0-2 1,-5-2 0,-1 0-52,-2 0 110,5 0-106,-10 1 1,7-6-75,-4 0-6,-2-5 1,9 0 0,-5-8 0,2-7 25,2-7 1,3-2 0,1-5 0,0 0-45,0-5 1,5 6 0,1-4 0,0 2-10,0-1 1,4 0 0,-4 2 0,2 2 79,3-2 1,-3 3 0,1 0 322,2 1-230,2 2 0,-4 5 1,0 0 44,2 0-95,-4 6 0,5-3 1,-2 5 28,2-2 0,-2 5 116,-1-2-96,0 4 0,1 2 1,-2 4 20,-2 4 1,3 4 0,-4 3 0,-2 1-27,-1 2 1,2 0-1,1-5-15,-2 0 0,0-2 0,1-1-105,0-1 0,3-7-139,-3 2 0,-1-4 217,7-1-22,-1 0 1,1-6-1,-3-4 119,0-2-113,4-8 1,-8 4 0,5-3 261,-2 3-238,-1 2 0,1 0 82,3 0 1,-2 5 0,-1 1 24,0 1 0,-3 4-112,7 8 0,-7-2 1,3 7-1,-1 1-106,0 1 1,1 2 0,-3 0 0,2 2-116,-2 3 0,3-3 0,-1 2-552,-2-2 483,5-2 285,-7 0 0,12 0 0,-5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1.2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71 8117,'8'-9'-216,"-3"-1"1,-4 5 122,-1-4 197,0 0 0,-4-1 86,-1 1-575,-6 6 372,9-4 0,-10 7 0,4 2-72,0 3 1,-3-2 0,5 6 0,0 4 17,-1 4 1,3-1 0,2 3-6,-3-4 0,4-1 0,-4 0-49,4 1 1,2-3-1,4-2 61,4-6 0,-1-2 0,1-4 2,2-2 1,-3-4-1,0-6 131,-2-1-27,-1 1 0,0 0 0,0 0 149,-2 0 1,3 5 20,-1-1-36,-1 7 0,-2-3-56,3 6 0,-2 1-61,6 4 1,-6 3 0,4 4-1,-3-1-136,1-1 0,4-1 0,-2 5 0,-1 0-309,0 1 1,4-1 0,-4 0 381,2 0 0,-5 0 0,3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1.5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8558,'0'14'0,"0"2"152,0 2 0,1 4 0,3 8-459,0 3 205,1-3 0,0 9 0,1-4-284,2 1 0,-3-3 103,4 4 283,-6-5 0,10 8 0,-6-4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18.79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6 8047,'4'-3'95,"1"0"0,-1 3 1,3 2-1,-1 0-169,1-1 1,-1 1 0,1-1 0,0 2-119,2-2 1,-2 2-1,3-1 1,-2-1 114,1 0 1,2-1 0,-2 0-1,-1 0-141,2 0 1,-3 0-1,2 0 218,-2 0 0,-1-3 0,1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2.3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 7987,'0'-8'-87,"0"2"0,0 22 0,1 4 143,4 4 1,-3-4-1,4 4 1,-2-1-20,1-1 1,0 3 0,-4-4-70,4 1 1,-3-5 0,4 2-1,-1-4-295,-1-1 1,3-4-152,-3-1 446,-2-6 6,10-3 0,-10-12 1,4-7-1,-1 0-37,0-1 0,1-5 0,-3-5 121,2 3-25,6 8 0,-10-2 0,6 5 29,-1 2-57,-4-10 0,5 20 31,-2-11 0,1 9 0,5-2-29,-1 2 0,-6 8 1,4 7-1,-1 4 115,-4 1 1,3 1 0,0 3-1,0 0 10,1 0 1,-1-3 0,-3-1-471,2 1 4,6-1 207,-3-6 1,1-2 38,0-6 0,-4-3 122,5-7-20,-7 1 1,8-13-1,-5 5 124,2-2-30,-5 0 1,5 6 0,-5 2 65,2 2 0,1 6-72,-1-2 0,1 5 0,5 5-77,-2 4 0,-6 5 1,4 4-1,-3 2-131,1 2 0,1-5 0,-3 4 0,2-3-527,-2 1 1,0 0 632,2-5 0,-2-1 0,7-4 0,-7 4 0,3-5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2.7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1 7987,'-8'9'102,"2"1"127,0 1 0,4 1 1,-2 4-517,2 3 201,2-10 0,0 19 0,2-9-69,2 0 127,-2 4 0,6-5 1,-5 4-1,3-4-109,2-5 1,-3 1 75,4-5 0,-4-2 0,4-3 0,2-2 1,0-4 0,-1-2 0,-4-6 5,0-2 0,-3-4 1,5-1-1,-2-4 33,-3 0 1,1 3 122,0-1-117,-2 4 1,6 2 11,-4 4 197,-2 3-124,4 6 1,-1 6-1,1 2-77,2 0 1,-3 9 0,3-3-1,-2 2 0,0-2 1,-3-3-1,4-2 56,0 2 1,-2-3-67,4 1 18,-5-6 0,8 10 0,-4-5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2.9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7578,'0'9'-191,"0"0"0,2-5 0,2 2 279,6 0 0,-2-4 0,1 2 0,2-1-106,2 2 1,1-2 0,0 5 0,0-2-277,0-2 0,0-3-130,0-1 187,0 0 237,1-6 0,-1-2 0,0-6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3.7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0 7968,'-12'6'315,"2"4"-399,6 2 0,2 4 1,4 1-30,2 2 187,-2 0 0,6-2 1,-5 3-1,2 7 71,-2 3 0,3-13 0,-1 7-614,-2-1 239,5-4 1,-5-2-334,6-3 393,1 4 1,2 4 0,-1-5 26,-1-6 0,-6-5 0,6-6 51,1 0 1,-3 0-1,-1-2 1,1-1 140,0-1 0,-3-3 1,3 3-1,0-4 53,-1 0 0,-2-3 0,4 5 0,1-2 150,-2-3 0,4 3 43,-2-1-266,2-1 1,-2-4-1,-1 0 1,0 0 43,-1 0 0,3 0 1,-6 0-8,-2-1-27,5 1 1,-6-4 0,2-1-105,-2 1 74,-2 9 0,0-3 1,0 2 12,0-2 0,-2 2 1,-2 2 6,-6 2 1,2 1 0,-1 5 3,-2 0 0,3 0 0,0 2-2,2 3 0,1-1 0,5 9 0,0 4 30,0 3 0,0-2 0,0 2 0,2-1-18,2 0 0,0 0 0,5-4 0,2 2 2,2 2 1,-4-5-1,0-4-137,2 1 101,2 1 1,1-2 0,0-2-94,0-2 1,-4-1 0,-1-5-83,2 0 0,2-2 0,1-3 110,0-4 0,-2-4 0,-1-1 0,-3 0-20,-2 0 0,1-2 1,-4-2 78,2-6 1,1 5-1,-3 3 1,2 4 15,-2-4 1,-2 7 0,1-4 109,3 5-141,-4-2 1,7 3 15,-3-2 1,-2 3 303,6 6-186,1 0 0,-1 4 1,-1 3-1,0 0 24,0 4 1,-4 2 0,6 1-1,1 0-81,1 0 1,-2-4 0,-1-1 0,2 2-15,2 2 1,1-4 0,0-1-1,0 0-129,0-1 1,0-3 0,-1 2 0,-2-1-790,-2-1 1,0-1 428,6-7 0,-3 1 1,-2-7 437,-6-1 0,-2-3 0,-2-5 0,0 4 0,0-6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3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227 0 7961,'-15'0'0,"6"0"0,0 0 0,-1 0 0,-2 2 0,2 2 0,2 0 0,5 5 0,-1 2 0,-6 8 0,4 1 0,-2 2 340,-3 2 0,3-6 0,0 15 1,1-3 148,-1 0 0,-2 4 0,-4-10-2951,0 3 2462,6 1 0,-11 0 0,4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7.3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8930,'8'6'313,"-2"2"0,-6 2 0,1 1 1,3 3-70,0 3 1,3 3-1,-4-1-423,1 5 61,1-4 0,1 1 104,-4-1 1,6 2 0,-5 6 0,2 0 0,-2 2-429,-2 3 353,-1-3 1,5 6 0,0-5-467,-2 2 366,-2 0 1,-1-6-1,0-2 1,0-3-355,0-2 1,0-1 75,0-5 467,0 0 0,0-12 0,0-4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8.0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8159,'5'14'322,"1"-1"0,1-2-316,-1-2 1,3 1 0,-2 4 0,0 0 14,4 0 0,-3 0 0,0 0 1,0 0-32,0 1 1,-4-6 0,4 0 33,-1 2 1,3-4-90,0-3 0,-2-2 0,1-4-64,2-2 0,2-4 0,1-8-601,0-3 532,-6-3 1,4-1 0,-2 1 0,1 0-743,-2 0 940,4 11 0,-6-8 0,8 11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8.6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8532,'13'9'173,"-2"-1"1,-2 0-141,2 0 0,6-5 0,2 3 0,-2-1-142,-1 0 1,0-1 0,1-4-1,2 0-469,-2 0 0,-1 0 0,-2 0-248,0 0 826,-6 0 0,4-6 0,-4-2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8.8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7800,'-8'6'146,"3"4"0,4-3 1,1 4-1,0 3 42,0 4 1,0 7 0,1-2 0,4 4 37,5 1 0,-3 2 1,1 1-770,-1 2 403,3 0 1,-3 0 0,2-1-521,-4-6 550,3 9 0,-5-18 1,5 6-1,0-5-179,-1-4 1,-2-2-1,4-2 289,2-6 0,-4-8 0,5-10 0,-4-8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9.2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 6975,'0'-8'868,"0"4"0,0 8-11,0 6-642,6 2 0,-3 7 1,5 2 29,-2 0-181,-1-3 0,0 8 0,1-2 146,2 3-208,-5-5 0,5 3 0,-5-5 0,3 0-182,2 1 0,-3-2 1,2-5-579,0 0 1,4-6 359,-2-4 0,4-4 1,1-6 139,0-8 0,-2-2 1,-1-7 25,-1-2 256,-7 4 0,8-4 0,-6 6 196,-2 2-162,5 1 1,-7 2 0,5 2 490,1 2-71,-6-2 156,6 10-398,-7-4 0,1 14-38,4 6-134,-4 0 1,6 6-1,-6-4 1,2 1-210,2 2 1,1 6-1,-3-3 1,2 0-413,-2-3 0,4-2 1,-1 0-438,2 2 994,-5 0 0,9-5 0,-4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19.02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20 0 7846,'-7'0'221,"3"0"1,0 1-146,1 1 1,1 2 0,2 3 0,0 2-115,0 2 1,1 1-1,0 2 1,1 0-28,0 2 1,1 2-1,0-1-143,0 2 1,-1-2 52,0 1 0,1-2-324,-1 2 344,3 1 1,-3-5 0,2 2 0,0-1-17,0 0 1,2 0 150,-2-2 0,2-2 0,0-2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9.4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7880,'0'9'230,"0"0"0,0 1 1,2 4-1,1 0-409,2 0 1,4 5-1,-4 0 1,-1 0-363,3 1 0,-4-4 0,5 3-48,-2-4 589,-1-7 0,-5 5 0,6-12 0,2 5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9.5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7427,'10'9'-192,"-1"-1"-201,2-1 285,-5 3 0,7-8 1,-5 4-348,0 1 455,4-6 0,-4 5 0,6-6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9.8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7851,'-8'0'1307,"2"2"-1253,6 2 0,0 4 0,0 6 157,0 1 1,6-6-1,2 0-543,0 2 205,4 2 0,-4 1 1,4 0-1,-1 0-38,-1 0 0,-1 0 0,4 1 1,-2-1 84,-2 0 0,-1 0 169,1 0 1,2 0-1,-6 0 1,-2 0 242,-1 0 1,-4 1 0,-2-1-134,-6 0 0,-2-6 1,-3-4-367,1-2 1,5-2-1,0 0-1181,-2 0 1028,4 0 0,-4-6 1,7-4-745,0-2 1064,3-9 0,1-1 0,0-6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0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113 85 7851,'-9'0'52,"-1"0"172,-1 0 0,-1 0-114,-2 0 1,-1 0-140,1 0 1,5 2 94,0 2 1,5-1-139,0 7 1,2-5 0,4 2-134,2 0 218,-2 4 1,10-5 0,-4 5 21,0-2-20,5 1 1,-5 2 0,6-1 38,0-1-41,0-1 1,-2 5 0,-1 0 0,-3 0 18,-1 0 0,2 2 1,-4 1-4,-2 2 1,-2 0 0,-1-5 0,0 0 53,0 0 0,-1 2 0,-4 0 1,-3-1 131,0-2 0,-4-2-335,2 3 0,3-6 1,-1-5 61,1-6 0,3-5 0,4-8 0,0-1-820,0-2 691,6-6 0,-3 3-210,7-6 330,-1 0 0,0 0 0,-1 1 0,0 2 19,0 1 0,-3 5 0,4-2 108,2 0 9,-5-4 1,5 9 0,-4-2 0,-1 2 164,0 2 1,5 0 0,-2 0-26,4-1 0,-4 8 0,1 2 35,1 3 0,-3 2 0,1 3-112,2 7 1,-5 1-1,1 11 1,-3 0-32,1 0 1,1 0-1,-3 3-99,2-2 68,0 1 1,-5-1-1,1-1-145,4-1 39,-3 4 0,5-10 1,-3 4-264,0-3-155,1-8-141,1 4 410,-4-10 0,10 3 1,-4-10-1,0-5 1,3-7-1,-5-3 1,1-1 27,-1 1 1,3-3 0,-4 2 0,0 1 109,1-1 1,-4 3 0,4 5 932,0 4-702,-4 2 0,5 7 0,-3 2 0,0 3-85,-1 4 1,1 5 0,-1 3 0,1 2-47,0-2 0,-1 5 1,0 0-448,2 0 120,-1-1 0,-2-3 0,2 1-364,6-1 0,-2-7 638,1-2 0,1-6 0,4 3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0.9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1 8447,'-8'6'759,"4"3"-546,2 4-156,2 1 0,0 0 0,0 0-28,0 0-68,6 0 0,-4 0 0,4 1 0,0-3-116,4-2 0,-2 0 1,1-5-103,2-2 1,-3-1-1,1-4 134,2-2 0,-4 0 0,-1-5 0,-2-2 87,1-1 1,0-3-1,-5 1 1,-2 2 112,-2 2 0,0-2 1,-3 2-1,-1-1 55,0 2 1,3-2-329,-4 6 107,6 1 0,-5 4-82,3 0 1,4 6 0,-4 3-487,3 4 1,2 1 656,0 0 0,7 0 0,0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1.3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 7812,'0'-9'340,"0"0"-47,0 5 3,0-2-232,0 6 1,2 2 0,1 2-1,2 6 84,-2 2 1,3 3 0,-1 0 0,-1 2-52,3 2 0,-6 5-195,4-5 112,-3-1 1,-1 0 0,2-3-1,2-2 1,-2-1-270,-1 1 1,4-5 22,3-3 0,-1-4 8,2-1 1,-6-6 0,4-5-1,0-5-385,0-3 519,-5 1 1,5 2-1,-5-1 78,2-2 13,-1 6 0,-4-4 160,0 3 54,0 3 1,5 3 110,0 3 1,1 5-230,-1 0 1,-4 7 0,6 7 0,-3 0-68,1 0 0,1 0 0,-3 2 0,2 1-206,-2 2 1,3 0-1,1-5-348,1 0 1,-4-2 0,4-1 157,-2-1 1,4-9 365,-5-1 0,-1-6 0,-4-8 0,0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2.0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8933,'0'16'436,"1"1"-322,4 2-81,-4 0 0,10 0 1,-6 1-264,-2 2 197,-1-5 1,2 10-1,1-5 1,0 1 42,1 1 1,-4-7-1,4 2-1381,0-3 812,-4-2 1,4 0 558,-6 0 0,6 0 0,2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2.5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128 277 7713,'8'-7'28,"-4"-2"1,-2 1 361,-2-1 1,0-1-127,0-4 1,0 5-43,0-1 0,-6 3-473,-4-3 63,4 4 1,-7 6 0,4 0-30,-4 0 1,4 0 0,0 1-116,-2 4 250,-2 3 0,4 6 0,1 2 1,0 1 45,0 2 1,5 1 0,-2-3-1,4 4 78,1 1 1,0-5 0,0 2 0,0-3 11,0-2 0,4 0 0,3-2 1,-1-1 6,0-1 0,5-7 1,-1 2-60,2-4 0,2-7 0,-1-4 0,-2-2-120,-2-2 1,-1-7-1,2-2 1,-4-2 57,0 1 1,-4-1 0,2 3-193,-2-4 156,-2 7 1,0-19 0,0 10 209,0-2-160,0 0 0,0 8 0,0 2 408,0 0-13,0 10 1,0-9 969,0 10-968,0 3 0,0 6 1,0 11-189,0 6 1,0 0 0,1 7 0,3-1-149,0-1 1,1 5 0,-3-4 0,1 2-468,1-1 0,3 1 0,-4-6 0,3 0-650,2 1 1,-3-4 1101,4 3 0,0 2 0,6 1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3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 7663,'0'-7'359,"0"0"182,0 7-174,0 0 0,0 7-258,0 2 0,5 5 0,-1 3 0,-1 4-117,-1 1 0,-2 3 0,0 5 0,2-1-224,2-2 0,-2-2 0,3 3 1,-4-1 123,-1-3 0,0 1 0,0-7-859,0 0 137,6-3 155,-4-7 675,10-2 0,-10-9 0,3-5 0,-4-6 0,-1-9 0,0 1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3.7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0 114 7663,'8'-14'-281,"0"1"319,-3 4 1,-4 4-1,4 10 1,-2 4 67,2 4 1,1 5-1,5 3 1,-2-1 95,2 1 0,2 2 1,1-3-127,0 2-51,0-4 0,-1 2 0,-2-6-27,-2 0 72,1-6 0,4 0 0,0-5 31,0 2 1,-5-1-1,1-4-15,1 0 0,-5-6 0,-1-3 1,-4-4-49,-1-1 0,5-2 0,0-1 0,-2-3-88,-2-2 1,-1-5 0,-1-3 0,-2 5-284,-2 3 0,-1-1 0,3 4 0,-4 2-502,0 1 1,3 2 834,0 0 0,-4 6 0,0 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19.43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0 111 7134,'1'-6'-361,"1"2"387,-1 1 1,5 3 0,-2 0 0,2 0 48,0 0 1,3 0 0,0 0 12,-1 0-71,2 0 0,-2-2 0,2-1 0,-1 0-14,-1 0 0,0-1 1,-2 1-1,1-1-16,-1-1 1,-1 0 0,-2 0 77,0 1 0,2-1 1,-3-1-1,-1-1-24,0 1 0,-4 0 0,-1 1 0,0 1 64,0 1 1,-1-2-1,-1 2 1,-1-1 23,1 2 1,-1 1 0,1 1-158,-1 0 0,3 0 74,-1 0 0,3 1-118,-2 1 1,0 2 0,0 2-53,2 1 0,1 1 79,1 1 1,0 2-1,0-1 9,0 0 0,3-2 1,0 3-1,2-2-32,-1-1 1,1 1-1,0 0 1,0-1-72,0-1 1,-1-2 0,3-1-4,-1 1 1,1-1 0,1-1 0,1 0 0,-1-1 141,-1-2 0,2 0 0,0 0 0,-1-2 0,-4-2 0,5-3 0,-2 1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4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27 7893,'0'-8'48,"0"2"92,-6 6 1,5 1 0,-6 4-34,1 4 0,4 8 0,-2 4 0,2-1-76,2 1 1,0-1-1,2-3 1,1 4-27,2 1 0,4-5 1,-3 0-1,2-4-32,3-4 1,0-4 0,0 3-1,-2-2-90,2-3 0,2-1 1,0-4-1,-2-3-44,-2-4 0,-4-1 1,2-2 100,0-4 0,-3-1 0,-4 3 1,0 0 191,0 0-164,0 0 1,-1-1 0,-4 1 0,-3 0 12,0 0 1,-4 0-1,4 0 1,-1 1-93,-1 4 1,1-4-417,-5 4 1,0 3 526,0 1 0,6 16 0,1 5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4.4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57 7878,'9'-2'506,"1"-1"-329,1-2 1,-3 0-1,1 4 1,3-2 38,6-2 1,-3 0 0,4 5-211,-3 0 1,4 0 0,-4 0 0,3-1-422,-4-4 230,0 3 0,-1-4 0,0 6-613,0 0 0,0 0-385,0 0 1183,-6 0 0,-2 0 0,-6-6 0,0-2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4.6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0 7893,'-14'6'150,"6"-4"0,0 4 213,3-6 1,4 6 0,-4 4 9,3 2-268,2 2 1,0 2 0,0 1-1,0 4 3,0 1 0,2 3 0,1 6 0,2 1-141,-2-6 0,3 2 0,0-6 0,1 2-326,-1-1 1,5-5-1,-3 2 1,1-3-406,1-3 0,-6 4 764,6-9 0,-7-3 0,3 1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5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85 7827,'8'0'360,"4"0"-225,-10 0 1,11 0 0,-2 0 0,4 0 0,6 0 151,1 0 1,6 0 0,6 0 0,2 0-68,4 0 1,0 0-1,3 0 1,1 0-64,3 0 1,-2 0 0,5 0 0,0 0-124,1 0 0,-4-5 0,3-1-381,-2-2 301,-1 5 0,-9-5 0,-2 5 1,-3-3-63,-6-2 1,-1 3 0,-7-2 0,-2 0-745,-1 4 0,-6 2-885,-1 1 1737,0 0 0,-1-7 0,-2-1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9.1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0 100 7827,'0'-14'-103,"0"-1"1,0 6 0,0 0 479,0-2-105,0 4 1,2 1-133,3 6 1,-4 6 0,5 4 0,1 4-20,2 5 0,-3-2 1,1 5-99,-1-2-25,-4 5 1,8-3-1,-5 5-18,-2-3-50,5-4 1,-5-6 0,5 0-1,-2 0-188,-2 0 0,-1-6 62,1-3 0,0-4 0,5-2 70,2-4 0,-5-4 0,-1-8 1,-2-4 18,2-1 0,-4 0 0,4-3 0,-3 3 106,-2 2 0,4 1 0,1 5 117,-2 0 1,5 1-123,1 4 0,-1 3 1,0 7 372,-2 4-245,5 3 1,-3 6 0,6 0 202,0 0-244,0 0 1,2-1 0,1-2 0,2-4-37,-2 0 1,4-3-1,-2-4 1,-2 0-27,-1 0 1,-2 0 0,0-1 0,0-2-80,0-2 0,-1-6 1,-2 2 28,-2-4 0,-6-1 0,2-2 1,-4-1-45,-1-2 1,-1 0 0,-2 5 57,-2 0 0,-6 5 0,2 1-4,-4 2 1,-1-4 0,0 6 139,0 0-76,0 3 1,4 7 0,1 4 134,-2 2-91,4 2 0,-3 0 0,5 0 0,2 1 30,1-1 0,2 4 1,0 3-1,0-1-27,0 1 0,2 2 1,2-2-1,4-1-48,0 0 0,5-1 1,-4-5-201,4 0 0,1-1 1,0-4-1,0-4 1,2-3-271,2-2 0,-2 0 1,3 0-1,-3-2-19,-2-3 1,-5-1-1,0-5 447,2 2 0,2-7 0,1-6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9.7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14 8025,'-8'-6'-1589,"2"4"2519,6-4-684,0 12 0,0 4 1,0 7-1,1 3-164,4 2 0,-3 0 0,4 3 0,-2-1-113,1 1 1,6-3 0,-3 0-1,1 0 70,1 0 0,-5 0 0,4 1 0,0-4-552,-1-3 0,3-2 0,-5-2 513,2-2 0,2 2 0,4-4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5:00.0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1 170 7421,'14'0'-364,"-5"1"1,1 2 0,1 2 607,1-2 0,2-1 0,1-2 0,-1 0-145,0 0 0,0 0 0,0 0 1,0-2-166,0-2 0,-4 0 0,-3-5 31,0-2 0,-3-1 1,-4-3-1,0 1 28,0 0 0,0 0-277,0 0 270,0 0 0,-6 1 1,-2 2 65,0 2-14,-4 6 0,4-5 0,-6 5 108,0-2 1,0 0-1,0 5 46,0 0 1,1 7-1,4 2-37,4 4 1,-1 1-1,1 0 1,2 0 18,1 0 0,2 2 0,0 1 0,2 2-159,2-2 1,-2 3-1,4-1 1,1-1-124,2-3 0,-1-1 0,1 0 0,1 1 82,-2-1 1,4 0 0,-3-2-1083,4-2 769,1 2 1,-1-9 0,-2 5 338,-2-1 0,0-3 0,6-4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5:00.4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155 113 8025,'0'-14'0,"-1"2"0,-2 1 0,-2 1 0,-4 1 0,2-4 0,0 4 0,2-2 0,-3 5 23,2-2 0,-5 5 1,1-2 26,-2 3 1,-1 9 0,2 2 0,2 5-35,-2 5 0,3-2 0,0 7 1,2-1-13,3-1 0,1 5 0,2-4 0,0 3 16,0-3 1,5 2 0,1-4-27,2 0 0,0-3 0,3 1 0,-2-5-146,2-5 97,2 4 0,-4-12 0,1 4 26,1-4 1,1-1 0,1-1-278,-4-4 218,4-3 0,-12-7 1,5-3-1,-1 0 30,0 0 0,0-2 0,-5 1 0,0 2 4,0 1 0,0 2 90,0 0 26,0 0 0,0 8 1,0 7-1,1 10-37,4 6 1,-4 4 0,6-2 0,-3 3-121,1 0 0,4-1 0,-2-3 0,1 1-185,3-2 1,-4-3 0,3-5 279,1-4 0,1 3 0,2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5:00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29 7756,'0'-14'-18,"0"6"0,1 2 0,3 7 1,0 4 318,-1 4 0,4-1 0,-3 2-374,0 1 44,3 1 1,-5 2 0,3 0 6,-4 0 62,5-6 0,-4 5 1,4-4-1,-1 4 31,0 1 0,1 0 1,-3 0-17,2 0 1,0 0-1,-5 0 26,0 1 0,0-1 0,0 0-8,0 0 1,-2 0-1,-3 0-231,-4 0 1,1-6 0,0-2 0,0-1 22,1 0 1,-3-1-184,-4-4 1,0-1 317,0-4 0,6-3 0,2-6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5:01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0 127 7936,'14'0'-174,"0"2"495,0 3 0,1-4-278,-1 4 10,0-4 1,0 4-160,0 0 34,0 0 0,0-5 0,-1-2 41,-4-3 0,-3 2 1,-4-5 10,3 2 1,-4-5 4,4 2 0,-5-2 0,-3 0 0,-2 1 0,0 1-26,-1 1 1,0-4 0,-5 2 0,2-1 154,-2 2 0,3-2 0,-2 6 161,-1 2 0,-1 1-183,-2 2 1,1 2-1,2 3 348,2 4-272,6 10 0,-4-3 1,7 4 430,0 0-484,0 2 0,2 2 0,1-2 31,2-2 0,6 5 0,-2-3 0,4 0 0,2-3 15,4-3 1,-3-2 0,4 0-1,-1-2-154,0-2 1,1 1-1,-3-7 1,4 0-1423,1-3 1,-3-1 1414,4 0 0,-6-12 0,4-4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19.73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0 7355,'0'7'-199,"0"0"0,0 2 258,0 2 1,2 0 0,0 1 241,0-1-269,-1 0 1,1 2 0,0 0 10,-1 0-11,3 0 0,-3-2 1,1-1 51,-1 0-30,2-2 1,-3-1 70,2-1-34,2-2 1,-3-1 0,2-4 1,-3-1-1,2-3 39,0-3 1,2 0-1,-1-3 1,0-1-279,0 0 1,1-1 0,-1 0 0,1 0-190,1 0 1,-1 2 0,0 1-1,1 0-637,1 2 973,-2 1 0,1 1 0,-1-1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8:59.3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8706,'0'20'23,"0"-2"1,0 5-1,1 2 10,4 2 0,-2 1 1,5 2-1,0 1 12,0 2 0,-5 6 0,3-3 1,-1 2-44,-1 0 1,3-5 0,-4 3-1,2-2-20,-2-3 1,0-1 0,0-3 0,2-2-74,-2-2 0,3-1 0,-1 4-182,-2-3 147,-2-6 1,1-1 80,3-7 0,-4-4-942,4 4-170,-3-5 1068,-2-4 0,0-8 89,0-6 0,0 0 0,0-1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8:59.8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7279,'0'8'-272,"0"-1"375,0-2 0,0 3 0,0 6-57,0 0 1,4-4 0,3-1 0,-1 2 20,0 2 0,5 1 0,-1-2-25,2-2 1,-2 2 0,-1-4-5,2 0 1,-3 0-1,1-5 1,2 2-28,2-2 21,1 4 1,-5-5-165,1 3 69,-1-4 1,5-2 0,0-4 0,0-4-76,1-4 0,3-7 0,1-2 0,-3-2 138,-5 1 0,1-7 0,-4-6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6.6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24 9573,'-4'1'330,"1"2"1,2 1 0,1 5 0,0 2-345,0 2-171,0 5 0,0 0-83,0 6 0,1-5 138,2 5 1,-2-3-281,1 0 316,-1-2 1,2-6-1,0-1 1,1 0-18,-1-3 1,1-1-153,-2-2 0,0 0 99,3-4 1,-2 1 129,2-3 1,-2-4-1,1-1 1,1-3 73,-1-2 1,0 0 0,3-3 0,-2-1-46,1-1 0,0 2 1,0 1-1,-1 0 34,2 3 1,-1 3 0,2 1 0,0 2-52,0 1 1,1 2 0,0 3 0,3 2 49,0 2 1,-1 4 0,2 2 71,1 2 0,1 0-100,0-2 1,0 1 0,-1-3 17,-1-2-7,-3 0 1,1-4 327,-3 1-161,0-5 1,0 3 435,0-4-185,0 0 0,-1-4 0,-2-1-130,-3-2 1,2-4 0,-1-2 0,-2-2-31,0-1 0,-1-3 0,0-2 0,0-2-191,0-1 1,-1 1-1,0-1 1,-2 2-911,1 1 0,1 2 0,1 6-2739,0 3 3571,0 4 0,4 3 0,0 3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1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182 205 7893,'4'-4'-503,"-1"-1"0,0-2-198,0-1 1072,0 0 0,-1-2 1,1-1-1,-1 2 296,-2 0 0,0-1 0,-3-2 0,-2 1-374,-2-1 0,-1-1 1,0 2-1,0 0-71,0-1 1,0 2 0,0 2 0,-2 1 3,-1 2 0,0 0 0,1 3 0,0 0-152,0 0 1,-1 1-1,0 1-979,2 0 1,0 4 537,1 1 0,1 5 1,1 1 193,1 1 1,2 4-1,-1 3 1,0 0 96,3 1 0,0 1 0,1-3 1,1-1 47,1-3 0,0 0 0,3-4 1,1 0-42,1-2 0,1-2 0,0-2 120,0 0 0,0-2-97,0-2 0,0-2 206,-1-1-109,1-7 1,3 4 0,-1-7 120,0-1 1,-1 2-27,-1-1 1,-1 0 0,-1-3-77,-1 0 0,0 4 1,2 1-1,-1 3-27,0 0 1,-4 3-1,3 0-82,2 2 1,-3 0 0,1 4 10,1 2 0,-1 1 1,0 5-1,1 0-275,1 2 1,-2 3 0,1-1 0,-1 2-185,-1 0 230,3 1 0,-3 0 0,3 0 0,0-1 257,-2-2 0,0 2 0,3-3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3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31 7893,'0'-8'352,"0"0"1524,0 0-1494,0 4 1,0 1-197,0 6-12,0 1 1,3 4-427,0 0 1,0 3 219,0-1 0,-2 4-684,1-1 1,2 2-393,-2 1 1,4 0 1107,-4 3 0,4-6 0,-1 2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5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9378,'0'5'152,"0"-1"-191,0-1-856,3-2 602,1 6 0,5-6-460,2 5 1,-2-1 752,4 3 0,0 3 0,3 1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7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32 9952,'8'0'62,"-2"0"0,1 0 0,2 0 1,-1 0-1,1-2-757,-1-1 1,2 0-466,1 0 544,3 2 616,-5-2 0,5-4 0,-1-2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8.0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17 7776,'0'-5'-999,"-1"-1"3212,-2 3-939,3 1-736,-4 2-461,4 0 1,0 3 101,0 3 1,0 4-31,0 3 0,0 3-4,0 2 0,0 0 0,0 3-87,0 1 1,3-2 0,-1 1 0,1 1-120,0 0 0,-2 2 1,3-1-1,-1-1-48,3 2 1,-2-6 0,1 3 0,0-2-15,0-1 0,2-4 0,-3 1 0,1-2-53,1-1 0,-4-5 0,3 1-197,2-1 1,0-1-87,0 0 1,-1-3 167,-1-3 1,0-3-482,3-3 466,0-8 0,3-1 306,2-8 0,-1-3 0,-1-5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8.4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127 1 7775,'-5'0'0,"-2"0"1176,6 0-507,-6 0-296,3 0-166,0 0 0,-3 0 100,1 0-200,-1 3 0,0 0 0,-1 4 0,1 2 0,1 0 123,0 3 0,1-1-142,-3 2 0,3 3 0,0-1 118,-1 2-180,2 5 0,0-5 0,2 2-5,-1 0 1,1 0 0,2 3-167,0-1 1,1-2-1,0 1 1,3-1-1,0-2-463,2 0 0,1-1 0,1-1 0,1-2 235,1-3 0,0-1 1,3-1-439,1 0 0,-2-4 811,1-1 0,4-2 0,3-1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9.0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9401,'0'7'219,"0"5"27,0 1 1,0 0-92,0 3 0,0-2-19,0 4-115,0 2 127,0-3-343,0 6 169,0-7 0,3 3-205,-1-3 1,3-3 148,-2 0 1,1-3-282,-2 0 212,-1-4 53,6 1 0,-5-6-522,3 1 279,0-1 62,0-1-3,2 0-91,-3-7 248,4 2 59,0-10 0,-1 2 0,-1-5 0,-1-1-39,1-1 154,1-1-146,-2-3 1,2 2 46,-2 1 66,2 1-75,-3 8 0,2 1 503,-3 3-255,3 0 226,-1 4-243,-1 0 0,0 4 9,-1 0 1,-2 4 1,5 1-1,-3 5 219,-2 4 0,3 0 28,-2 2-314,1 0 21,-3 0 0,3-1 204,-1 1-217,1 0 1,0-1 0,-1-2 73,0-3 0,1-1-503,0-1 151,3 0 143,-1 0-699,-1-4 291,3 0 33,-3-4 0,4 0 192,0 0 1,0-4-1,0-2 32,0-4 1,-1 1 0,1-4 40,0-1 0,0-2-24,0-2 0,0 1 208,0-1 0,0 4 44,-1 4 292,1 1-225,0 1 135,-3 0 1,2 4-85,-2 1 0,1 3 0,0 3 0,-1 2-76,1 2 1,-1 2 0,0 1 0,0 1-172,0 1 1,1 1 0,-3 3-739,2 0 404,0 0 195,-1-1 44,3 1 5,-2 0-26,-1-4 132,3 3-232,-6-6 239,6 6 0,-3-7 0,4 4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20.16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52 0 7887,'-6'0'-742,"2"0"952,-1 0 0,2 3 0,-3 1 0,2 0-187,-1 1 0,1-2 1,1 2-1,-1 0-59,0 0 0,3 0 1,-1 2-106,1 0 0,1-3 0,1 0 0,0 1-5,1 1 0,4-1 0,-2-1 0,2 1 78,0 1 0,1-2 1,-1 0-1,1 2-19,-1-1 1,1 1 0,-1-1 122,1 0 1,0-1-8,-1 2 1,0 1 252,-2 0-259,2-1 1,-5-2 0,1 1 125,-1 0 0,-1-1 0,-1-1 0,-1 1-24,-3-1 1,0 0 0,-2 0-1,1 0-129,-1-1 0,0-2 1,1 0-1,-1 0-182,1 0 0,-1 0 186,1-3 0,-1 0 0,1-4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9.5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9672,'0'8'588,"0"0"-463,0 0 0,0 3 1,1 3-1,1 1-42,1 4 0,-1-3 1,-2 3-1,0-3-233,0 0 1,3-1 0,0-1-46,-2-1 1,3-3 0,-2 0 0,1-1-402,1-1 1,0-4 191,4-1 1,0-2-103,0-1 430,-1-4 0,1-3 0,-1-4-108,-2-2 1,4-1 163,-4-4 1,4 2-7,-4-3-116,2-1 260,1 3 1,0-2-15,0 3-197,-4 4 577,3 1-269,-6 6 1,5 1 78,-3 1 0,3 3 0,-1-2-87,-1 4 0,2 2-4,-3 4 1,2 3-77,-2 2 1,3 2-149,-1 1 0,-1 0 107,2-1 0,-1 1-590,3 0 255,-4 0-25,3-1 1,-3-2-225,1-3 1,2 1 289,-2 0 1,2-1-125,1-5 332,0-2 0,0 1 0,-1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9.9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 8772,'8'0'391,"-3"0"0,2 0 0,0 0 269,3 0-470,4 0-121,-5 4 1,6-3-29,-2 1 3,-2-1 146,4-1-945,-3 0 437,4 0 220,0 0-1001,-4 0 561,3 0 361,-6 0 0,5 0-533,-4 0 353,1-3-20,-4 2 29,1-6 348,0 6 0,0-6 0,0 3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0.6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0 8010,'-4'6'1725,"1"-1"-1350,2-3-107,1 5-110,0-3 1,0 7 0,0 0 0,0 1 0,0 2-1,0 1 989,0 1-956,0-1 0,4 5-142,-3-4 1,3 6-160,-1-3 91,1 2-576,0 0 371,3 2 192,-6-3-190,6 3 0,-2-6 0,2 1-522,1-1 559,4-2-376,-4-2 157,4-2 164,-1-3-29,-2-4-1,6 3-119,-7-6 277,7 3 0,-5-4 5,3 0-101,-3 0 167,5-4 0,-4 0 176,2-4-99,2-4 232,-3 4-166,0-7 0,3 6-130,-6-6 259,2 3-127,1-4 11,-4 0-69,4 1-70,-4-1 83,0 0 1,-1 0 0,1-2-1,-1 0 1,-1 0 0,-1 2-5,-2 0 1,0 0 0,-3 1 154,0 2-142,0-2 0,0 7 1,0-3 298,0 2-242,-4 5 0,1 0 0,-4 2 103,-1-1-181,2 1 1,-5 2 0,2 1 0,-1 1 40,0 3 0,-2 5 1,3 1-1,-2 2 7,2 1 1,3 0 0,1 2 0,2 1 16,1 1 0,-2 1 0,2 3 0,0-2-2,1 0 1,4-2 0,0-2 0,2-1-30,1 1 0,1-3 1,1 0-1,0-1-124,-1 0 0,4-3 0,0 0-434,1-3 362,-2-5 0,4 3 0,-3-4-427,2 0 374,-4 0 0,6 0 0,-3-2-399,1-3 411,2 0 1,-7-8 0,4 3-1,-2-4-56,1-4 1,-1-1-1,-2-3 1,0 1 89,0 0 0,-3-3 0,-1-1 0,1 2 152,-1 3 0,-2 0 0,0 2 0,0 2 394,1 2 0,-2 5 1239,1-2-947,-1 3-340,-1 3 1,0 3-86,0 4 1,4 1 0,1 4 173,2 1-322,1 6 0,0-2 0,0 4 9,3-1-94,-2 1 0,6 1 0,-3-1 0,1 1-114,0-2 1,0 1 0,3 3-1,1-2-265,1 0 0,-2-1 0,3 1 1,-2 0-278,2-2 1,-3-5 0,2 1-1,-3-4-102,-2-1 0,-3 0 0,3-4 1,-2 0-917,-1-1 1616,-2-4 0,0-5 0,0-5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0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165 1 7633,'-7'5'215,"2"0"1,-1-2 0,2 2 0,1 1 163,-1 1 0,-1 2 0,2 1 0,-2 4-116,-1 0 1,-1 5-1,-1 0 1,0 1-427,1 2 1,-1 0 0,-1 0-523,-2-1 564,3 0 0,-4 0 0,5-1-1268,-1-1 698,3-1 691,-2-5 0,3 2 0,-4-3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1.2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7621,'4'0'105,"1"0"1,-3 0-1,4 0 276,1 0 0,1 1 0,-1 1 1,0 1-32,-1 2 1,1 1 215,-2 4-247,2-1-57,1 6-73,-4-3-36,3 4 1,-3 2 49,1 1 1,1-1 79,-3-2-165,-1 3 1,-2-2 0,0 4 0,0-1 0,0-1 233,0 0-396,0 0 6,0-4 1,-2 1-475,-1 0 453,-3-1-1206,2 1 899,-4 0 0,-1-1 0,-2-1 1,-2-1 365,-2 1 0,-4-3 0,-1 1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5.3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134 1 7943,'-8'0'-97,"0"0"-90,0 0 0,0 0 625,1 0 0,-1 1 1,0 1-206,0 0 0,-2 5 0,-1 0 0,1 3-163,2-1 1,-2 4 76,2 0-168,-1 2 0,8-2 0,-2 0 0,2 1 0,1 1 0,0 1-94,0-1 0,4-2 0,1-2 0,2 0 0,1 2-197,0 2 1,0-3 29,3-1 1,-2 0 0,2 0 64,0-2 1,-1 0 0,3-1 0,0-1 0,0-2 0,0-2 216,1-2 0,1-5 0,1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5.7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64 32 7943,'0'-5'-91,"-1"2"0,-2 3 1,-2 0 518,-2 0 1,2 1 0,0 1 0,1 4-178,-1 4 0,1 1-267,-1 3 0,-1 0 0,2 0 1,1 3-1,-1 1-1,2 0 1,2-1 0,0 1 0,3 0-82,2 0 1,5-3-1,0-1 1,1-3-106,0 0 1,2-5 0,2-1-178,1-3 344,3-2 0,-2-1 0,1-2 0,-1-3-37,-1-4 0,-2 1 0,0-4 1,-1-2 106,-2-3 0,-1 2 0,-5-3 0,-2 2 0,-3 0 72,0 1 1,0-1 0,-1 5 13,-5-1 1,0-1 0,-6 4-1,0 0 1,-1 1-65,-4-2 1,1 3 0,-2 0-132,1 1 1,4 6 0,1-2-1,0 2 1,0 1-289,1 0 1,1 4 219,5 1-111,-2 2 0,6 4 0,-1 2-865,1 2 1119,1 5 0,7 0 0,2 3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6.1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8 7626,'-4'-3'100,"0"2"413,4-2 142,-3 3-490,2 0 1,-3 1 0,4 2 0,0 4 0,0 3-33,0 3 1,0 0-1,0 3-108,0 3 1,1 0 0,1 1 0,2-3 0,0-3-230,2 0 0,1-3 0,1 0-8,0-3 124,0 0 0,0-1 0,2-1 0,1-1-155,-2-2 1,3 0 124,-2-3 1,1 0 0,-3-1-1,2-2 118,0-2 0,1-2-21,-3-1 1,-1-3 0,-1-2 0,-1-1-1,0 0 38,0 1 141,-2 3 1,1-4-34,1 4 1,-2 2-101,0 2 0,1 6 0,-1 0 53,1 7 1,1 2 0,1 4 0,-1 1-194,1 1 0,1 2 0,2-1-104,2 0 0,-3 1 0,3-6 0,-2 0-961,-2 1 1003,5-2 0,-1-3 0,3-1 177,-1-4 0,0-4 0,3-3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6.5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7946,'0'-5'331,"0"-1"35,0 5-233,0-3 243,0 4-27,0 7-50,3-2-184,-2 10 0,5-3-71,-3 4 1,1 0 0,-3 0 0,3-1 0,-1 1 0,2 0 423,-1 0-790,-2-4 0,4-1 120,-3-3 1,3-1 0,-1-2-59,2-2 0,1-2 0,0-1-26,0 0 0,-3-5 141,0-2 0,0-2 1,3-4-89,0-1 265,0-1 1,0-1 0,0 1-41,0 2 1,-3-1 0,0 4 530,1 0-380,-2 1 1,3 4 0,-2 1 92,2 0 1,-2 2-1,0 2-114,1 3 0,1 1 0,-1 5 0,-1 2 0,1 2 1,1 1 70,1-1-412,-4 2 195,3-3 0,-5 1 0,3-1-470,1 0 0,1-2 106,-2-2 0,2 2 0,-3-2 0,1-1-806,1 0 1194,-1-3 0,3 3 0,0-3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6.7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7914,'5'0'264,"0"0"1,0 0 0,3 1 0,0 0 0,1 2-140,1-1-68,-1 2 0,5-3 0,-2 2-202,0 1 0,0-3 0,2 1 1,-1-1-196,1-1 1,-2 0 0,2 0-1,0 0-289,0 0 1,-1 0 628,1 0 0,-5-3 0,3-2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20.65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125 14 7792,'-7'-3'0,"1"1"0,-1 1 116,1 0 0,1-1 0,1 0 0,-2 0 165,-2 1 0,1 1 1,-3 0-99,1 0 0,4 0 0,-2 0-101,1 0 1,3 3 15,-2-1 0,2 3 0,-2-1 74,0 2 1,4 1 0,-1 1-530,1 1 309,-2 6 0,2-5 0,-1 6 0,2-2 94,0 1 1,0 0-1,0 2 1,0 1-16,2-1 1,0 1-1,2-3 1,-1-1 34,1 0 0,0-1 1,3-2-1,-1-1-301,1 0 1,-1-2 0,1-3 0,-1-2-184,1 0 1,0 0-1,1-3 1,2 0 31,0 0 1,-2-2 0,3-2-6,-2-2 1,2-5 390,-2 0 0,2-4 0,-2-2 0,1 1 0,-2-3 0,2 2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7.0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8 7789,'-7'-1'0,"0"0"0,2-2 0,3 0 0,-1 3 411,3 0 0,0 4 0,0 1 1,0 3-1,1 3 98,1 2 1,-1 2-421,2 4 0,1 1 87,2 4 0,-3-3-143,0 3 0,0-3 167,0 3-85,3-1 0,-4-5-118,3 3 1,-2-4-1,1 2 1,0-4-1,1-1-353,1-1 147,-3 1 1,4-2 74,-1-2 1,-2-4-189,1 0 1,-2-2-106,2 1 297,0-1-331,0-4 1,2 0-155,-2 0 480,2 0 0,2-4-1084,1-1 1219,-1-5 0,6-3 0,-3-2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7.4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11397,'7'0'106,"1"0"1,0 0-1,0 0 1,0 0-347,0 0 1,2 0 69,1 0 158,-1 0 1,2 0 0,1-1 0,2 0-1196,0-2 0,1 0 0,-1 3 1207,-2 0 0,2-3 0,-3-1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7.8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7684,'4'-5'700,"-3"2"0,6 3-559,-2 0 1,2 0-1,1 0 1,0 0-1,0 0-10,0 0 0,0 0 0,2 0 0,0 1 0,1 1 91,0 0-177,2 1 0,1-3 0,0 0 120,0 0-194,-1 0 1,0 0-1,0 0-380,1 0 0,-3 0 0,0 0 1,-3 0 219,0 0 1,0 0 0,0 0 188,0 0 0,0 0 0,0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9.4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7869,'0'5'1024,"0"0"-877,0 0 0,0 3-129,0 0 1,0 0-2,0 0 1,0 1 0,0 0 118,0 2 1,0 0 0,0 0-56,0 2 0,0 4 0,0 2 0,0 2 0,0 0 46,0 2 1,0 1-1,0-1 1,0 2-56,0 1 1,3-1 0,-1 3-1,1-2-87,0-1 1,-2-2 0,3 3-1,-2 0 79,1 0 0,2-2 1,-2 2-150,-1-1 32,2-1 0,-3-1 0,2 1-48,1-1 58,-3 1 0,5 1 0,-3 0 92,-2 1-46,4 0 1,-4-2 0,1 0-1,0-1 3,1 1 1,-3-1-1,3 2 1,-2 0 2,-1 1 0,0 1 0,0-5 0,0-1 12,0-6 0,0 0 0,0-4-111,0-2 1,0 0-957,0-1-201,0-4 877,0 0 1,0-6 0,0-2-45,0-4 0,3-5 414,-1 0 0,1-6 0,-3-1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9.8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1 6339,'-5'0'2132,"2"0"-2046,3 0 0,0 3 0,0 2 33,0 2 0,0 1 0,1 1 0,1 1 22,3 0 0,0 3 1,-1-1 233,0 0-302,2-3 0,-3 4 0,3-4 225,0 2-235,-1-4 0,0-1 1,0-3-82,2 2 1,0-3 0,0 0 0,1-1 60,0-1 0,0 0 0,0-1 0,1-1-54,1-4 0,-1-1 1,1-1-1,-1 1-53,-1-1 1,0 0 0,0 0 0,0 0-731,-1 0 0,1-2 794,0-1 0,0-6 0,0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2.2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331 56 7660,'-5'-4'270,"0"-1"0,0 1-73,0-1 0,-2 2 0,2-1-50,-2 0 0,-4-1 0,1 1 42,0 0-90,-2 2 0,2-2 0,-3 2-23,-1-1-76,-1 1 1,2 2 0,1 0-1,0 0 11,-1 0 1,4 0-1,-2 0 1,2 0 39,2 0 1,1 0-1,2 1 1,0 0-187,-1 2 1,4 1-20,-2-2 0,2 3 0,2 2 1,2 1-21,2 0 0,2 3 1,2 0 14,1 1 108,-1 1 0,5 3 0,-3-1 0,1-1-61,2-1 1,-2 0 0,-1 3 146,0 0 77,-2-1 0,0 0 1,-5-1 533,0-1-503,-2-3 0,-2 4 1,0-3-1,0-2 158,0 0 0,-3 0 0,-2 0 0,-3 2-88,-3-2 0,2-1 1,-4-2-1,2 0-135,1 0 0,-2-3 1,0 0-1,-1-2-181,0-1 1,0 0 0,-2 0-1,1-1-271,1-2 1,0-4-1,-1-4-377,1-1 1,6 1 445,-1-2 1,3 3 0,0-1-371,2 0 675,2 2 0,8-6 0,2 3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2.5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9309,'0'8'0,"0"0"0,1 0-98,2 0 0,-2 1 0,2 0 0,0 3-256,-1 0 1,1-2 0,-3 3-1,1-1-160,1 0 1,-1-2 513,2 0 0,-2-1 0,-1-1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2.6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 7811,'0'-4'-527,"0"7"0,0 5 409,0 4 0,4-2 118,1 3 0,2 0 0,1 3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3.6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150 125 7811,'0'-5'215,"-1"0"111,-1-1 1,0 2 0,-2 1 0,-1 0-89,1 1 0,1-4 0,-1 3 1,0-1-84,-1 1 0,0-2 0,-3 1-243,0 0 63,0 2 0,1-4 1,-1 2-118,0 0 1,0 2 0,0 0 0,0 2-83,0 2 1,1 0 0,1 3 0,2 1 50,0 1 0,-1 5 1,2 1-1,2 2 41,0 0 0,1 1 0,0 0 0,0 0 47,0-1 1,2 0 0,2-2-1,0-2-2,2-2 0,-1-2 1,-1-1-1,1-2-9,-1 0 0,1-2 62,3-2 33,0-3 0,0-3 0,0-4 31,0-3-72,-1 1 0,-1-2 0,-2 1 164,0 1-5,2 1 0,-3 0 0,3 1 57,0 0 1,-1 2-7,3 3 0,-1 2 0,1 3 0,0 3 1,0 4 0,0 4-1,0 2-51,0 1 1,0 0 0,-1 2 0,1 1-65,0 1 1,-1 1 0,-1 3 0,-1-2-21,-2 0 0,0-1 0,-2-2-99,1 2 109,-1 3 0,3-6 0,-4 3-55,0-3 40,-4 0 0,2 1 0,-3 0-86,-1-2 61,-1-1 1,1 1 0,0-2 0,-2-2-6,-1 1 1,2-4 0,-3 0-1,1-2-67,1-3 1,-1 0 58,-1-3 0,1 0 1,-1-1-1,2-2-141,3-2 1,-2-6 0,5-2 0,0-2-30,1 0 1,1-2-1,1-1 1,2-3 100,2-2 0,0-1 0,2 1 87,2-1-10,0-3 1,3 3-1,1-4 46,2 1-15,1 3 0,-3-3 1,0 3 140,1 0-154,1 1 0,0 2 0,1 1 1,-1 1 23,-2 1 1,1 2-1,-2 3 1,-1 3-10,0 1 0,0 1 0,-3 1 1,-1 2-12,1 2 1,0 0 0,0 0-8,0 1 0,-3 4 1,0 2-1,-1 0 80,0 2 0,1 2 0,1 2 0,-2 1 26,0 1 1,1-2-1,-2 1-214,-2 1 58,4-4 1,-4 4-1,4-4-255,-2-1 7,0 1-68,0 0 163,2-3 0,0 1 86,0-4 0,-2 1 0,2-4 139,1-2 0,-1-1 1,0-4-1,0 0 0,0 0 103,1 1 1,-1-1 0,3 0-13,0 0 0,-1 1 1,0 1-1,0 1 38,-2 2 0,-3 0 12,4 3-163,-1 0 1,0 0 0,0 1-74,2 2 94,-4 1 0,1 4 0,-1 1-379,2 1 236,-1 3 0,0 0 1,-1 0-860,2 1 647,-1 4 1,3-1 320,-2 1 0,2 2 0,1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4.4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150 261 7686,'0'-6'432,"0"1"1,0 2 0,-1-2-283,-1-1 1,0 0 0,-3 0-1,-1 1-56,2-2 0,-3 3 0,2 0 1,-1-1-143,0 1 1,-1 2 0,2 0 0,-2 1 100,-1 1 1,0 0-1,1 0-633,-1 0 411,0 0 1,3 3-1,-1 3-290,0 4 335,-1-1 0,2 3 0,1-2-98,0 4 157,1 0 0,3-1 1,-2-3 7,-1-1-36,1-1 1,2 0 0,0-1-77,3 1 1,-1-3-1,3-3 64,1-1 1,1-2 0,1-2 57,0-5 1,0-1 0,0-4 0,0 0-1,-1 0 56,1 0 0,0 3 0,0 0 94,0 1 1,-3 1 0,0 1-1,1 1 288,-2 1 0,3 3-281,-2-1 1,0 6-1,0 2 1,0 2 106,0 1 0,1 3 0,-3-1 1,2 1-138,1 0 0,0-1-526,-1 3 375,2-4 1,-3 3 0,4-5-1,-1 1 1,-1-1-155,0-1 1,-1-3 0,3-3 0,0-1-76,-1-1 0,-1-4 1,-1-4-1,1-3 300,1-2 0,1-2 0,-1 0 0,-1-2 0,-1-2 0,0 3 0,1-2 0,-1 1 0,0-3 0,0 3 0,-2-3 0,1 1 0,-3 3 0,3 0 0,-2 5 81,0 2 221,1 3 0,-3 2 793,0 1-159,0 3 760,0-1-1368,0 3 1,3 1 0,-1 1-97,0 4 1,0 1 0,-1 4 0,2 2-23,-1 2 0,1 2 0,0 1 0,0 2-136,0 0 0,-2 4 0,2-2-475,1 0 326,-3 4 0,5-7 0,-3 3-287,2-1 230,-3-4 0,2 5 1,-2-4-1,1-1-479,1-3 1,-2 1 0,1-3 0,-2 0-1311,-1-1 1921,0-6 0,0 2 0,0-2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17.4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65 7846,'0'5'-136,"0"-1"0,3-2 0,2 0 157,0 1 1,2-1-1,-1 1 1,2 0 34,0-1 0,0-1 0,3-1-127,-2 0 97,0 0 1,-2 0-76,2 0 1,-2-3 0,2 0-1,-3 0-48,-1-2 90,0-1 0,-4 2-114,1-1 142,-1 1 1,-2-3 0,-1 1 12,-2-1 1,-2 1 0,-1-1 0,0 1 101,-2 2 0,1-2 0,-2 3 0,1-1 138,1 2 1,1 1-1,0 1-157,1 0 0,-1 1 1,1 2-1,2 3-56,2 4 0,1 3 1,1 3-1,0 1-35,0 2 0,1 1 1,1 1-1,1 0-27,1-2 0,2 0 1,-1-4-1,2 0 47,2-1 0,0-4 0,-2-1-596,2 1 0,-1-5 225,2 1 1,-1-3-409,2-1 516,-3-2 0,4-1 0,-1-3 0,-1-6 217,1-4 0,0-2 0,2-4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21.13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66 7 7680,'-7'-2'403,"1"-1"0,-1 1 0,1 2-185,-1 0 0,0 0 1,2 1-1,0 0-159,0 2 1,3-1-1,-2-2-384,2 3 0,-1-2-24,3 3 1,0 1-1,0 1 206,0 1 0,1-1 0,1-1-143,0-1 145,3 0 1,-2 3-1,2-1 200,-1 1-26,0 2 0,3-1 0,-1 3 145,-2-2 11,2 3-185,-2-5 58,2 2 0,-2 1 0,0 0 0,0 0 1,-1 0-1,0-2 77,-2 1 0,0 2 0,1-2 0,0 1 96,0-1 0,-2 2 0,0-2 0,-2-1 93,0-1 1,-2 0-1,1-2-187,-1 0 0,2 0 1,-2-2-1,1 0-246,-1 0 1,0-1 0,-3-2 146,1 0 1,1-1-1,1-1-1887,-1-3 1328,-1-3 1,2-2 0,2-4 516,1 1 0,-1 0 0,-2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5.0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1 7811,'-4'0'242,"-3"0"0,2 0 0,-2 0 0,-1 3 148,0 2 1,0 0-1,0 0-138,0 1-133,0 1 0,1 4 0,-1 0 1,0 0 39,0 1 0,0 2 1,1-1 49,2 2-187,-2 0 0,3 1 1,-2 0-1,2 0-39,0-1 1,2 1 0,2 1 0,0 0-43,0 2 1,0-1 0,0-2-1,1-1-248,1 1 0,3 0 0,3 0 0,2-1-224,0 1 1,4-4 0,0-1 0,0-2-732,2-2 1262,-4 1 0,3-3 0,-2-2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5.7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16 7811,'-4'-5'-301,"1"0"503,2 3 88,1-2 1,0 5-1,0 2-116,0 2 1,0 5-1,0 1 1,0 1-41,0 2 1,1 2-1,1 2 1,0-1-124,0-2 0,2 0 0,-2-4 0,1 1-248,0-1 0,-2-1 1,3-2-162,-1 0 1,-1-1 172,3-2 1,0-2 0,2-6 0,0-2 69,-2-2 1,-1-4 0,2-2 184,0-2-77,-1-4 0,0 3 1,0-2 280,1 2-218,1 2 0,0-3 1,0 5-1,-2 0 218,1 3 1,-2 1-1,2 3-114,0 2 1,-2 2-1,0 2 1,1 2 44,-1 2 0,-2 5 1,1 2-1,0 2-4,0 2 1,2 7-1,-2-1 1,-1-1-120,2-1 1,-4-4-1,4-3-223,-1 1 156,2-3 1,0-2 0,0-4 0,1-2 39,1-1 0,1-2 0,0-3-621,0-2 472,0-6 1,0-3 0,0-3 0,0 0 25,3 0 0,-2-1 0,1 3 1,-2 0 106,-3 2 0,2-1 1,-2 3-45,-1 1 210,3 2 1,-6 4-1,2 4 1,0 5 66,0 5 0,-1 2 0,-2 5 0,0 0-229,0 2 1,3 0 0,0-1-731,-2 0 546,0 0 1,2-2 0,0-1-1030,2-2 913,-4 2 1,6-6-1,-2 1 297,-1-1 0,7-1 0,-3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6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39 7811,'0'-8'0,"0"0"113,0 1 157,0 2 293,0-2-218,0 6 1,0-1-178,0 4 1,0 4-1,0 4 1,0 3-22,0 2 1,0 1 0,0 0 0,0 3-81,0 2 1,0-2 0,0-1 0,0-1-122,0-1 1,2-4-1,2-2 1,0-1-194,2-1 0,2-1 244,3-2-506,-6-1 255,9-8 71,-9 0 1,7-7 0,-4-2 0,0 0 0,1 0-652,-1-1 732,2-1 0,-6 0 0,3 0 55,-2 2 31,2-6 1,-6 7-1,2-5-2,-3 3 0,0 5 1,0-2 498,0 2 0,0 6 0,0 4-183,0 6 1,3 2-1,0 4 1,-2 1-144,0 1 0,3 0 1,0 2-1,1 0-267,1 2 0,-1-1 0,3-3 0,0-1-103,0-1 1,-1-3 0,1-1-870,0-3 796,0 1 1,3-6 0,-1 2-883,0-2 757,-2-8 413,0 2 0,0-10 0,0 2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6.3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7811,'8'5'1038,"0"-2"1,1-3-642,1 0-336,-1 4 1,3-3-1,-1 4-79,2-2-42,-2 0 0,3 0 0,-2-1-687,0 0 533,-3-1 0,4-1 0,-4 0 1,2 0-770,-2 0 0,0 0 983,-1 0 0,0-7 0,0-2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7.1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1 7811,'-4'0'655,"-3"3"1,5 3-429,0 1 1,-1 1 0,0 3 0,1 1-9,1 0 0,1 6 1,0-2-1,0 1 55,0 2 0,0-1 0,1 2-158,2-1 1,-1-1 0,3-4 0,1-1 0,1 1-24,1 1 0,1-1 0,0 0 0,2-1-456,-2-2 0,3 2 0,-1-2 0,1-3 202,2-2 1,-1 1-1,0-5-342,1 0 350,-3-1 1,4-2 0,-2-2-45,2-2 176,-3-2 1,-1-1-1,-2-1 1,0 0 60,-1-2 1,1-2 0,-4 2 0,0 0 38,0-1 0,-3-1 0,2 2 0,-2-2-62,1-1 0,-1 0 1,-2 0-1,0 1-33,-3-1 0,-1 0 0,-2 1 1,1 3-8,-1 1 1,-1 1-1,-1 1 43,0 2 0,3 1 1,0 2-1,-1-1 219,-1 1-161,2 5 1,-1 0 0,3 4 132,-2 1-188,3 5 0,-1-2 1,3 4 340,0 1-211,0 2 1,1-4 0,1 1 0,1 1 3,1 1 0,2-1 0,2-2 0,0-1-32,3 1 1,-2-3 0,4 0 0,-1-3 24,0 0 1,-1 0-1,2-1 1,1-2-50,1-2 1,-2-2 0,0-1 0,1 0-101,1 0 0,-2-1 0,-1-2-1929,-1-2 1316,3-5 0,-5 0 0,2-2-184,-3 1 684,0-3 1,0 2 0,-1-2-15,-2 1 106,2 0 1,-5 1 0,3 1 0,-2 2 88,-1 2 1,-1-1 0,-1 0 458,0 0 1,0 3 1048,0-1-1299,0 5 1,1-3 0,0 5 0,3 2-61,0 2 1,1 3 0,3 1 0,0 3-30,0 0 1,3 0-1,-1 2 1,0-1-162,2-2 1,-2 1-1,4 0-643,0 1 530,3 3 0,-6-4 0,3 1 1,-1-3 79,1-1 0,-2-1 0,-2-1-1293,-1-2 662,2 2 0,-2-6 0,2 2 0,-3-3-892,0 0 0,-2-3 1528,-1-2 0,0-6 0,3-1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7.3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0 9592,'-1'5'514,"-1"1"0,-1 1-239,-2 2 1,3 1 0,-5 3 0,0 1-112,-3 1 1,-1 1 0,4 2 0,-1 1-104,0 1 0,-3-2 0,1 0 0,0 0-523,1 0 0,2-2 0,0 0-1062,1-2 939,-1-4 0,6 2-1115,-1-1 886,-3-3 814,5 4 0,-4-8 0,4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7.9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7580,'5'-4'563,"-2"3"1,-2-2-299,2 3 0,-2 1 0,5 1 0,-1 1-1,-1 1 1,3 2-1,-2 2 1,2-1-2,1 1 0,0 0 1,-1 0-1,-1 1-8,0 1 1,-1 3 0,3 2 0,0 2-115,-1 1 0,0 0 0,-1 3 0,0 0-135,0-1 1,-2 3 0,1-3 0,-2 1 39,-1 0 0,1-4 0,0 2 0,-1-3-376,-1 0 0,-1 1 0,0 0-104,0-2 307,0-1 0,-1-1 0,-2-1 1,-2 0-12,-2-3 0,2 3 0,-1-2 1,0-1 33,-1-3 1,-1 1-1,1-3 1,-1 1-250,0-3 1,0 0 0,0 0-217,0 0 0,0 1 0,0-3 569,1 0 0,-1-3 0,0-2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6.0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41 7925,'-3'-3'-203,"0"3"1,2-2-1,-2 3 1,0 2 889,1 0 1,0 1-1,2 1 1,0 2-478,0 1 1,0-1 0,2 2 0,2 2-132,1 0 1,1 2 0,0 1 57,0 1 0,0 1 68,2 1 1,-2 0-314,2 1 108,-1-1 0,-2 1 1,1-2-1,0 0-35,0 0 1,-2-3-1,0 0 1,-1-3-53,1-2 1,1 0 0,-1 0 22,1-1 39,-2-1 74,2-2 0,-4-4 0,1-5 0,-1-2-2,1-3 0,-1-1 0,1-3-190,-2-1 99,3-2 0,-2 0 0,2 1-151,0 1 196,1 2 0,-2-1 0,2 2-156,0 0 84,-1 3 0,1 1 1,-1 2-54,0 0 67,1 1 1,0 1 0,0 1 0,-1-1-59,1 1 0,1 2 1,-1-1 24,1 1 1,-1 1 0,0-2 5,0 0 0,-1 0 61,1 2 1,-1 3 0,2 2 0,-2 1 50,0 2 1,1 2 0,-1 0 0,1 3 50,0 3 1,0 0 0,2 1 123,0-1-194,-1 0 0,1-3 0,0 0 36,0-1 1,-2-3-12,-1-1 0,1-1-63,2-2 69,0-1 1,0-2 0,0-2 0,-1 0 51,1 0 0,0-2 1,0-3-1,0-2 69,2-3 1,-2-3 0,3-3-1,-2-1-63,1-2 1,1-2 0,-2-2 0,0 0-62,0-1 1,0 2-1,-1 1 1,-1 1-118,1 2 0,-1 3 0,0 2 1,-1 1-64,0 0 1,-1 3 0,-1 2-244,1 2 100,-2 0 106,1 2 39,-2 0-95,0 0-1608,0 3 624,3 0 1220,-2 3 0,4-2 0,-2 1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6.8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192 123 7681,'0'-6'144,"-2"0"1,-1 2 49,-1 0 1,-1 0 234,1-1-312,-1-1 1,-1 0-1,0 0 1,-1 0 55,-1 1 0,-2-2 1,2 0-1,-1-1-36,-1 1 1,-1 0 0,0 0-1,0 0-39,2 2 1,1 0 0,-1 3 0,1 1-156,0 0 1,2 2-1,1 0 1,0 4-208,2 2 0,-1 2 0,0 3-114,2 2 303,2-2 0,0 6 1,0-1-1,0 0 1,2 2 0,2-3 0,1-2-124,1-2 151,3-1 1,-3-2 0,2-1-150,-2-4 153,3 1 1,-2-4 0,2 1 72,-1-2 13,2-2 0,-3-4 0,1-4 0,-2-1-13,0 0 0,0-3 1,-1 0-1,1-1 37,0-1 0,-1 2 0,0 0 1,-2 0 35,-1 1 1,2 2-1,-2 2 1,0 2-25,1 2 0,-3-2 1,3 3-61,0 1 0,-3 1 0,2 4 148,-1 2-139,1 1 1,0 3 0,2 3 42,0 2-46,1 1 0,-1 4 1,0-1-108,0 1-29,2-1 0,-1 0 0,1 1 0,-2-1-211,0-2 1,-1-1 0,2-3 0,-1-1-262,0 0 0,1-3 0,-1 0 583,0-2 0,0 0 0,2-2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0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9983,'0'6'0,"0"1"10,0 1 0,0 2 0,1-1 0,2 2-223,0 0 1,-1-2 0,2 2 0,0-2-374,-1 0 0,2 0 0,-3 2-516,1-2 739,-1-4 363,0 3 0,1-8 0,0 3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21.71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14 8516,'3'-6'776,"2"2"-854,-2 1 1,2 3-251,0 0 300,1 0-182,0 0 175,1 0-23,-1 0-76,1 0 0,-1 0-36,1 0 18,-1 0 159,1 0 6,-1 0-73,-2 0 60,2 0-21,-5 0 126,4 0-112,-4 0 1,3 0 148,-2 0 97,-1 0 691,2 0-770,-3 3-61,0-2 0,0 2-5,0-1 0,0 2-181,0 3-41,0-1 187,0 1-64,0-1 1,0 1-1,0 2 1,0 1 33,0 0 0,0 3 0,0-2 0,0 4 0,2 2 0,-1 2 0,2 1 222,0-1-177,-2-2 0,4 1 1,-3-2-1,0 0 6,1 0-72,-2 2 1,4-4 0,-3 2 0,0-1-1,0 1 1,1-2 66,-2 0 1,0-4-16,2-1-43,-3 1 31,3-3-78,-3 3 288,0-4-3,0 1-171,0-1 128,0 1-121,0-1-27,-3-2 39,3-1 0,-6-1-153,1 0-113,0 0 209,-5-2 0,0 0 46,-3 0-42,0-3-6,0 0 1,-3-7-45,-2-1 0,-3-1 0,-3-1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1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 7730,'0'-3'307,"0"3"0,0 3 0,1 4-706,1 1 1,1 0 0,4-1-492,1 1 505,0 3 385,0-2 0,-1 0 0,1-1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4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0 7723,'-3'0'1445,"1"0"-1262,2 0-189,5 0 1,-1 0 0,6 0 0,-1 0-28,1 0 0,1 2 1,0 0-1,2-1-104,0 0 0,-1-1 1,0 0-1,0 0-311,1 0 0,0 0 0,0 0 448,-1 0 0,0-2 0,0-2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7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15 7804,'-2'-4'0,"0"1"614,-2 0-382,3-1 1,-2 4-161,3 0 1,0 3 0,0 5 0,0 2 103,0 1 0,0 2 0,0 1 0,0 2-28,0 4 1,1 0 0,0 3 54,1 0-126,3 1 1,-4-4 0,2 2 80,0-2-82,1 2 0,-1-7 0,2 4-32,-2-1-25,1-3 1,0-1 0,0-3-1,1-1-71,0-2 1,-1-2 0,-1-1 0,2-1-128,0-2 0,-1-1 1,0-1-1,0 0 6,1 0 0,-1 0 0,0 0 0,1-1-240,0-1 0,1 1 0,-1-4 0,1 0 413,0-2 0,2-4 0,1 2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8.4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158 1 7271,'-6'0'0,"0"0"0,-1 0 0,0 0-260,0 0 483,-1 0 0,0 0 1,0 0 112,-1 2 1,2-1 0,-2 3-1,2 1-144,-1 0 0,0 1 0,2 0 0,0 1-84,-2 1 1,2 2 0,-1 0 0,2 1 26,1 1 1,2 1-1,-2 2 1,2 1-223,1 2 1,0 1-1,1 0 1,0 1-97,0 1 0,3-2 1,0 2-384,3-1 432,-1-1 0,1-4 0,1 1-506,0 0 446,0-2 1,2 0 0,-1-4-469,1 0 466,0-3 1,1 1 0,-2-2 0,1-1 195,2-1 0,0-2 0,0-2 0,1 0 0,-1-5 0,1-1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9.0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12 7682,'-3'-5'496,"2"1"-459,-1 2 0,2 2 0,1 2 0,0 2 106,1 1 1,0 4-1,0 2 1,0 3-65,1 1 1,-1-1 0,0 3-1,0-3-80,0 1 1,2-2 0,-1-1-342,0-1 268,-2 1 1,4-2 0,-3-1-264,1-1-4,-1-3 144,3 0 211,-2-4 0,1 1 0,0-3 66,0-3 0,1-2 1,1-6-1,0-1-33,0-2 0,0-1 0,-1-3 0,1 1-6,0 1 0,-2 2 0,0 2 0,0 2 46,1 1 1,1 5 0,-2-1-1,0 2 9,1 1-61,-3 0-11,3 3 1,-3 0 0,1 1 0,1 1 0,0 2-165,0 1 73,0 3 0,0 1 0,0 3-8,0-1 72,-1 1 1,1-1-1,-1-1-114,0 0 75,-2-1 0,4 1 0,-1-3 0,0 0-64,-1-2 1,1-1 0,2 0 42,0-2 1,0 0-1,-1-3 1,1-1 90,-3-1 0,3-4 0,-3-2 0,3 1 56,-1-1 0,1 0 0,-1 0 0,0 1 38,-1 0 0,0 0 0,1 2 1,-1 0-49,0 1 1,-2-1-1,2 2-49,0 3 1,0 0-1,-1 2-270,-1 0 165,0 3 0,0 4 1,1 2-113,0 3 128,-2 2 1,4 2 0,-2 1-385,0-1 241,-2-2 1,4 2-1,-3-2 1,1 1-126,2 0 1,0-2-1,1-3 332,0-1 0,-1-2 0,1-2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9.4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9005,'0'6'9,"0"1"1,0 2 0,0 2-93,0 1 1,0 1-1,1 0 1,0 1 127,1 1 0,0-1 0,-1 1 0,0-1-101,1-1 0,2-2 1,-2 0-1,2-2 79,0-1 0,1 0-528,1-3 351,0-1 1,0-2 0,0-2-268,-1 0 403,1 0 0,0-3 0,0-2 1,-1-3 29,-1-1 0,1-1 0,-2-1 1,1-1 63,0 1 0,-1-1 1,1 0-1,-1 2-33,-1 0 1,-1 1 0,1 4 0,0-1 354,0 0 1,0 2-327,-2 0 1,1 3 0,0 0 0,2 2-139,0 3 0,1 3 0,2 1-221,-1 1 213,1 4 1,0-1-1,0 2-511,0 0 398,2-2 1,-2 3-1,2-4-324,-2 1 385,3-3 0,-3-1 1,1-2 125,-2 0 0,0 0 0,-2-1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9.7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9276,'6'0'153,"1"0"0,0 2 1,3 2-338,1-1 1,0 0 0,1-2 0,0 2 11,-1 0 1,1-1 0,-1 1 0,0 0-98,-1-2 0,0 0 0,-1-1 0,-1 2-113,0 0 0,0 0 0,-2-2 382,0 0 0,-3-3 0,0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0.2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1 8341,'-6'1'161,"1"1"1,-1 1-1,3-1-192,1 2 0,1 2 1,1 1-1,1 3 127,1 1 1,-1 3 0,2 2 0,0 0-33,1 2 0,-2 0 0,1 0 433,-1 2-381,0-1 0,1-2 0,0 0 0,1-1-109,0 0 1,0-3 0,1 0-384,1-1 234,0 0 0,0-2 1,2-1-1,0-1-43,1-1 0,-1 0 1,1-2-1,2-1 91,0-2 0,-2-2 0,1 0 0,0 0 53,-1 0 0,1-4 0,-2-3 77,1-1 0,-2 0 1,2-1-1,-1-2 1,-1 0 104,0 0 0,0-1 1,-1 0-1,-1-1-90,1-1 1,-1 1 0,-1 1 183,-2-2-153,-1 2 1,-1-3 0,0 2 123,0 0-160,0 2 1,-1 0 0,-1 2 238,-2 0-202,-1 0 1,-1 4 0,1-1 0,-1 1 38,0 1 1,2 0-1,0 3-65,0-1 1,-1 1 0,-1 3 0,2 2-178,0 1 1,3 3 0,-2 2-1,1 1 122,0 1 1,0 0 0,3 1 0,1 1 78,2 1 1,-1-2 0,2 2 0,0-1 28,2-1 0,4 0 0,-2-1 0,0 0-76,1-1 1,0-3-1,2 0 1,1-2-60,0 0 0,1-2 0,-2-1 0,1 0-113,1-2 0,-1 0 1,-1-1-181,-1 0 185,1 0 0,0-2 0,-1-1 0,0-1-314,-1-2 321,1 0 58,-5-2 1,4 2-231,-2 0 1,1-2-1,-2 1 1,-1 0-124,-1 0 1,2 1-1,-4 0 1,0 1 420,-1-1 0,-1 0 0,1 0 0,1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0.6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9935,'5'4'129,"1"3"1,1-1 0,0 2 480,3 3-516,1 2 1,0 1 0,1 3 0,0-2 0,0 0-1,1 0 1,0-1-334,0-2 1,0 0 0,0-1-1,1 0-432,-2-1 677,-2 1 0,0-5 0,-1 2-653,0-2 1,-2 0 0,1-2 67,-2 0 0,-1-3 1,-1-1 578,-2-4 0,-1-3 0,-1-2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0.8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111 1 10178,'-2'8'-205,"0"-1"1,-2 6-1,0 0 1,-1 3 197,-1 1 1,-2-1-1,0 3-135,-1-1 93,2 0 0,-2-3 0,3 0-725,-2-1 578,2 2 0,-1-3 0,3 0 1,0-2-239,1-2 434,1-2 0,-1 4 0,0-2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24.41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1 9278,'1'5'351,"0"0"1,2-1-115,1-1 0,0 3 0,1 0 78,-1 2-188,0 0 0,1-1 0,-1-1 310,1 1-281,1-1-32,1 1 0,-1-1 0,1 2 2,-1 0 1,1 0-1,0 3 1,1-1 26,1 0 0,-1-2 1,0 1-1,0 0-110,0 0 1,2 0 0,-2-1 0,1 1-123,1-1 0,0 1 0,2 0 0,-1-1 113,1-1 0,-2 2 0,1 0-195,0 2 0,-1-3 133,1 0 0,0 0 1,2 0 31,0 1-3,0 0 0,0-2-135,-2 2 130,1-2 1,0 2-1,4-2-80,-2-1 1,0 1 16,-1-1 1,1 1-1,0 0 21,1-1 1,3 1 0,-2-1-1,0 1-42,0-1 56,-1 1 1,1-1-22,1 1 0,0-1 108,1 1 0,-3-1-89,2 1 1,0-1-80,0 1 1,2 0 48,-1-1 1,1-2-8,0 1 0,0-2-117,-2 2 148,2 1 0,0-5 0,3 3-28,-1-1 0,-3-1 0,0-2 1,0 2 21,1 0 1,0 0-19,1-2 0,-1 0 4,1 0 1,0 0 26,-1 0 1,1 0 0,-1-3 0,2-1 0,0-2 0,1 0 0,2-2-32,3 0 1,-1-2 0,3-4 67,-3 1 0,3-2 111,-1 0 0,0-1-136,-2 1 1,2 1-17,-2-1 0,4-1-36,-4 0 1,2-1-8,-2 2 0,-3-3-135,-1 3 1,0-2 152,0 1 0,-1-1 0,-3 2 0,-3 0 0,-1 1 0,-1 2 85,0 1 1,-3 0-1,-1 2 1,-2 0 0,-1 3 16,-2-1 0,1 3 0,-3-1 0,0 1 149,1 0 1,-1-1 0,1 2 0,0 0-114,-1-2 0,1 1 0,0 1 0,0-1-184,-1 0 1,4 0-155,-2-3 0,2 1 214,0-1 1,0 3-1,-1 0 61,-1 1-35,1-2 0,-1 2 233,1-1 23,-4 1-180,2 3-13,0 0 11,-3 0 41,3 0 1,-3-3 49,0 3-562,0-3 0,0 3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1.1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7682,'3'-1'-344,"0"0"396,0-1 0,-2 0 0,3 3 0,1 1 149,2 1 0,-1 3 0,3 0 0,-2 2-57,1 1 1,0 2 0,-2 1-1,0 0 70,2 2 0,-2 1 0,0 1-43,-1 0 1,-2 1-87,1-2 0,0 2 0,-2 0-95,-1 1 0,0-1 1,-1 0-1,-1-1-6,0-1 1,-3 0 0,-1 1 0,-1 0-78,0 0 1,0-1-1,-2 0 1,-1 0-514,0 0 0,-2-1 606,4-2 0,-4 2 0,2 1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7.2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8690,'0'7'80,"0"0"0,0 0 0,0 4 0,0 0 1,0 4-67,0 1 1,1 2 0,0 4 0,1 1-9,-1 1 1,2 0 0,-1 4-1,-1 1-6,0 0 1,1 2 0,0-2 0,1 2 67,-1 2 1,0 2-1,-1-1 1,0-2-28,1-1 1,0-3 0,-1 1 0,0 0-14,1 1 1,1 2-1,-2-1 1,1 0-12,-1 0 0,0 1 0,-1 1 0,0-1-18,0 0 1,0-1 0,0-2 0,0-1 3,0-1 0,0 1 0,2-3 0,0 0-14,-1-2 0,-1 1 1,0-2-1,0-1 18,0-1 0,0-2 1,0-1 10,0 1-13,0-4 0,0-1 0,0-2-10,0-1 27,0 2 1,0-5 0,0 0 0,0 0 53,0-1 0,0-1-45,0 1 1,0-1-116,-2-1-135,1-1 1,-1-4-1,2-1-325,0-2 1,-1-3 0,0-4 0,-1-2 543,1-2 0,-3-2 0,1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6.1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 6640,'0'-4'2357,"0"1"-2017,0 1-329,0 2 1,1-2 0,1 4-59,1 1 1,1 3 0,-1 0-46,2 2 121,-2 1 0,2 1 0,-1 1 0,1 1-2,1 1 1,-2-2 0,-1 0 0,2 0 1,0 2 0,1-2 0,0-2 1,0 0-13,-1 0 0,1-2 1,0 0-1,0-2 21,0-1 0,-1-3 0,1 1 1,0-1 38,0-1 0,0-1 0,-1-1 0,1-2 73,0-1 1,2-3-1,0-2 1,1-1 2,2-3 1,-2 1 0,0-2 0,0 1-16,0 1 1,-1-1 0,1 1-674,-1 2 408,0 2 1,-2 1 0,-1 0-1,1 1-74,-3 1 1,2 2-1596,-3 0 1146,0 3 650,-2-2 0,-5 8 0,-2 2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7.2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76 11 7915,'-4'-2'70,"0"0"1,0 1 88,-2 0 1,3 1 0,-1-1 0,-1-1-43,0 0 1,1 2 0,0 2-139,0 2 39,-2 1 0,1 2 0,1 0 8,0 3-22,0 1 1,1 1 0,1-1 95,1 1-165,1 0 1,0 0 0,0 1 0,1 0-157,1 0 0,1 2 0,3-2 0,0 0-40,2-1 1,-1-2 0,3-1 0,0-1 19,1-3 1,1-2-1,-1-3 1,2 0 240,0-2 0,0-5 0,0-4 0,2-4 0,0-2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7.5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0 7850,'-4'3'-40,"1"1"0,-1 1 1,-1 2-1,0 0 0,2 3 282,0 1 1,1 3 0,0 1 0,0 1-269,1-1 1,1-2 0,2 1-1,2-2-53,1-1 1,2-2-1,0-1 1,2-1 18,2-2 1,-2-1-1,4-2 1,0-2-39,-1 0 0,0-2 0,-1-3 12,-1-2 60,1-2 0,-5-3 0,2 0 40,-2-1-34,0 0 1,-3-1 0,-1 3 119,-1 1-43,-1-1 1,-3 3 0,0-2 0,-3 2-5,-2 0 0,1 1 0,-3-1 0,0 2-35,-1 0 1,1 3 0,1 1 0,0 1-135,0 1 1,2 0-1,-1 2 1,2 1-175,0 3 1,3 3 0,1 1-1,1 2 290,1 1 0,0-1 0,0 3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7.9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0 7684,'-6'1'0,"2"0"-53,0 1 1,3 3 0,-1-1 39,1 3 1,1 2 0,0 3 0,0 0 80,0 2 1,1-1 0,1 2 102,2-1-129,-2 2 1,3-4 0,-1 2 0,1-2-22,1 0 1,1-1 0,0-2 0,1-1-79,-1-1 1,0-3 0,0-1-1,1-1-17,-1 0 1,1-2 0,0-2 0,0-3 55,0-2 1,-2-2 0,2-3 0,-1 1 65,-2-1 0,1-1 1,-1-1-1,0 2 54,-1 1 1,-3 1 0,2 2 99,-1 1-122,-1 3-110,2-1 72,-1 5 1,-1-2-169,1 4 57,1 1 1,-2 3-1,3 0 1,1 2-59,0 1 1,1 2 0,-1 1-1,1-1-72,0-1 1,0 1 0,0-2 0,1 0-36,1-1 234,0-2 0,0 0 0,1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8.3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7971,'3'6'-253,"-1"-1"1,-2 2-1,0 0 1,1 1 162,1 1 1,-1 1-1,3 2 1,-1 1 320,0 1 1,-2 1 0,2-3-1,-1-1-150,0 0 0,0-3 1,0 0-75,0-1 0,0-2 0,0-1 10,2 0 1,1-3-1,1 1-91,0-4 1,0-1 0,-1-5 0,1 0 114,0-1-36,0-1 1,0-3 0,-1-1 0,1 2 46,0 2 0,0-1 1,0 2-1,0-1 147,-1 3 0,2 1 0,0 1-105,1 2 0,-1 1 0,-1 0 0,0 2-99,0 2 0,0 2 1,-1 3-1,1 2-114,0 0 0,0-2 0,0 3 0,-1 0-252,-1 1 0,1 0 0,-1-1-138,1 0 1,-1 2 508,0-4 0,-2-1 0,2-3 0,-3 1 0,1-2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8.5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8035,'7'1'-47,"1"1"0,1-2 0,2 3-215,-2 0 169,2-3 1,-2 3 0,3-1-261,0 0 301,-1 0 1,0-2-1,-1 0 1,0 0-93,-2 0 0,0 0 0,-1-1 144,-1-1 0,3-1 0,-2-3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8.8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1 7853,'-4'0'120,"0"0"1,1 0 0,-1 3 44,0 3 1,2 0 0,1 2 0,0 0-48,1 2 0,0 2 1,0 1-1,0 1-11,0 1 1,2-1 0,0 3 0,1-3-31,0 1 0,0 1 1,0-1-1,0 1-20,2 0 0,-2-1 1,1-2-1,0 0-43,2 0 0,-1-1 1,1-2-177,0-3 107,0 0 1,-2-1-1,0-1-325,0-1 218,1-2 1,1-2-1,0 0 1,0 0-116,0-2 0,1-2 0,1-4 0,-1-2-272,0-1 1,0-1 548,1-1 0,0-5 0,-2-3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9.7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12 6741,'-6'0'1334,"2"0"-1267,2 0 1,3 0-1,0 0-16,3 0 1,3 0 0,2 0-17,0 0-24,1 0 1,1 2 0,0 0-157,0-1 80,0 0 1,3-1-1,-3 0-440,1 0 351,0 0 0,-3 0 0,1-1 0,0 0-199,-1-1 0,-2-1 353,-3 1 0,2-1 0,-3-3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24.80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33 8923,'7'0'9,"-1"0"0,1 0 0,-1-1 1,1 0-20,-1-1 0,1-1 1,1 1-63,1 0 61,0-3 0,-5 4 1,1-3 97,0 1 224,0 1-274,-1-1 478,-1 2 186,-3-2-534,3 6 0,-2-1 1,1 2-1,-1 1-11,-1 1 0,0 3 1,0 0-1,0 1-475,0 2 0,0 3 0,0 3 319,0 0 0,-3 2 0,-1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9.9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7 6423,'-3'-3'266,"-1"1"0,1 1 1,0 2 68,0 1 0,1 3 0,2 3 0,0 1-346,0 2 1,2 2 0,1 3-1,-1 0-37,1 2 0,1-1 0,-2-1 0,2 1-224,0 1 1,-1-1 0,1-2 0,1-1-35,0-1 0,0 1 0,0-1 306,-1-2 0,-1 1 0,3-3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0.2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35 8053,'5'-3'247,"1"1"-248,0 1 1,3-1 0,0 0 0,2 1-52,1 1 0,0 0 0,1 0 0,1 0 49,-2 0 0,1 0 0,-2 0 0,-1 0-100,0 0 1,-2 0 0,1 0-1,1 0-138,-1 0 0,-1 0 1,-2 0-1,0-1-9,0-1 0,-1 1 0,-1-3 250,-2-1 0,1 0 0,0-1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0.4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6 7779,'-2'-3'-109,"1"1"234,-1 4 1,1 3-1,1 3-52,0 1 1,2 1 0,0 3 318,0 3-266,1-3 1,-3 6 0,3-4 209,0 2-329,-3 1 0,5-1 1,-3 0-1,0-2-153,0-1 1,0-2 0,1 0 0,0-1-105,0 1 1,-1-2 0,1-1 0,0 0 249,-2 0 0,2-2 0,1 1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2.4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0 7799,'-2'3'56,"1"0"40,-1-1 1,1 0 0,1 2-124,0 0 0,0 1 1,0 2-56,0 0 1,0 3 0,0 1 0,0-1 104,0 0 0,0-1 0,0 3 0,0-1 11,0 1 0,2 0 0,0 1 1,0 2 21,-2-1 1,0 1-1,1 1-148,1 0 118,-1 2 0,1-3 1,-1 2 36,1 1-47,-2-1 0,3 1 0,-3-1 0,0 0-15,0-2 0,2 4 1,0-1-1,-1-1 12,0-1 1,-1 1 0,2-2 0,0 0-35,-1 1 0,0-1 0,-1 2 0,1-1 12,1 0 1,0-3 0,-2 2 0,0-1-7,0-1 0,0 0 0,1-1 0,0 1-6,1 0 0,0 1 0,-2-2 0,1 1 12,1 1 0,-2-1 0,2-2-10,-1 0 13,-1 0 1,0 2-1,0-2-14,0 1 16,0-2 0,0 4 0,1-4 1,0 0 0,1 0 1,0 1 0,-2 0 0,0-1-1,0 0 1,0-1-1,0 1 1,0 0 19,0 0 1,0 1 0,0 1 0,0-1-1,0-1 0,0 0 0,0-2 0,0 1-6,0-1 1,0 2-1,0-2 1,0-1 2,0-1 0,0 0 0,0 0 0,0 0-1,0-1 1,0 3 0,0 0-63,0-1 53,0 0 0,0-1 0,0 1-22,2 1 20,-1 0 1,2-2-1,-3 1 1,0 1-6,0-1 0,0-1 1,0 0-1,0 0 1,0 0 0,0 0 0,0 0 0,0-1 28,0 1 1,2 0 0,-1 0 12,1 0 1,-2-1 0,0 1-1,0 0 0,0-2 1,0 0-26,0 0 1,0 1 0,0 2 25,0 1 1,0-2-155,0 2 46,0-2 1,0-2-97,0 0 37,0 0 0,0 0 1,0 0-98,0 0 0,1 1 1,0-1 21,1 0 0,0 0-253,-2 2 455,0 0 0,0-3 0,0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2.8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24 6581,'-3'0'399,"0"1"1,3 1-425,0 4 1,3 0 0,0 1 103,0 0 0,2-1 0,-3 0 0,0-1-1,0-1 0,0 2 1,1-1-1,0-1-10,0 1 0,1 0 0,2 1-18,0-3 0,-2 2 0,0-3 0,0-1-9,1 0 0,-1-1 0,0 0 0,1-1-19,0-1 0,1-1 0,1-3 0,1 0 26,-1-2 0,0 1 0,0-3-690,1-3 281,2 2 361,-1-4 0,3-1 0,0-2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4.3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233 46 7896,'-6'0'-507,"0"0"1,1-1 350,1-1 1,-1 2 0,1-3 840,-1 1-459,-1 1 1,0-4 0,0 3 108,1-1-320,-4-1 1,2 0-1,-3 1 1,0-1 45,-1 1 0,-1 2 0,1-2 0,-1 1-41,1 0 0,-1 1 0,1 2 1,1 2-78,0 0 0,3 0 0,-1 2-49,2-1 0,2 0 1,2 2-27,2-1 0,0 1 0,2 0 0,3 0 34,2 2 1,0-1 0,3 1-1,-1 0 5,0 2 1,4-1 0,-2 0 92,0 0 22,0 1 0,-2-3 0,3 2 233,0 0-136,-6-2 0,3-1 1,-4 1-1,-1 0 63,1 0 1,-2 1 0,-1-2 0,-1 0-77,-1 0 0,-1-1 1,-1 1-1,-2 0-7,-1 0 1,-2 0-1,0-1 1,-3 1-75,-1-2 1,1 0 0,1-2 0,-2-1-98,0 0 0,0-1 1,0 0-395,1 0 363,-1 0 1,3-2 0,-2 0 0,2 0 8,2 0 1,1-2 0,1-2-1065,2 1 582,1-1 576,1 0 0,3 0 0,0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4.5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7053,'1'6'-17,"0"0"11,1 0 0,0 0 0,-2 1 0,0 1 38,2-1 0,-1 2 0,1-1 1,-1 0-77,-1 1 0,0-1 1,0-3-1,0 1-481,0 0 525,0 0 0,2 0 0,1-1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4.7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6988,'0'6'-47,"0"0"0,1 0 5,1-1 0,1 3 0,1 1 42,0 0 0,0-2 0,2 1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5.7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135 76 8039,'3'-3'0,"0"2"0,-3-3 120,0-1-44,-3 0 0,2 1 0,-3 1-11,-1-2-34,0 0 1,-1-1-1,0 0 1,1 1-36,-1 1 1,-2-1 0,0 2-1,-1-1 42,1 0 1,-2 3 0,2-1 0,-1 1-78,1 1 1,0 1 0,2 1 0,1 2-115,1 1 1,0 3-1,2 2 1,1 1 19,0 0 0,1 4 0,0 0 75,0-1 23,3 1 1,0-2 0,3 1 0,0-2-43,2-2 1,-2-1 0,2-3-110,-1-1 148,1-1 1,-2-2 0,3-2 85,-1 0-52,-1 0 0,1-2 0,-2-3 0,0-1 45,-1-2 1,1-2 0,-1 1 0,0-1-46,-1 0 1,0 1-1,1-1 1,-1 3 219,0 0 1,-2 1-27,2 1 1,0 1-82,2 2 1,0 6 0,-1 3 0,1 2-15,0 3 0,0 0 0,0 4 0,-1 0-10,1 1 0,0 1 0,-1 1 26,-1 0-73,1 0 1,-3 1 0,1 0 0,-1 0-17,0 0 0,-2-1 0,0-1 0,0-2-61,0 0 0,0 0 0,-2-2 1,-2-1 51,-1-1 0,0-1 0,-1-1 1,1-3-53,-1 0 0,-1-2 0,0-1 1,0 0-40,-1-2 1,1 0-1,1-2 1,0 0-4,0-2 1,0-4 0,-1-4-239,1-1 290,-1-3 1,5-1-1,-3-3 1,2-1-35,0 0 0,1-3 1,2 1-334,0 1 378,3-1 1,0 4-1,3 0 1,1-1 43,0 1 1,0-2 0,4 0-1,0 1 66,2-1 0,2 1 0,-3 2 0,2 1-49,-1 1 1,1 1 0,0 2-1,-1 1-13,-1 2 0,0 0 0,-1 2 0,0 1-23,-1 0 1,-2 2 0,-2 1 0,0 1-35,0 1 1,-1 1 0,1 1-1,-1 2 45,-1 1 0,1 3 0,-3 0 0,1 1-22,0 2 1,-1 0 0,-1 0 207,1 1-151,0-1 0,0-1 1,0-1-1,0 0-64,-2-2 0,1-3 0,0 0-34,1 1 1,1-3-1,-1 0-26,1-1 1,1-4 0,-1-1-1,0-2 53,0-1 1,1-2 0,2-2-1,0 1 36,0 0 0,0-3 1,-1 4 80,-1 0-96,1 1 1,-2 2-1,3 0 181,0 0-168,-3 3 0,2-1-12,-1 2 5,1 0 1,-1 2 0,0 1-40,0 0 39,-1 3 1,1 1 0,-1 2-140,0 1 104,1 1 1,0 0 0,-1 1-1,0 0-125,-2 1 1,2 1 0,-1 0-1,0-1-297,0 1 1,-1 0 0,3-1 447,-2-2 0,3 2 0,-2-2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6.2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93 65 8202,'0'-6'130,"0"0"-213,0 0 0,-2 0 47,-2 1 106,-1-1 0,-1 0 0,0 1-49,0 1-18,0-1 0,1 3 0,-1-1-68,0 1 18,0 0 0,0 2 1,0 0-139,1 0 95,1 0 1,0 2 0,1 3 0,1 1-20,-1 2 1,1 2 0,2 0-1,0 1 76,0 1 0,0-1 0,0 1 0,0-1 28,0-1 0,1-2 0,0-2-20,1 0 0,3-3 0,-2-1 36,3 1 1,-1-5-1,1 0 1,0-2-10,0-2 0,-2-2 1,-1 0-1,0-1 120,0 1 0,-1-2 0,2 2 249,-2 1-248,0 1 0,0 0 0,0 0 297,-1 0-222,0 3 0,0-1-235,1 2 1,-1 0 5,3 2 1,-1 2 0,1 3 0,0 1-19,1 2 1,-2 2 0,1-1-1,0 1-202,2 0 0,-1-2 0,1 1 0,-1 1-169,-1-1 1,3 2-1,-1-2 420,1 0 0,-1-3 0,0-1 0,0-2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25.45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0 9785,'0'10'427,"0"-3"-298,0 8 0,0-4-59,0 4 1,3 2 50,2 1 0,-3 0-177,1-1 0,0 2 53,-1-2 135,0-1-628,1 3 290,-2-5 78,1 2-217,-2-3 161,3 0-5,-2 0-569,2 0 350,-3-2 99,0 1 1,0-5 16,0 0 178,0-2 114,0-4 0,3 2 0,0-3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6.5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7811,'3'3'285,"-1"2"196,-2-1-411,0 1 0,0 2 1,1 0-1,0 3-14,1 1 1,2 3-1,-1 1 1,-1 1 10,1-1 0,1 1 0,0 1 0,0 1-37,-1-1 1,1 0-1,0 0 1,0 0-141,1 1 0,-2-6 1,1 3-1,0-2-254,-1-3 1,1 3 0,-2-2-826,-1 0 831,3-2 1,-4-3 357,2-1 0,2 1 0,-1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7.2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129 1 7700,'-6'0'-305,"0"0"1,0 0 563,0 0 1,3 0 0,-1 0-120,-1 0 0,0 0 0,-1 2-39,0-1 0,1 4 1,-1-1-56,0 1 1,2 1 0,0 0 0,0 2-12,-1 2 1,-1-1-1,0 2 1,1 2 30,1-1 0,-1 1 1,1 0-1,1 0-39,1 0 1,0 2 0,0-2-100,0 0 43,2-1 0,2-1 1,0 0-278,2-2 205,-1 1 0,3 2 0,1 1-408,0 1 330,0-1 0,3 1 0,-1-1 0,-1 0-83,0 0 1,2-4-1,-1-1 1,-1 0 261,0 0 0,2-1 0,-2-3 0,-1 0 0,2 0 0,0 2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7.9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6812,'0'-3'401,"0"1"1,0 2 0,0 2-494,0 2 1,0 3 0,0 2 51,0 2 45,0-1 0,1 7 1,1-2-1,0 1-5,-2-1 1,0-1 0,0 1-1,1-3-64,1-1 1,-1 1 0,1-4-105,1-1 1,0-1 91,3-2 1,0-2 0,-1-3 0,1-2 82,0-3 1,0-4 0,0 0 0,-1-2 25,1-2 1,-1 0-1,0 1 1,-1-1-26,0 1 1,2 1 166,-1 0-91,1 3 0,-1 1 0,0 2 0,-2 0-15,0 1 1,1 1-53,0 2 1,1 2 0,-1 2 0,-1 3 46,0 2-61,1 2 1,-2 3-1,1-1 1,0 1-1,0-1 1,1-1 0,0-1-52,0 0 1,-2-2 0,2-1 0,0 0-35,-1 0 0,2-3 0,-1-1 0,1-1 72,1-1 1,0 0 0,0-1 0,-1-1 41,1-2 0,0-4 1,1-1-63,0-2 0,0-1 43,3 1 0,-3 0 1,1 1-1,-2 2 0,0 2 1,0 0 28,0 0-28,-3 3 0,2 0 0,-3 1 14,1 0 0,-1 3 0,0 3 1,-1 1-9,1 1 1,-1 2 0,0 2 0,0 2-46,-1 1 1,2 0 0,0 2 0,-1-1-142,0-1 0,1 1 1,0-2-1,2-1-99,0 0 1,-1-3 0,1 0 264,1-2 0,0 0 0,1 0 0,0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8.3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7398,'2'6'111,"0"-1"0,0 3 0,0 1 1,0 0-115,-1 1 0,0 1 1,1 0-1,-1-1 24,1 0 1,0-2 0,0 1-56,0-1 1,-1 0 0,1-2 0,1 0-9,0-1 0,2-1 1,-3 0-84,2-2 1,-1 0 0,3-2 69,0 0 1,0-3-1,-1-1 1,0-3 48,-2 0 0,1-4 1,2 2-1,0-2 65,0 2-86,0-2 16,-3 2 0,1-2 1,-1 1 165,0 2 0,-1 0 85,2 0 1,-3 2-187,1 2 0,-1 4 1,0 0-28,0 3 0,0 2 1,2 2-1,-1 0 1,0 2-65,1 0 1,-1 2 0,2-2-138,1 0 116,-3 2 1,4-2 0,-3 1-304,3-3 239,-3 2 1,2-2-1,-1 0-470,1-3 308,1 2 284,-3-6 0,5 5 0,-2-1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8.6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7856,'3'0'-290,"1"1"1,-1 0 0,0 1 666,2-1 0,0 2 0,1-1-359,2 2-131,1-3 1,3 4-1,-1-4-288,1 1 336,-3 1 1,2-2 0,-2 1-1,1-2-71,0 0 1,-3 0-1,0 0 1,0 0-150,-1 0 0,0 0 285,-1-2 0,1-2 0,0-1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3.2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0 7709,'-3'0'1068,"0"4"-1068,3 1-23,0 1 0,1 5 0,0 0-87,1 4 66,2 1 0,-1 4 0,1 0 1,0 0 0,-2 1 1,1 2 0,-2-3 0,1 1-179,-1-2 1,2-1 0,-1 0 0,-1-1-737,0 1 957,1-3 0,-1-1 0,2-3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3.8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88 7785,'0'6'0,"2"0"129,0 0 1,1-2 0,0-1-1,0 1-83,2-1 0,1 2 0,1-3 0,2-1-35,0 0 1,3-1 0,-1-1-1,2-1-23,0-2 0,-3-1 1,0-1-1,0 0 53,-1-2 0,-1 1 0,-2-2-254,0 1 193,-1 0 0,-1 0 1,-2 0-1,-2 1 66,0 1 1,0 0 0,0 0-1,0 1 27,-2 1 0,-2 0 1,-1 1-1,-2 0-61,-1 1 1,2 0 0,-2 2 0,-1 0-22,-1 0 0,2 3 1,0 0-1,0 3 15,0-1 1,0 3 0,3 1-194,-1 0 196,0 0 1,3 5 0,1-1-1,1 1 8,1 0 0,0-2 0,0 2 0,1-2-10,1 0 1,1-1 0,3-1-17,0-3 22,-1 2 0,4-3 1,0 1-228,0-3 198,2-2 1,-3 0 0,3-2 0,-2 0-8,2 0 1,-1-2-1,0-3 1,-1-1 19,0-2 0,0-3 0,-1 2 0,-1 0-7,0-1 1,-1 2 0,-1-1-1,-1 0 45,0 0 0,-1 0 0,2-1 0,-2 3 198,0 0 0,-1-1 226,0 1-504,-1-1 85,4 5 1,-4 0 0,3 4-105,1 1 96,0 1 0,1 3 0,1 0 0,2 2-14,0 2 1,1 1 0,1 0 0,1 1-111,-1 0 0,1-1 0,0 1 0,-1-1-109,1 1 1,-2-1-1,-1-1 1,1-1-71,-1 0 0,1-1 1,-2-3-1,-1 1-24,0-3 0,-1 0 0,-1-3 0,1 0 295,0 0 0,-2-3 0,0-3 0,-3-2 0,2-4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4.1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104 0 8083,'-3'4'324,"-1"0"1,1-1-1,0 2 1,0-1-319,2 0 0,-2 4 0,1 2-553,-2 1 454,1 0 1,-3 3-1,0 0-452,0 1 443,0 1 0,-1 0 0,-1 0 0,1-3-66,0 0 0,2-2 0,1 0 0,0-1-152,2-2 1,-1-1-1,2 0 320,-1-2 0,3-3 0,2 1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4.4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1 7740,'6'3'-464,"-3"1"0,1-1 1,1 0 769,0 2 1,1 2 0,0 1 0,0 1-47,2 2 0,-2 1 1,2 3-132,-2 0-71,0 0 1,0 2-1,0 1 228,0-1-240,0 3 0,-3-2 1,-1 2-1,0-2 76,0-1 0,0 1 0,-2 0 0,-2 1 1,-2 0 1,-1-2 0,-1-2 0,0 0-157,0 0 1,0-2 0,-1 1 0,-2-2-215,0-1 1,1-1-1,-1-1 1,0 0-1432,0-2 1678,0-3 0,-6 1 0,0-2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1.28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8140,'0'8'-146,"2"-2"364,2-6 0,-2 2 0,4 1-215,0 2 1,-2 4-8,5-4 1,-4 1 85,4-1-50,1 2 1,-1 3 0,0-2 85,2-2-101,2 5 0,-1-3 1,-1 6 137,-1 0-110,-1 0 1,5 2-1,0 1-43,1 2 0,-1 0 0,0-4 0,0 3-12,0 0 1,0 4 0,0-1-92,0 2 122,0 1 0,5-5 0,0 1-112,-2 2 103,-1-5 0,-2 5 1,0-5-1,0 2-1,0-2 1,1 1 0,-1-1-46,0 2 1,1 4 0,3-2 0,1-1 16,-2 0 1,-6 1 14,-2-2 0,5 1 5,5 4 1,0 2 0,-7-4 0,-1 2 0,0-1 17,5 2 1,-2 0-1,5 0 1,-3-1 7,-2 1-25,0 2 0,0-1 1,0-1-9,0-1 0,0-1 1,0 4-31,1-3 1,-1 5-1,1-4 1,3 1-13,0 0 1,1 1 29,-5 1 11,0 7 0,5-6 0,2 6 1,-1-2-1,0 1 6,-2 2 0,2 0-12,-1 2 0,1 1 10,-1-6 1,-3 5 0,4-4 0,-1 1 9,0-1 0,0-1-9,-5-5 1,4 2-1,1 0 7,-1-2 1,-1 4-1,0-9 1,2 2 3,-2-1 0,-1 2 0,-2-2 0,0 1-8,0-1 1,0-3 0,0-3 0,-1 1 48,-4-2-36,4-2 0,-5 4 0,6 0 77,0-2-83,-6 5 1,4-6 0,-4 3 9,0-4 1,4 1 0,-4 1-12,0 2 1,3 0 0,-5-5 0,1 0 0,1 0 11,-1 0 1,-2-1 0,3-2 0,0-2 2,0 2 1,-4 2 6,6 1 69,-7-6-56,3 4 1,-4-10-1,1 4 139,2 0-79,-1-4-49,-4 4-5,0-6-56,0 0 66,0 7-140,0-6 116,0 5-414,0-6 117,0 0 0,0-6 0,0-2 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25.72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13 7633,'0'-3'550,"0"-1"-97,0 2-307,0 1-115,0-2 93,3 3-223,1 0 201,2 0-27,1 0 1,0 0 94,2 0-98,1 3 1,3-2 0,0 3-74,0-1-40,-3 2 0,2-2 0,-3 2 0,-1-1-21,-1-1 0,-1 1 1,0-1 103,-1 0 0,-2 1 1,-1 1-1,0 0-16,-1 0 1,-3 0 0,-2 2 0,-2-1-219,-1 1 1,0 0 0,-1-1-1552,0 1 1306,-1-1 1,0 0 436,0-2 0,-2 2 0,1-2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2.4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1 255 7729,'6'8'-15,"2"-2"0,1-1 72,1-1 1,-6 1-1,6-3 40,1 2 1,0-1 0,0 5 0,-2-1 130,2-4-157,-5-2 3,7 5-47,-11-4 1,10 4 85,-3-6-42,-2 0 1,5-1 0,-2-4-15,2-4 1,-2-4 12,-1-1 0,-4-6-143,4-4 1,-4 2 110,4-1 0,-6-1 1,2-3-236,-3 4 0,2-4 1,1 5-561,-2 0 757,5 2 0,-6 6 0,4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7.2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13 7901,'0'-6'-146,"0"2"1,1 1-1,1 3 146,2 0 0,5 0 0,1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7.67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118 20 8088,'-5'-2'897,"1"0"-611,0 0 0,-3 0 1,2-1 354,0-1 0,2 3-643,0-1 29,3 1-508,-3 1 1,0 0 436,-1 0 0,0 0 18,0 0 0,0 1 1,-1 0 20,1 1 1,-1 0-1,-1-1 2,2 1 0,-2 1 0,2 1 1,0 1 2,0-2 0,2 1 0,-2-1 0,1 0 0,1 0 0,0 1 143,0 1 1,0 4-132,2 2 1,0-4 164,0-1 1,0 0-104,0 3 0,0-1 0,0 3 36,0 0 1,0 1 0,0 1 0,0 0 13,3 0 0,-2 3 0,3 2 0,1 0-113,-2 2 1,3-3 0,-2 0 0,0-1-265,0-2 0,0-1 0,1-1-172,-1-1 1,1-2 0,1 1 0,-2-3-1821,-2 1 2245,2-2 0,-1 4 0,4-4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8.17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9413,'0'10'308,"0"-1"0,0-1-40,0 0 0,2 2 0,1 3-680,1-2 1,-2 2 205,2-2 1,-2 1-337,3-4 0,-4 0 172,1 0 0,1 2 1,0-2 369,1 0 0,0 0 0,3-2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8.56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7 7989,'-4'0'52,"0"0"442,-2 0 359,4 0-563,-1 0 0,3 0 0,3 0 0,1 0-117,2 0 1,0 0-1,1 0 1,2 0-132,2 0 0,1 0 0,1 0 1,1 0-499,1 0 1,0 0 0,2 0 0,1 0 455,1 0 0,0-2 0,1-2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9.0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66 26 7940,'0'-3'-268,"-3"-3"803,-1 2 0,0 0-46,0 0 0,2 2-124,-3 0 0,1 1 105,-2 1 0,-1 0-144,1 0 0,1 3-164,1 2-130,2 0 0,-3 4 1,3 0-1,1 2-15,0 0 0,1 2 0,0 2 0,0 1-134,0 0 1,0-2 0,0 0 0,1-3-329,1 1 0,1-2 0,4 0 0,0-1-265,-1-1 1,1 0 0,1-3 0,2 0-718,0-3 1427,1-1 0,2-4 0,0-1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9.3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27 32 7940,'-1'-3'1179,"-1"1"-771,-3 1 0,0 2 1,0 1-1,2 3-151,0 3 0,1 0 0,2 3 0,0 0-95,0 1 1,2-1-1,3-1 1,1 1-347,0-1 1,4-2 0,0 2-779,0-3 773,2 1 0,-2-7 0,3 1 0,0-1-63,0-1 1,-2-2 0,-1-2-606,0-2 626,-2-2 1,0-1-1,-1 0 1,-2 0 174,-1-1 1,-2-1 0,-2 2-1,0 0 295,0-1 1,-3-1 0,-1 2 0,-2-1-83,0 1 1,-3 0 0,0 4 0,-1 0 75,1 0 1,-1 4-1,3-1 1,-2 2-333,1 2 1,1-1-1,0 4 1,1 2-336,2 1 0,1 3 0,3 0 0,0 1 434,0-1 0,3 4 0,1-2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9.71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1 7924,'-5'0'1199,"1"0"-822,3 3 1,-4 1 0,2 5 291,2 2-513,0 1 0,1 2 0,0 0 20,0 1 1,0 3 37,0-3 0,1 2-281,1-2 0,2 0-380,2-2 1,1-2 335,-1-3 0,1-1 0,-1 0 0,2-1 0,0-2-192,0-2 1,2-1 0,-2-2 0,0-2-73,0-3 0,2-1 1,-2-4-1,0-1 21,-1 0 0,0-3 0,-1 0 442,-2 0 1,2 1-67,-2 1-4,-1 0 1,1 3 0,-3 2 0,1 0 526,0 2 1,-1 2 449,1-1-778,-1 7 0,2-2 0,-3 8 323,0 0-539,3 0 0,-2 4 1,1-2-1,1 1-74,-1 0 1,3-3-1,-1 2 1,2 0-354,0-2 0,1-2 1,-1-1 425,1 0 0,2-1 0,1 2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0.15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14 6963,'-4'-3'796,"2"2"0,2 1 0,2 2-9,0 2-662,3 3 0,-4 3 0,3 3 0,0 0 56,-1 0 0,1 0 1,1-1-1,-2 0-120,0-1 1,2 3 0,-2-4-194,0 0 1,-1-1-89,3-5 0,-3 1 1,2-3-114,1 0 0,-1-2 1,0 0-1,1 0 88,1-2 0,-2-5 1,1-4-1,0-1-84,1-1 0,0-1 1,1 0 207,-1-1 0,0-1 0,-1 4 1,-1 1-1,1 0 430,-2 2 1,1 0 0,-3 3 770,1-1-888,4 4 1,-5 0-7,3 3 0,-2 1 0,1 1 691,0 2-656,-3 2 0,4 3 0,-3 2-123,1 1-279,4 1 0,-6-2 0,3 0 1,0 0-522,1-1 1,0-1 0,0-2 0,-1-1-800,1 1 1501,0-3 0,0-2 0,-1-2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0.3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8103,'3'4'1449,"1"-2"-1293,2-1 1,1-1 0,2 0-1,1 0 1,3 0 0,0 0 296,0 0-916,0 0 284,0 0 145,3 0 0,-3 0-318,3 0 0,-3 0-59,0 0 0,0 0 1,-2 0-1,-1 0 411,0 0 0,-2 0 0,-1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26.26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13 1 7642,'5'0'354,"-1"0"0,0 0 0,3 1-296,-1 1-50,1-1 1,-1 4-1,0 0 1,-1 1 46,0 0-34,-1 1 1,2 0 0,-2 1-120,-2 1 1,-1 1 0,-1-1-216,0-1 209,0 2 0,0-2 0,-1 0 0,-1 0 52,-2 1 0,-2-2 1,-1 2-1,1-2-40,-1 0 321,1-1 5,-1 1-190,1-4 1,-1 3-1,1-1 347,-1 0 0,1 0 29,2-1-419,1 0-1,3 0 0,1 2-51,1-2 26,2-1 0,2 1 0,1-2 0,-1 2-95,1-1 1,2 2 0,0-2-1,1 0-395,2 0 1,0 1-1,0-1 515,-1-2 0,5 3 0,-3-1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0.6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7 7769,'-3'0'1553,"-3"-3"-959,5 3 1,-2-3 26,0 3-482,3 0 1,-3 5-1,3 1 1,0 2 69,0 2 0,0 2 0,2 3 0,0 0 29,0 1 0,-1 0 0,0 2 16,2 0 1,1-2-124,-2 2 1,3 0 18,0-3 1,-2 0-512,1-2 310,1-3 0,1 2 0,1-4-862,-1 0 646,-2-1 1,2-2 0,-2-2 0,2 0 0,0-1-756,1-2 0,-1 0 642,1-2 0,-1-5 380,1-4 0,-1-1 0,1-1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2.34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202 7 8533,'-3'-3'1288,"2"0"-1068,-4 3 0,1 0 0,-2 0-141,-1 0 0,1 2 0,-2 1-329,0 0 220,-2-1 0,-1 4 0,0-2-180,-1 2 172,0 0 1,1 1 0,-1-1 0,0 1-91,3-1 0,-1-1 0,1-2 0,1 1 130,1 0 1,3-1-1,0 2 1,0-1 90,1-1 1,1 2-43,0-1 0,1 0 1,1 0 19,0 1 1,3 1-1,2 0-48,1 1 0,0-1 0,1 0 1,-1-1-180,1 0 1,1-3-1,2 1-770,0 0 743,-2-1 1,4 1 0,-2-1 0,1-1-102,0 0 1,0-1-1,2 0-879,0 0 1163,0 0 0,0-3 0,0-1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2.72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27 46 7852,'-5'0'1039,"1"0"-704,3 0 0,-4 1-214,2 1 1,-1-1 0,2 3 0,0 2-207,2-1 1,0 4-1,0 0 1,0 2-46,0 0 0,0 1 0,0 1 43,0 0 1,3 0 0,1 0 0,2-2 0,0-3-81,1-1 0,0 0 0,1-1 0,1 0 85,1-1 0,-1-3 1,1-2-1,0 0 68,-2 0 1,-1 0 0,-1-3 0,1-4 57,-1-3 1,0-1 0,-1-1 63,0 1-54,-4 0 0,2-2 0,-3-2 103,0 0-98,0 0 1,-3 2 0,-1-1 0,-2 0 9,-1 1 1,-1 0 0,-1 4 0,0 1-47,0 1 1,1 3 0,-2 2-1,0 1-164,0 1 0,2 1 1,-1 1-1,2 3-393,0 0 0,1 5 534,2 1 0,-2 1 0,3 1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3.0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0 9175,'-4'0'-270,"1"0"1,3 1-646,0 1 1,0 2 914,0 2 0,3 1 0,1-1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3.1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0 8144,'0'6'1818,"-2"-2"-1496,1-1-369,-2-3 1,3-3 0,0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4.7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33 7834,'0'-3'226,"0"0"1,0 8 0,0 1-158,0 2 1,2 0-1,0 0 1,0 3-60,1 1 1,-1 1 0,1 0 0,0 0-88,-1 0 0,0 0 0,1-2 0,0-1-171,0 0 0,2-2 46,0-1 1,0-3 150,2-2 0,-1-4 0,-1-3 0,-1-2-13,1-4 0,-1 0 0,0-5 3,1 1 52,-2 1 1,2-3-1,-2 3 1,1 1 40,1 0 0,0 5 0,2-1 0,-1 3 14,1 1 0,-1 2 0,1 3 0,0 2-26,2 2 1,-1 1 0,3 6 0,0 1 54,1 0 1,1 2 0,0 0 0,-2 1 24,0-3 1,-1 0-1,1-3 1,-2-2 81,1-2 0,-3 0 81,2-3 30,-2 0 17,0-2-202,-1-2 1,-2-2 0,-2-3-18,-1-2-89,-1-1 0,0-2 0,0 1 1,0-2-306,0-1 0,-1 2 0,-1-3 0,0 2-192,1 2 1,-2-1 0,1 4 0,0 0 494,-1 3 0,2-1 0,-2 3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5.2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170 104 7541,'0'-6'0,"0"-1"81,0 1 0,-3-1 0,-1 1 0,0-1 384,0 1 1,-1-1 0,-2 1 0,-1-1-375,-1 1 1,0-1 0,1 2 0,-1-1-114,-1 2 0,1 1 0,-1-2 0,0 3-79,-1 1 0,4 1 1,-2 0-316,2 0 306,0 6 1,1-2-1,1 6-246,1-1 320,2 1 1,0 3 0,2 0-91,0 0 94,0 0 1,2 0 0,3 0 0,1 0-13,0-2 1,0-2 0,-1-3 0,-1 0 22,1-1 1,3 0 0,1-3 0,-1-1 21,-1 0 1,0-2 0,-1-1 0,1-2 31,-1-2 0,-1-1 0,-1 0 1,0-1 15,0-3 1,2-2-1,-3 1 1,2 1-17,-1 0 1,-2 2 0,2-1-133,1 1 88,-2 0 1,3 2-134,-2 1 0,0 2 0,0 3-90,1 2 235,-2 0 1,3 8 0,-2-1 0,2 4-12,-2 1 0,2 0 0,-3 0 0,2 0-123,-1 0 0,0 0 0,1 0 0,-1-1-88,1-1 1,1-2-1,0-1 1,0 0 220,-2 0 0,2-2 0,-2 0 0,2-3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5.52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7 7985,'0'-3'-49,"0"0"274,0 3-78,-3 0 191,3 0-266,-3 0 0,4 3 1,0 1-27,1 2 1,3 3 0,-3-1-126,2 0 52,-3 2 1,5 0 0,-4 0-336,2-1 169,-3-2 1,3 2 0,-2 0 0,0-1-513,-1-1 0,2-1 705,-1 1 0,0-3 0,-2-2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5.6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7 7985,'-1'-4'-334,"-1"2"122,1 1 88,-2 1 1,6 2 0,2 1-1,0 1-234,2 1 1,-1 1 0,1 2 357,-1 1 0,1 3 0,-1-2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5.8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7 7694,'5'0'-264,"-1"-2"667,1 0 1,1 0 0,1 2-1,1 0-459,1 0 1,2 0 0,0 0-1,1 0-124,-1 0 1,1 0 0,-1 0 0,1 1-344,1 1 1,-3-2 0,-1 3 522,-2-3 0,2 0 0,2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26.85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7 7851,'0'-3'1368,"0"0"-1192,0 3 1,2 5-1,1 2 9,1 3-118,-3 1 1,4 2 0,-2 0-119,1 3-47,-3 0 0,2 4 115,-3 0 1,1-2-1,1 0-65,0-3 1,0-1 1,-2-2-1,1 0 1,0-2-1,1 0-296,0-3 0,-1-1 57,1-2 1,0-3 0,1 1 181,0-4 1,0-2 0,-1-5 0,2-2-157,0-1 183,1-4 1,-2 0 0,2-2 57,0 1-80,-1 2 86,0 2 0,1 1 1,-2 4-1,0 0 137,2 3-10,-2 2-130,3 3 48,-2 3 0,0 2 0,1 3 1,0 1-1,0 1 0,2 2 141,-1 0 1,-1-1 0,-1-1 0,1 0-26,1 1 1,1-3 0,-1 1-62,1 0 1,-1-3 0,1 0 0,-1-1 0,1-1 27,-1-2 1,-1-1-1,-1-1-104,1 0-10,-2 0 0,2-3 1,-2-2 237,1 0-199,-3-5 0,4 2 1,-3-3-108,0 0-46,-1-2 1,-1-3 0,0-1-769,0-2 779,0-1 1,0 4-1,0 1 1,0 3-56,0 1-19,0 3 176,0 2 0,-3 3 0,-1 3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6.19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33 1 7985,'-7'0'0,"1"0"40,-1 0 0,2 3 0,0 1 0,3 2 348,1 0 0,1 3 1,0 0-46,0 1 0,0 3-159,0 3 0,0 0 1,1-2 15,1 1 1,-1 3 0,2-1-134,0-1 1,-2 3-33,4-1 1,-3-2 0,2 1 113,1-1 0,1-1-265,0-2 15,1-3 1,-1 2 0,0-4-1,-1-2 1,3-1-210,-1 0 0,0-2 1,0-1-1,1-2-104,1-2 0,2-2 1,0-3-1,-1-1-148,1-3 0,-2-2 0,1 0 562,-1 0 0,0-2 0,-2-2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6.5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111 27 7985,'-5'-1'26,"1"-1"0,-1-2 119,-1 1 1,0-2 397,-1 2-381,1 1 1,-1 0 0,1 0 126,-1 0-199,1 2 1,-1 3-1,1 1 20,2 2 0,-2 1-34,2 2 1,0-1 13,0 2 0,3 1 0,-2 2 0,0 1 1,1 1 55,1 3 0,0-3 0,1 1 0,1 0-96,1 2 1,-1-3 0,4 1 0,0-3-217,1 0 0,1-2 1,1-1-1,1 0-509,1-2 0,0-2 0,2-1 0,-1-3-309,0-2 984,2 0 0,0-2 0,0-2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7.23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196 104 7985,'-3'-5'0,"-1"-1"0,0 2 0,0-1 0,-1-1 0,1 0 0,0-1 0,-1 1 0,-1-3 0,-1 0 0,1 1 0,-1 2 0,-2 2 0,1-2 0,-2 2 0,1 0 0,1 0 0,-2 2 0,2 0 0,-1 1 583,-1 1 1,3 3-1,-1 1 1,0 2-444,2 1 0,-1 2 0,2 3 1,-1 1-237,2 3 1,3 2 0,-1 1 0,1 3-7,1 1 0,0-2 1,1 1-142,1 1 0,-1-5 158,3 1 1,-1-2 0,1-1-46,1-3 1,0-4 0,0-1 0,0-1-55,0-3 1,0 1 0,2-3 0,-1 0 102,1-2 0,-3-2 0,1-3 0,0-3 41,0-3 0,0-2 1,-1-2-1,0 0-3,0 1 1,0-2 0,-3 0 0,1 0 3,0 0 1,-1-1-1,1 4 422,0 0-212,0 5 0,-1-4 111,1 3-257,-1 1 0,2 4 174,-1 2-169,-1 1 1,3 3 0,-2 2 0,2 5 77,2 2 0,0 4 0,1 1 0,-1 1-82,1 1 0,-1 1 1,1 0-1,-1-1-244,1-1 1,-1-2-1,-1 2 1,-1 0-127,1-1 0,1-2 1,0 0-1,-1-4-13,-1 0 0,0 1 0,2-3 357,-1 0 0,-2-3 0,-3-2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8.00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59 7558,'0'-4'1024,"0"1"-1056,0 3 1,0 7 53,0 2 1,2 4-1,1-2 1,1 1-4,1-2 0,-2 3 0,2-2 0,0 0-70,1 0 0,-2 1 1,0-4-1,1 0-119,1-1 1,-2-1-1,1-1-81,0 0 0,1-4 1,0 1 165,1-1 1,-3-3 0,0-2 0,-1-1 111,1-2-93,0-4 1,0 1 40,-2-3 1,1 2 0,-1 0 0,-1 0 0,1 0 163,0 1 0,-1 2 0,1-1 159,-1 2-195,-1 3 0,0 1 0,2 4 43,0 1 1,3 2-1,-1 2 1,2 2-38,1 0 1,-1 0 0,1 2-71,-1 0 1,1-2-1,1-1 1,1-1 0,-1-1-120,-1-1 133,3-3 3,-3 5-82,2-5 1,0 2 65,0-3 1,0 0-203,0 0 191,-2-3-21,2-4 1,-2 2-71,-1-4 75,4 3-27,-3-6 152,2 5-135,-5-3 6,2 1 51,-3 2 1,2-3 12,-1 4 0,-3-3-31,2 0-16,-3 1 21,0 1-23,0-2 255,0 2-239,0-3 36,0 7 1,0-3 0,-3 2 156,-1-2-226,-2 2 20,0 1 0,1 3 0,1 0 0,-1 0 0,-1 0 0,0 0 0,-1 1 23,1 1 1,1 2 0,1 2 0,0 1-123,0-1 0,-1 1 0,3 1 64,0 1 16,2 3 0,0-1 0,0 4 240,0-1-154,0-2 1,3 4-1,0-3 1,2 0-14,-1-3 0,0 2 1,3-3-1,1-1-146,1-1 1,2-1 0,-2-1-1,1-2-211,2 0 0,0-1 0,-1-2 1,0 0-259,1 0 1,-1-3 0,1-2 0,-1-2-264,0-1 1,-2-3 796,0 2 0,-2-3 0,0 2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8.8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59 8474,'-3'1'507,"1"1"1,1 2-400,1 2 1,0 4-1,0 0 1,0 3-23,0 0 0,2 0 0,1 0-77,1 0-8,-3 0 0,5-1 0,-3 0-157,1-2 1,2-2 117,-2 1 1,2-2-1,0-1-68,1-2 0,-1-1 0,1-3 0,-1 0-98,1 0 0,-1 0 0,1-1 0,-1-3 67,1-2 1,-1-5-1,1 0 1,-1-1 84,1-1 0,-1 0 0,0 0 1,-1 0 73,0 0 1,-3 0 0,1 3 0,0 0 246,-1 1 88,1 2 0,-2 1 193,1 6-421,2 3 1,-3 4 0,1 2-22,-1 1-23,1 0 1,0 2-1,2-1-107,1 1-24,-2-2 1,3 2 0,-2-3 0,2-1-42,1-1 0,-1 1 0,1 0 1,-1-1-151,1-2 1,-1-4 0,1 2 0,-1-3 64,1 0 1,-1 0 0,1 0 0,-1 0 120,1-3 0,-1 2 0,1-3 0,-2 1 20,0-1 1,1 0 0,-2-2 0,1 1 269,-1 1 0,2-1 1,-2 0-1,2-1 36,1 2 1,-1 2 0,1-2-82,-1-1-129,1-1 0,-1-1 0,1 1-33,-1-1-54,1 4 1,-1-5 0,1 1 0,-2 0-6,0 0 1,1-2-1,-3 0 1,1 1 61,-2 1 1,-1 1-1,-1-1 1,0 1 18,0-1 1,-1 1 0,-1-1 0,-3 1-25,0-1 1,-2 3 0,1 0 0,-2 1 67,0-1 0,0 3 0,-2-2 0,0 3-26,2 0 1,0 0-1,1 3 333,1 1-281,-2 2 0,4 0 1,-2 1-3,2 2-53,1 1 0,3 2 1,0 0 15,0-1-30,0 3 0,1-3 1,1 2-1,2-1-27,2 1 0,1 0 1,-1-1-1,1-1-187,2-2 0,-2-3 1,3-1-1,-1-1-172,2-1 0,1-1 0,0-2 0,0 0-223,-1 0 1,0 0-1,2-1 1,0-1-103,0-2 0,-2-4 1,-1-2 655,-1 0 0,0-1 0,-3-2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9.18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20 7701,'3'-6'662,"-2"1"-404,3 1 0,-1 2 0,1 0-16,1 2 0,1 0 0,0 2-36,1 3-64,-1 1 0,3 3 0,0 2 216,-1 1-259,-1 1 1,-1 2-1,1 1 1,-1 1-54,1 1 1,-3 0-1,0 0 1,-1-1 33,-2-1 1,0 2-1,-1-2 1,0 1-130,0-2 1,0-1 0,0-1-1,-1-1-326,-1-1 0,-1 0 0,-2-1 0,0-1-2042,-2 1 2417,0-5 0,-8 4 0,1-2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02.7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87 7623,'6'-2'323,"1"0"0,0-2 1,2-1-124,1 0 1,0-1 0,2-1-31,-2 1-122,2 0 1,-3 1 0,2 0 0,-1 0-39,-1 0 1,1 3 0,-2-1 0,0 1-122,-1 0 1,1-2 0,0 2 40,0 0 0,-1 0 0,-1 0-34,0 0 0,-2 2-297,1 0-179,-1 0-486,-1 0 333,0 0 733,-3 0 0,0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03.2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56 1 7515,'0'6'75,"0"0"1,-2 1 0,-1 1-48,0 0 0,2 2 0,-2-1 0,0 0-37,-1 0 0,1-1 0,0-1 0,1 1 12,-2 0 0,1 0 0,0-1 0,0 1 31,-1 0 0,1 2 0,1-1 130,-1 1-137,2-5 0,-2 5 0,3-4 22,0 1 1,0 0 0,1-1 2,1 1-43,-1-4 0,4 2 1,-1-2-22,2 0 0,1-2-86,1 1 1,0-1 0,2-1 80,1 0 0,-1 0 0,0 0 0,2 0-158,2 0 0,-1 0 0,2 0 175,0 0 0,1-3 0,2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1.8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44 7957,'0'-4'-581,"0"1"899,0 3 1,0 5 0,0 2-209,0-1 1,1 2 0,0 0 0,1 3-114,-1 0 0,2 2 1,-1-1-1,0 0-94,1-2 0,-2 1 1,2-2-1,-1 0-107,0 0 1,0-1 0,0-1 64,0-1 0,3-1-259,-1-1 310,-1-4 1,2-4-96,-1-4 120,2-4 1,-1-2 0,1-3 95,0 0 0,-1-1-50,3 0 1,-1 2-1,0 1 83,1-1 0,-1 4 0,1 0 0,-1 3 14,-1 2 1,3 1 0,-1 2-1,0 2-25,-2 1 0,1 1 0,0 0 0,0 2 53,1 2 130,1 3-1,-3 2-173,0 3 0,0 0 1,0 3-1,1 0 38,-1 0 1,-2 2-36,0-3 1,-3 1-1,2-2 101,-3 1-91,0-3 1,2 2-478,0-4 0,0-1 186,-2-2 1,0 0-648,0 1 448,0-1 413,-2-3 0,-2 3 0,-2-3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2.2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25 7505,'6'0'130,"1"0"1,-1 0 0,0 0-77,0 0 0,3 0 0,1 0 0,0 0 89,0 0-204,1 0 0,-1 0 0,0 0-165,-1-2 0,1 1 0,-2-1-240,0 1 1,-1-1 90,-1 0 375,0-3 0,0 2 0,1-4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27.39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125 91 8025,'-4'-6'125,"-1"-1"0,3 3 0,-1-1 0,-1 0-153,0-1 0,2-2 1,-2-1-1,-1 1-10,2 1 0,-3 2 0,2 1 58,-2-1 1,-1 2 0,1 0-14,-1 0 0,1 3 0,-1-3 0,1 6-39,-1 1 15,1 2 1,1 0 0,1 2 122,-1 0-78,2 2 1,0 1 0,3 0 0,0 1 96,0 0 65,0 1-179,0 0 0,1-3 0,0-1 0,2-1 0,1-1-55,1 0 0,1 0 0,0-4 0,1 0 0,-1 0-258,1-2 0,-1 0 1,1-2 109,-1-1 0,1-2 97,-1-5 0,3-1 6,0-3 9,-1 3-57,-1-3 16,0 3 23,-1-3 1,-2 3 108,2-2 1,-5 4 275,3 0 1,-2 1 0,2 2 650,-1 1-480,2 2-256,-1 2 45,-1 4 0,3 5-78,-5 1-159,2 6 0,-1-2 0,1 2-129,1 0 108,-3-2 1,4 4 0,-2-3-170,1 0-207,-3-1 0,4-2 1,-3 0-248,0-1 1,1-3 139,-1 0 224,3-3-60,-4 0 330,2-4 0,-3 2 0,0-12 0,0-2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2.4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7 7888,'-4'-3'-220,"1"3"889,3-3 1,0 8-971,0 1 139,3 1 109,-2 2 1,4 1 0,-3 2 0,1 2 0,0-1-1,-1 2 1,0-1-242,0-1 0,1 1 0,-2 1 0,1-2 294,0 1 0,1-2 0,1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2.7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7312,'0'6'508,"0"1"-389,0-1-82,0 3 0,0 0 1,0 4 149,0-1-164,2 1 1,-1 0 0,1 1 0,-1 0-314,-1 0 255,0-1 0,0-1-675,3 1 503,-3-1 1,4 0 0,-3-1 206,1-1 0,3 1 0,-2 1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3.2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7 6715,'-2'3'687,"1"0"1,-1-3-555,4 0 0,1 2 0,4 0-118,2 0 1,-2-2 0,1 0 0,1 1-67,-1 1 1,2-1-1,-1 1-364,1-1 348,-2-1 1,3 0 0,-3 0 0,0 0 29,1 0 1,-2-3-847,1 1 572,-1-2 1,-3 2 310,-2-2 0,-2 0 0,0-2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3.4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7 7828,'-4'-4'-108,"0"2"421,0 2-240,1 0 1,0 2 0,3 3-90,0 3 0,1-1 79,1 4 1,-1-1-62,3 2 0,-2 2-85,0 0 0,0-1 1,0 2-60,0-2 1,-1-2-1,1 0 1,0-1-33,-1-1 0,2 1 1,-1-1-1,0-2 174,1-3 0,-3 5 0,3-2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3.8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7828,'4'0'36,"0"1"143,-2 1 0,3 0 0,-3 4 0,0 1-99,0 2 0,0 1 1,1 3-1,0 0-35,-2 1 1,0 0 0,0 0 0,0 0 30,1 0 0,0-1 0,-2 1 0,0-3-129,0-3 0,1-1 1,0 0 67,1-1 1,1-2-1062,-1 0 655,-1-3 0,5 1 92,-2-4 1,0-3 159,1-3 0,0-3 0,-1 0 115,2 0 0,-2-1 1,0 1-1,0 1-44,0 1 1,1 1 0,-1 2 237,2-1 0,-1 3 0,0 1 0,-1 0 131,1 2 0,-1 3 0,0 2 1,0 1-97,-1 2 1,2 1 0,-2 2 128,0 1-250,-1 0 0,2 4 1,-1-3-1,-1-1 79,0 2 1,-1 0-1,1-1-1830,-1 1 760,-1-5 907,3 6 0,-3-4 0,3 2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20.2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 7884,'0'-3'69,"0"3"1,2 6 0,1 4 0,0 2-109,-1 3 1,1 0 0,-1 2 0,0 0 96,2 3 1,-3-2-1,2 2 1,-1-2-173,0 2 0,0-3 0,-2-3 0,1-1-134,1 0 0,-1-2 0,1 1-318,-2-2 367,0-5 0,0 3 199,0-4 0,0-1 0,0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20.5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44 7910,'4'-10'0,"-2"2"0,1 1 0,1 1-208,2 0 182,0 2 1,0 1-1,0 3 130,1 0-28,-1 0 1,2 3-90,0 1 63,3 2 1,-3 0 0,2 0 0,1 0 0,-2 1-50,-1-1 0,1 1 0,0 1 1,-2-1-86,0 1 1,-3 1 0,0-1 0,-2 1 10,0 0 0,-1-2 0,-2 3 0,-1 0 11,-2-1 0,-2 1 1,-1 0-1,0-2-107,-2-3 1,0 0-1,2-1 1,-1-1-329,0-1 411,-2-1 86,3-1 0,-1-3 0,1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20.9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7 7919,'0'-4'342,"0"2"1,-2 2-406,0 2 0,0 3 0,2 3 1,0 2-105,0 2 0,0 1 1,0 1-1,0 0 142,0 0 1,2-1-1,1-1 1,-1 0-83,1-1 0,0 0 0,-2-3 0,2-1 65,0 0 0,-1 0 1,1-2 30,-1-1 8,-1-1 0,3-3 1,-3-1 80,1-1-90,0-1 0,0-6 171,0 1-99,3-6 1,-4 4 0,3-4 49,1 0-103,-2 2 1,2 0 0,-2-1 0,0 1-32,2-1 0,-2 3 0,1 1 0,1 1 29,-2 0 0,3 5 0,-2-3-179,1 3 1,1-1-1,1 2-37,2 0 1,-3 2 0,3 0 0,-2 2 210,2 0 0,-2 3 0,1-2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21.4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81 13 7431,'-3'-4'-384,"2"-1"0,-4 3 531,1 1 0,0 0 0,0 1-84,-1 0 0,0 1 1,-1 1-1,0 2-18,2 2 1,-2 0 0,2 1-2,-1 1 0,-1 0 0,2 2 0,1 1-113,1 1 96,1-3 1,-2 3 0,3-2-151,0 2 128,0 0 0,2-2 1,1-2-1,0-1-257,2 0 255,1-1 0,2-3 0,0-1-40,0-1 0,1-1 0,-1 0 0,0-1-3,1-4 1,-1 1-1,2-5 1,-2 0 52,0-1 0,-3 0 1,-2 0-1,0 0 30,-2 0 0,0-1 1,-1 2-1,0 0 21,0 0 0,-3 1 0,-2 2-53,-1-1 1,-3 1 0,3 0-1,-1 1 1,0 0-132,1 3 0,-1 2 1,1 0-394,0 0 374,2 0 0,-1 0 0,2 2 139,-1 3 0,-1 3 0,1 1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21.8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106 0 7903,'-7'0'-151,"3"0"1,0 0 0,-1 0 134,0 0 0,-3 2 0,-1 1 1,2 1 113,0 1 1,1 0 0,-1 1-209,1 0 171,0 1 0,2-1 0,0 0 0,0 0 28,0 0 0,-1 3 1,3 0-1,1 0-10,0 0-21,1 2 1,0-2-65,0 4 1,1-1 9,1 0 0,-1 1 0,3-1-34,1 1 1,3-3 0,0 0 0,0-1 24,-1-2 0,-1 1 1,2-1-1,1 0-147,1-2 0,-2-2 0,2 0 0,1 0-232,1-2 1,1 0 0,2-2 383,1-1 0,-1-4 0,0-3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27.57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0 7853,'4'1'310,"-2"1"0,-1 3-186,-1 0 1,2 5 0,0 1-364,0 1 208,-2-2 1,2 3 0,1-3-754,-2 0 600,3 2 0,-4-5 1,3 2-649,-3-2 425,3 0 407,-2-1 0,2 1 0,-3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36.0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84 7682,'0'4'-272,"0"-2"1,0-4 279,3-2 0,-2 0 1,4 0-1,0 0-35,1 0 0,1-1 1,1-2-1,1 1 13,0 2 0,0-5 1,-2 3-1,0 0-2,0 0 1,0 4-1,0-2 1,0 1 2,0 2 0,-3 0 1,0 0 6,-1-1 35,3 1 1,-5-2 31,4 3 0,-3 1 0,2 1 203,-1 3-227,0-2 1,-3 1-1,0-2-16,3 2 1,-3 3-1,3 0 1,-2 0-50,-1 3 1,2 0 0,0 2 0,0 0-28,-2 0 55,0 1 0,0 7 0,0 2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59.6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133 0 7587,'-7'0'283,"0"0"13,0 0 0,0 1-55,0 2 0,0-3-256,0 3 0,0 0 1,0-2 0,0 2-4,0 0-26,0-2 0,3 2 0,-1-3 0,0 1-16,2 1 1,-4-1 22,3 1 1,-2-1 27,-1-1 118,3 3-64,1-2 0,3 3 0,0-2-27,0 3 1,2-1 0,1 0 0,1 2 13,1 0 0,1-1 0,1-1-146,0 2 122,0 0 0,1 1 1,1 0-265,0 0 160,0-3 0,-2 1 0,1-2-428,1 1 297,-1 1 0,2 1 227,-3-2 0,3 6 0,1-3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0.2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14 7476,'-4'0'350,"-2"0"1,3 1-259,-2 1 1,2 0 0,3 3 0,0 2-161,0 2 0,1 3 0,1 0-85,3 1 0,1-1 0,1-2-61,0 0 123,0 0 0,1-3 1,0-1-1,2-1 42,1 0 0,-2-4 0,3 1 0,0-3-4,-2-1 0,3-4 1,-4-1 170,0-1-65,-2-4 0,0 2 1,-1-3 141,-1 2-101,-2 2 0,-3-1 0,0 3 0,-1 0 32,-1 0 0,-3 1 0,-3 1 0,-2 0-20,-1 0 1,-1-1 0,-1 2 0,-1 1-225,0 2 0,0 1 1,0 1-1,0 2-313,0 1 0,3 5 0,2 1 431,1 1 0,1 0 0,0 3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0.8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7805,'3'7'169,"1"2"0,1 1 0,0 1-28,0 2 0,-2 0 1,0 1-109,0 0-24,-2 3 0,2-2 0,-3 3-53,0-1 1,0-1-10,0-2 1,0 0 0,0-1-22,0-1 1,-2-2-1,-1-3-204,2-1 201,0-2 1,4-1 0,2-6 0,1-1 30,1-2 1,0-2-1,1-1 1,0 0 49,1 1 1,3 0 0,-2 1 0,0 1 34,0 1 0,0 2 0,-1 3 0,0 0-36,0 0 1,-2 1 0,0 0 264,0 2-170,-3 2 0,-1-1 0,-3 3 302,0 0-270,0 0 1,-4 0 0,-2 2 340,-2 0-453,-5 0 1,5-1 0,-4 0 0,0 0 3,-1-2 1,1-2 0,1 1-1,1-3-244,2-1 1,-2-1 0,1-1 0,2-1-251,2-3 0,3-1 0,0-1 0,2-3-627,2-1 1099,2 1 0,3-3 0,0 2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1.4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8 125 7488,'1'7'-105,"1"0"0,-1-1 1,1 0-1,-1 2 252,-1-1 0,2 3 0,1 0 2,1-2 0,1-1 0,2-2 0,0-2-127,-1 0 1,1-2 0,0 1-65,0-1 77,3-1 0,-2-1 1,1-1-1,-1-2 11,-1 0 1,-1-2 0,0 1-297,-2-1 258,-2-1 0,1-1 1,-3 0-1,0-2-15,0 2 1,0 3-1,-1 0 1,-1 0 12,-3-2 1,-2 3 0,-1 1-1,-2 1 3,-1 0 1,2-1-1,-3 4 1,0 2 172,2 1 1,0 2 0,2 0-20,-1 1 1,2 0-1,0 6 0,4-2-162,2 2 0,2-2 1,1 0-30,3 2 16,1 0 1,1-2 0,3 0 0,1-1 32,2-1 0,4-4 1,0-1-629,0-1 461,-1-1 0,3-2 1,-1 0-1,1 0 62,3-3 1,0-1 0,-2-3 0,0-2 73,-2 0 1,0-6-1,1 0 1,-1-2-14,-1-2 1,-1 1-1,-2 1 1,-2 0 135,-1 1 0,-4-1 1,0 1-1,-2 1 58,-1 3 1,-1 1-1,-3 3 1,-1-2-17,-1 2 0,-2 1 0,-3 1 0,0 3-4,0-1 1,0 2-1,-1 2 1,0 0-16,-1 0 1,-1 2-1,1 2-115,0 3-18,0-2 1,2 3 0,0 0 54,0 2-17,3-1 1,-2 5 0,4-1 0,0-1-11,-1 1 1,2 3-1,-1 1 1,2 0 15,2 3 0,0-2 1,2-1-1,2 1-150,0 0 0,1-2 0,0 2 1,0-1-210,0-2 0,0 0 0,-1-2 0,1-1-290,0-3 1,0-1 0,0-1-74,-3 0 0,2-1 675,-1-2 0,-2 0 0,0-4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1.8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49 8362,'7'0'388,"0"0"1,1 0 327,1 0-564,2 0 1,3 0 0,0 0-483,3 0 266,0 0 1,3-1 0,0 0-228,1-2 206,-4-2-27,6 4 0,-8-4-183,4 2 127,-4-2 192,2 4-179,-3-5 128,-3 5 33,-1-2-50,-3 3-35,0 0 234,-3 3-86,-1 4 0,-4 1 0,-1 2 0,-3 0 1,-1 1-1,-1 1 615,0-1-596,3-2-33,-2 4 46,5-6-37,-2 4 69,3-5-97,0 1 1,1 0 0,2-3 0,3-1-84,3-3 1,2 0 0,-1 0 0,0-1-216,0-4 290,3 1-40,-6-7-126,7 1 134,-7 0 11,3-1-96,-6 1 88,2 0-10,-5 2 6,2-5-2,-3 5 1,0-2-4,-3 3 1,-1 0-176,-3 0 172,-3 0-96,3 3 1,-7-1 0,3 3 0,-1 0-288,0 1-101,-1 4 252,5 1 1,-2 3 0,3 0 0,1 0 0,1 1 244,3 1 0,1-1 0,7-1 0,2-4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2.1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21 8025,'0'-3'822,"0"0"1,0 6-847,0 1-25,0 2 1,0 4 0,1-1 0,0 0-41,1 1 0,1 1 1,-2 2-1,0 0 181,1-2 1,1 0 0,-1 1-16,0-3 1,1 1 0,-3-1-1,3 0 77,1-2 1,-1-2 0,1-1-1,-1-1 30,1-1 0,0-5 0,1-1 0,1-3-122,2-3 1,0-3-1,1-3 51,-1 1 1,1 0 0,2 0 0,-1-2-2969,0-4 2855,-1 7 0,1-12 0,1 8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5.1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91 7698,'0'7'-323,"3"0"496,1 0 0,0 0 0,1-1 0,0-1-132,1-3 1,1-1 0,0-1-1,1 0-40,1 0 0,-1-1 0,1 0 0,0-3-1,0-2 1,-1-2 0,0-4 0,-2 2-75,-1 0 1,-1 0 0,1-1 0,-2 1 53,0 3 0,-2 0 1,0 0 75,-2 0 0,-1 2 1,-3 1 260,0 1-216,-1 1 1,-1-1 0,0 1 250,0 1-231,0 0 1,1 2 0,0 0 0,2 2-26,-2 1 1,0 1 0,0 2 0,1 0-3,0 0 1,3 0 0,-2 3 0,1 1-3,1 2 1,1 0-1,1 1 1,0 1-38,0 0 0,3 1 1,2-4-1,1 1-175,1 1 1,0-4 0,0 0 0,1-3-276,1-3 1,2-1-1,2-3 1,0 0-41,1-3 0,-2-4 0,5-4 435,-3 1 0,3-13 0,1 1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6.1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29 7868,'-7'0'509,"7"0"1,2 0-680,3 0 119,2 0 0,1 0 0,1 0-55,0 0 51,3 0 1,-2 0-1,3 0 1,-2 0-44,2 0 0,-3-1 0,2-1 0,0 0-194,-2 0 0,0 2 1,-3 0-1,0 0-66,0 0 0,-1-1 358,-1-2 0,-2 0 0,-3-4 0,0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6.3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9443,'0'10'33,"0"2"1,0 1 0,2 1-1,1-1-300,1-2 0,-2 5 0,2-2 0,0 0-177,0-2 1,-2 1-1,2-2-499,-1 0 644,-1-1 299,2 0 0,-1-2 0,4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18.0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7781,'0'4'215,"0"0"1,0 1-81,0 1 1,2 4 0,1 0-1,0 4-44,0 1 0,1-1 0,-1 4 0,0 0-34,0 1 0,1 0 0,-2-2 0,1-2-143,-1-1 0,0-2 0,2-1-529,-2-2 376,1-2 0,0-1-335,1-2 414,-1-1 1,0-3-1,0 0 42,1-3 51,2-3 1,0-5 0,1-4 0,-1-3-21,1-1 1,-1 0-1,-1-1 1,-1 1 125,1-1 0,1 2 1,1 2-1,-2 3 180,0 1 0,0 4 0,-2 2-36,0 3 0,-1-2 0,2 4 80,-1 2 0,0 2 1,-2 4 102,2 2 0,1 1-114,-2 3 0,1 0-173,-1 0 19,-1 0 0,3 2 0,-3 0-111,1-3 0,2 0 39,-1-3 1,0 2-1,-2-2-244,1-1 182,3-4 0,-3 1-219,2-3 0,-2 1 83,3-3 0,-1 0 1,3-1 33,2-1 0,-2-3 0,3-3 0,-1-3 23,2-2 1,-1 0 0,0 0 93,0 0 0,1 0 1,-2 1-1,0 0 1,1 2 188,-2 1 1,-1 1-1,0 3 1,-1 1 249,1 1 0,-3 0 34,0 1-324,1 1 1,-1 0 0,0 4 144,-1 1-179,2 3 0,-2 1 0,2 3-54,-1 1-17,-2 0 0,3 2 0,-3 0 0,-1 2-18,0 1 0,1-2 1,0 0-1,0-1-370,-1-1 1,-1 0 0,2-1 0,1-1-610,0-2 1,-1-3 973,3-1 0,-4 0 0,2-1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27.78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1 7681,'0'4'369,"0"1"0,0-3 0,0 2 0,0 1-672,0 1 0,0 1 0,3 0 0,0 1 303,1 1 0,2 2 0,-3-1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6.6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 8025,'4'-3'107,"-1"2"141,0-2-161,1 3 0,0 0 0,1 0-44,0 0-15,5 0 1,-3 0 0,3 0-137,-3 0 108,3 0 0,-2 0 0,2 0 0,-1 0-102,1 0 0,-1 0 0,-2 0 0,0 0-753,0 0 1,-3 0 854,1 0 0,-3-3 0,1-1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6.8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6 7922,'-3'-3'261,"2"0"1,-1 6-130,1 1 1,1 2 0,0 2 0,0 1-118,0 3 1,2 0 0,2 1 0,-1 1 9,0 0 0,-1 2 1,-1-2-283,1 0 0,-1 2 161,1 0 0,1 0 0,0-3 3,-2-1 0,0 1 93,-1-1 0,0 4 0,0 2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1.6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 7401,'0'-6'-16,"0"0"1,0 5-1,0 1 125,0 5 0,3 0 0,1 3 32,1 5 0,-3 1 1,1 8-173,-2 1 14,3-4 0,-3 3 0,2-4-30,-2 0 11,-1 4 0,0-6 0,0 2-170,0-1 164,4-4 0,-3 0-33,2-4 0,2-4-5,1-2 0,2-4 0,1-4 0,-1-6 17,-2-5 1,2 2 0,-2-7 66,2-2 0,1 1 1,0-1-1,-2 1 1,-1 5 25,1 7 0,0 2 0,0 9 0,-1-4-26,1-2 0,-2 6 0,0 0 317,-1 3-307,3-2 0,-5 4 0,3 0 0,-1 6 9,-2 4 0,2 5 0,-1 0 0,-1-1-41,-1-1 1,2-2 0,0-1 0,-1-2-8,-1-1 0,0 0 0,1-2 0,1 1-295,-1-1 0,0-4 320,1-1 0,2-4 0,4 2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2.0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163 143 8154,'5'-4'-141,"-2"-2"1,-2-2 0,-1-1-28,0 0 1,-4-4 184,-2-2 1,1 5-1,-1 2-64,-1 3 77,3-2 1,-4 2 0,2-4 0,-2 1 30,-1 2 0,0-1 1,0 2-163,0 0 39,4 3 0,-7 0 28,-1 8 0,2 7 0,1 5 0,3-4 15,0-3 0,2-2 1,0 2-2,1 4 0,1 0 1,4 5-1,1-3-53,1-2 0,4-4 0,-2 1 0,1-3 31,0-3 1,0 1 0,3-3 0,0 0 43,1 0 1,-1-2-1,0-5-9,0-3 0,0-5 0,0-1 1,-1 0-8,-2-1 1,1 2 0,-3-2 215,1 3-201,1-5 1,-1 9 0,-1-5-24,0 4-5,-3 3 1,4 4-28,-2 0 1,1 7-1,3 2 1,-2 2 6,-1 2 0,2-3 1,-2 3-1,1 0-56,2 2 0,-2-1 1,0 0-1,0-1 103,0-2 0,-3-1 0,2-1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2.7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64 7486,'0'6'-896,"0"0"947,0 1 0,0 4 1,1 1-1,1 1-25,1 3 1,0-5-1,-2 4 82,2-4-81,-2 2 0,4-6-225,-2 2 218,-2-2 0,8 1-198,-3-2 153,2-2 1,-2-4-1,0 0-27,1 0 0,1-4 1,1-3 22,0-4 1,-1 0 0,-1-3 0,-2 1 17,-1 2 0,2-2 0,-2 0 52,1-1 1,-2 1 55,3 1 13,0 4-105,3 8 0,-1 1 0,-1 2 1,-1 2 13,1 0 0,1 2 1,1-2 134,0 3-136,0-5 1,0 8 0,1-8-6,2-1-1,-2 3 0,4-4 1,-3 2-1,1-2 20,0-1 1,-1-3-3,1 0-13,-6 0 0,6-4 0,-6-3 1,2-3 0,-3-1 1,-2-1-1,-2 3 5,-1 2 0,-1 1 0,-1-1 0,-2 2 26,-1 2 0,-1-1 0,-3 3 49,0-1-82,0 3 1,0-2 0,0 4 0,-1 0 21,1 0 1,0 1 0,0 2 6,0 3-25,0 6 1,1-1 0,2 5 0,2-1-10,0-1 1,3 3-1,-2-2 1,2 2-26,1 1 0,4 0 0,2-1 0,2-2 20,1-3 1,0-2 0,1-1 0,1-1-172,1-2 1,5-2 0,-3-4-1,1 0-118,0 0 0,0-1 1,2-2-1,-1-3 283,-1-2 0,-4-1 0,6-4 0,-3-1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3.3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7136,'0'9'98,"0"1"1,0 1 0,0 2-67,0 1 0,0 1 0,1 3 0,1 0-51,1 1 0,0 2 1,-2-1-1,1-2-30,1-2 1,0-4-1,-3 2-113,0-1 84,4-1 0,-3-3-2,2 0-78,2-4 136,-4-1 0,4-5 0,-3-3 79,1-5-59,4-4 0,-3-5 1,3 1-1,-1 1 20,1 1 1,1 1 0,1-2-20,0 1 1,0 8 0,0 1 7,0 4 0,0 2 1,-1 1-1,-1 2 66,-1 3 0,-1 2 1,1 2-1,-2 1 38,0 1 1,-3 3-1,2-2 219,-2 1-246,-5-3 1,2 5 0,-4-3 0,-2 0 27,-3 0 1,1-1 0,-2-3-58,2 0-26,-3 0 0,3-3 1,-2-1-243,2-1 87,1-1 0,0-3 0,0-1 0,1-2-679,2-3 805,2-2 0,4-5 0,0-1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3.6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 0 7925,'-10'1'-307,"1"2"0,4-1 1,2 4-1,2 2 359,1 3 1,0 1 0,0 5 0,0 2 13,0 1 1,0-1-1,0-1-120,0 0-60,4-4 1,0 3-1,3-3 1,-2 0-48,0-2 0,1 1 1,-2-2-1,0-2 161,0-2 0,3-1 0,-2-1 0,4-1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3.9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 0 7925,'-9'9'0,"3"1"0,1 0-538,1 2 417,1-2 1,3 6 0,0-4 28,0-1 98,0 3 0,0-4 0,1 2 0,2-2-1,3-1 0,-1 0 0,1-1 1,1-1 11,1-1 1,4-4 0,0 1 0,-1-2-49,-1-1 0,-4-1 0,0-2 0,1-3 21,1-2 1,-2-2 0,-1-1 0,-1-2 7,-2-1 1,-1 3 0,-1-2 76,0 0-74,0 3 1,-1-3 0,-2 4 0,-3 1 4,-2 2 1,-1-1 214,0 4-199,0-4 0,0 6-195,0-3 31,0 3 0,4 2 0,2 3-68,2 2 0,1 2 0,0 1 210,0 0 0,8 0 0,2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4.2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82 0 7747,'-9'0'-50,"0"1"32,0 2 0,1 2 0,1 3 0,1 0 77,-1 1 0,2-1 1,0 5-1,1-1-17,2 0 1,-2 3 0,1-2-1,1 0-78,1 0 1,2 2 0,2-3 0,3-1-32,2-1 1,1-1 0,0-1-269,0-2 263,0 2 0,3-6 1,1 3-1,0-1 18,0-2 0,0-1 1,-2-2-584,1-2 637,0-2 0,1-4 0,1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4.4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0 8065,'-5'4'375,"-2"1"0,4 5-221,1 2-186,1-2 0,1 6 0,0-3 1,0 1-113,0 2 0,0 1 1,1 1-1,1-2 25,1-1 1,1 0 0,-2 2 0,1-1 29,-1-1 0,2-4 0,-1 1 0,0-2-278,1-1 1,-2 0 0,4-1 366,1-2 0,-3-2 0,4 0 0,-3 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28.02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0 7269,'7'0'349,"0"0"1,0 0-1,2 0 1,1 0-302,3 0 1,0 1 0,0 1 0,0 0-371,0-1 208,0 0 130,0-1-636,0 0 288,0 0 144,0 0-84,-3 0 1,0 0 0,-4 0 271,1 0 0,0 0 0,-4 3 0,0 1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5.0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118 35 7960,'0'-9'356,"-1"4"0,-2 2-418,-3 2 0,-1 2 0,0 2 1,1 2-62,-1 0 0,-1 3 0,-1-2 1,0 3 139,0 0 1,0 0-1,0 0-53,0 0 1,3-1-1,1-1 48,1-1-201,1 0 202,3 3 1,0-3-168,0 0 141,4-4 0,1 5 0,4-3 0,0 0-24,0 0 1,0-1 0,1-3 0,1 0 6,1 0 0,1 0 0,-2 0 0,2 0-26,1 0 0,-2-1 1,2-1-1,0-2 30,0-1 1,-3-1 0,1-2 0,-1 1 32,-2 1 1,0 0-1,-1-3 1,-1 0-17,-1 0 0,-3 1 0,2 0 24,-1-1 0,-1 2 1,-2-5-1,1 4 302,1 2 1,0 3 26,-3-3-308,-4 4 0,2-5 0,-4 4 49,-1 1 1,2 0 0,-1 0 0,-1-1 28,-1 1 1,-1 2 0,0 3-88,0 3 0,2 2 0,2 1 0,1 0-65,2 0 0,1 1 1,1-1-1,0 0 25,0 0 1,0 1 0,0 1 0,1 1 27,2-1 0,-1-1 0,4-1 1,2 0-26,0 0 0,1-1 1,0-1-1,0-2-17,0-1 1,1 0 0,1-2-1,1 1-363,-1-1 0,2-2 1,-1-3-1,-1-2 390,-1 0 0,3-7 0,1 2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5.5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154 150 7879,'0'-9'-15,"0"4"1,0 0 0,-1 3 0,-2-2 112,-3-1 0,1 3 0,-1-2-43,-1 0 0,-1 0 1,-1-2-1,0 3-13,0 2 1,0 1 0,0 0 0,0 0-23,-1 0 0,1 1 1,0 1-1,1 2-39,2 1 0,-1 1 0,3 4 0,0 1-42,0 1 0,1 1 1,3-2-1,0 1 56,0 0 0,0 1 1,0-1-327,0-1 225,4-5 1,1 2-1,4-3-64,0 0 139,-4-1 0,3-4 0,-2 0-43,2 0 37,6 0 1,-4-4-1,2-3 1,-2-3-21,-1-2 1,0-4 0,0 1 0,-1-3 41,-2 0 1,1 2 0,-3-1-1,0-1-16,0 2 1,-1-2 0,-3 4 0,0 0 262,0 2 1,0 2 591,0 1-411,0 0-295,0 4 1,0 5 0,0 7 103,0 4-162,0-1 0,0 7 0,0-1 1,0 2-78,0 0 1,0 5 0,1-5-1,1 1-148,1 0 0,4 3 1,-2-1-1,1-1-212,0-1 1,0-1 0,3 0 0,-1-1-144,-2-2 1,2-2 519,-2-4 0,2 0 0,1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6.0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7972,'0'9'250,"0"0"0,0 0 0,0 1-187,0 2 1,0 2 0,0 4-153,0 1 180,0-1 0,3 4 1,0 2-65,-1 2-75,-1 1 1,2 0-1,0 0 1,-1-1 3,-1-2 0,2 0 1,0-5-1,-1-2-114,-1-3 0,0-2 1,1-3-886,1 0 803,0-4 0,-3-6 1,0-8 113,0-5 1,-3-4 0,0-3 0,0-2 53,-1-3 1,3-2 0,-3-6 71,0 1 10,3 0 1,-3 1 0,4 3 0,0 4 81,0 3 0,0 4 0,0 3 427,0 3-295,0 2 0,4 4 1,2 1 27,2 1 1,-2 1 0,0 3 0,1 0-68,1 0 1,1 4 0,0 2-1,0 2 10,0 1 1,0 0 0,-1 0-119,-2 0 0,1 3 1,-4 0-1,-1 0 1,-1-1-25,-1 1 1,0-2 0,-1 2 0,-2-2-170,-3-1 1,-2 0-1,-1 0 1,0 0-167,0 0 1,0-1 0,0-1 0,0-2-226,0-1 0,0-1-475,0-3 780,4-4 1,0-1 0,3-4 201,-1 0 0,0 0 0,3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6.4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7015,'5'4'-226,"-1"2"0,-1 2 360,0 1 0,0 1 1,-2 1-1,1 2-37,2 1 0,-1-3 1,-2 2-1,1-3-46,1-1 0,0 0 1,-3 0 441,0 0 57,0-4-446,0-1 1,0-11 0,-1-2-104,-2-1 8,2 0 1,-3-2 0,4-1-1,0 2 72,0 1 0,0 1-534,0 0 85,0 4 0,4-2-3,2 4 0,2 0 0,2 3 1,1 0 370,1 0 0,0 0 0,-3 4 0,0 1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7.2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6971,'0'9'368,"0"0"0,0 0 0,0 1-372,0 2 1,0-2 0,0 2 0,0-1 0,0 1 0,0 0 0,0-1 0,1-1 57,2-1 1,-1 0-1,4 0 1,1 0 29,1 0 0,1-4 1,0-2-67,0-2-14,0-1 1,0 0-1,1-1 1,-1-2-48,0-3 0,-1-3 1,-1-2-1,-2-2-53,-1-1 0,0 2 0,-2-2 1,1-1 56,-1 1 1,-4 3 0,-2-1 0,-1 2 44,-2 1 1,-1 0 0,-1 1 0,0 2 7,0 3 1,-1-1-1,1 1 1,0 1-234,0 1 0,3 2 0,1 2-125,1 3 0,-2 2 0,3 1 344,1 0 0,1 0 0,1 4 0,0 1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7.5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82 0 7302,'-9'0'0,"0"1"294,0 2 1,3-1 0,0 3 0,0 0-179,1 0 1,-2-2 0,3 3-52,-1 1 1,0 1 0,-1 1 0,3 0 28,2 0 1,1 0-1,0 0 1,0 0 9,0 1 0,4-2 0,1-1 0,1-1-20,0 1 1,0 0-1,3 0 1,0-2-185,0-1 1,0 2-1,0-3 1,0 0-575,0 1 0,1-3-799,2 2 1473,-2-2 0,3-5 0,-4-1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51.8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 46 7887,'-8'-1'-271,"1"-1"553,1-1 1,4-1 35,-1 1 86,2 2-248,1-3-202,0 0 268,0 3-311,4-7 82,1 7 1,5-4 158,2 2 1,-2 2 15,2-2-30,2 2-320,-4 1 145,3 0-12,0 0 0,-2 0-253,4 0 0,-3 0 131,3 0 1,-4 3-227,1 0 0,-2 0-286,-1-3-140,0 0 823,0 0 0,-4 0 0,-1 0 0,-4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52.0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37 7887,'-5'-9'-369,"1"3"423,4 0 1,1 3 0,2-2 110,3 1 0,3 1 0,3 4-17,3 2 0,-2 1 1,-1 3-16,-2-1-60,-1 0 0,0 6 0,0 0 0,-2-2 38,-1-3 1,-4 5 0,1-1-154,-2 2 30,-1 0 0,-1-1 1,-1 0-1,-2 0-242,-1 1 0,-1-1 0,-4 3 254,1-2 0,0 1 0,0-9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1.37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1720 26 7663,'-6'-7'75,"5"-5"377,-5 11-152,0-5 50,5 6-248,-5 0 1,6 6-1,-1 1 1,-2 1-10,-1 1 0,-4 1 0,2 5-82,-1 2-17,4 0 0,-8 0 1,4-1-56,0 0 110,-4 4 0,4-5 0,-5 5-34,4-2 1,-3 4 0,2-2 0,-1 1 0,1-1 11,0-2 0,1 3 0,-5-3 1,-1 2 1,-3 3 1,7-1-1,-4 0 1,0 0 18,-1 0 0,-2-2 1,3 1-1,-2 0-20,0-2 0,-3 5 0,2-3 0,-2 3-20,-1 2 1,-2-1 0,3 0 0,0 0 29,-4 1 0,4-1 0,-2 0-99,-2 1 72,5-1 1,-6-1 0,4-2 50,1-1-53,-5 0 1,5 3 0,-3-1 0,2-2-4,2 1 1,-3 1 0,3-1 0,-1-1 1,1 2 1,-3-1-1,3 1 1,0-2-17,-1 1 0,-2-2 0,3 1 0,0 1 2,0 2 1,-4-3 0,6-1 12,0-2 1,-2 5 0,0-4 0,-1 2 0,1 1 1,3 0 1,1-4 0,0 1-1,-2-1 1,-1 3 1,0-1-1,5-1 90,-1-1-92,0-1 0,1 0 1,-1 0-20,1-2 19,-1-1 0,0 3 1,1 0-42,-1-1 40,0-2 0,2-2 3,3 1-7,-4 0 0,5-1 0,-5 1 1,1 0-1,1-1-7,1 1 1,5-2 0,-4-1 0,-1-2-6,2 2 1,-4 1 0,4 2-12,0 0 0,-3-5 1,4 1 15,-1 0 1,-1 3 0,-3 0-8,2 1 0,-2 0-1,3-1 8,-4 1 1,4-5-1,1 1-67,1 0 66,-3-3 1,6 4 0,-4-4-1,0 1-4,0 2 0,2-2 0,-2 2-12,2 1 1,-5-3 21,2 1 0,1-4 24,-2 5 0,5-5-23,-5 4 1,5-5 0,-4 1-3,5-2-17,-3-2 0,2 1 14,0 3-14,0-2 0,2 3-6,-2-5 0,3 2-29,-3 2 6,2-2-267,2 3-434,0-5-2221,0 0 2968,0 6 0,-6-5 0,-1 5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1.96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7527,'6'7'604,"-5"5"-478,5-5 1,-2 1-126,0 0-27,0 1 1,-4 3 0,0 1-68,0 0 118,0-6 0,0 4 0,0-3-17,0 4 1,0-4 0,0 1 10,0 0 1,0-2 0,2 0-9,2-1 0,-3 4 1,4-2 0,0-1 0,1 0-7,1-1 1,-3-2-1,5-2-53,0 2 0,-2-3 1,2 3 56,1-2 1,1-2-740,2 0 473,-1 0 1,1 0 256,-1 0 0,7 0 0,0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28.28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0 9967,'0'7'736,"0"2"-611,0 2 0,0 2 0,0 3 0,0 1 0,2 1 0,0 0-9,-1 0 0,2-3 0,-1 2-314,0-1-111,-1-1 0,-1-2 0,0 0 0,2-1 162,0-1 0,0 1 0,-2-3-2054,0-1 1110,0-4 1091,0 2 0,-3-3 0,0 4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4.55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0 7952,'-3'0'-95,"1"1"0,2 0 0,0 3 211,0 1 1,0 1 0,0 2 0,0 1-257,0 4 1,0-1 0,0 2-26,0 0 123,0-1 0,1-2 0,1-1-171,-1-1 1,2 1-151,-1-2 0,0-2 363,0-2 0,1 1 0,3-2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4.73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7717,'0'3'-142,"1"-1"0,1-1-23,2 1 1,1 0 164,2 2 0,0 1 0,1-2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5.1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139 23 7381,'-6'0'619,"1"-3"-363,-1-1 0,0 2 0,1-1-229,-1 1 0,1 1 54,-1 0 1,1-1 0,-1 1 20,-2-1 0,2 0 0,-1 2-368,1 0 1,0 0 125,0 0 1,0 1 34,-1 1 0,3 1 90,-2 2 1,2-1 0,0 0-2,0 0 0,3 2 1,-2 0-1,0 2 5,2 1 1,0-1-1,1 3 1,0 3 23,0 1 0,0 2 0,1 2 0,0 1-3,1 2 0,0-1 0,0 0-51,-1-1 0,3-2 42,-2 1 0,2-2 0,-2-1 0,1-1 0,-2 0 0,2-3-152,-1-1 0,-1-1 128,1-2 0,0-1-618,0-2 39,0 1 41,-2 0 247,0-3 314,0-1 0,-5-4 0,-1-1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5.34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23 8045,'-3'-5'-540,"3"-1"295,-3 0 161,3 3-13,3 1 337,0 2-140,2 0 0,1 0 0,-1 0 0,2 0 16,0 0 0,1 0 0,2 0 70,1 0-93,-1 0-177,4 0 0,-2 0-52,0 0 0,2 0 1,2 0-1,0 0 1,1 0-1178,-2 0 1313,4 0 0,-4 0 0,4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9.50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134 23 8020,'-3'-3'-71,"2"0"1,-3 1 85,0-2 1,1 2 0,-1 0 455,0 1-568,-1-1 267,-1 1-33,1-1 1,-1 2-43,1 0-44,-1 0 0,1 1 0,-1 2 0,1 4 0,-1 0 0,0-1-140,1-1 50,-1 4 1,1-5 0,-1 5-215,1 1 287,-1-2 1,1 2-249,2 0 131,-2 3 1,4-2-1,-1 2-136,2-1 0,0-3 55,0 0 0,0-2-281,2 1 267,1-5 0,3 2 0,-1-2 0,1 0 53,2-1 1,-1-1 0,2-1 0,1-1 124,0-1 0,1-3 0,0-4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9.8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 11 8020,'0'-3'-329,"0"-1"341,0 3 119,0-2-79,-2 6 1,1 0 0,-2 3-60,0 1 27,-1 2 0,3 2 0,-1 1 0,2 1-16,0 1 1,0 0-1,0 1 1,0 0-100,2-1 0,1 0 1,3-4 7,-1-1 1,1-1 0,0-2 0,1-1 0,2-1-44,0-3 1,1 0 0,-2-1-1,0-1 39,0-3 1,1-1 0,-2-5 49,0 0 0,-1-1 0,-1-2 0,-1-1 133,-2 1-119,-2-3 0,0 5 0,0-2 107,-2 4-41,-1-4 0,-5 5 0,1-2 91,0 1 1,-1 2-107,1 4 0,-3-2 1,2 4-6,0-1 1,1 2 0,0 2-1,0 1-83,0 0 1,2 3 0,0-1 0,0 2-108,2 1 1,1 0 0,2 1 170,0 1 0,0 1 0,0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0.2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11 8020,'0'-3'-121,"0"-1"0,-1 3 85,-1-1 0,1 1-35,-3 1 65,3 0 0,-1 3 1,2 0-11,0 2 1,0 3 0,0 0 0,0 0-1,0 2 56,0 1 1,0 1-1,0 1-73,2 0-37,1-4 1,3 3 0,-1-3 0,1 1 32,-1-2 1,1-1 0,-1-3 0,1-1-53,-1 0 1,1-1 0,0-2 0,-1 0 6,1 0 0,0-1 1,1-1-1,-1-2 49,-1-3 1,1 0 0,-3-2 0,2-1 30,-2 0 1,2-1 0,-3 2 0,-1 1 15,-1 0 1,2 4 0,0-2 93,-1 1-118,0 3 1,0-2 29,0 2 0,0 2 1,2 4-1,-2 2 0,1 1-13,-1 2 0,2 1 0,-1 0-262,1-1 216,1 0 1,0 3-1,-1-2 39,-1-1 0,5 2 0,-1-3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0.63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0 7995,'-3'0'-282,"0"3"0,3 1 0,0 0 297,0 2 1,0 1 0,0 1 0,0 0-26,0 0 0,2 2 0,0-2 0,0 0-45,0 0 1,-1-1-1,3-1-121,-2-1 0,2-2-146,0-1 292,1-1 1,-1-1-1,-1-1 91,2-1-97,0-3 1,-2-2 0,1-1 135,0 0-123,-1 0 1,1-1-1,-2 1 1,2 1 59,0-1 0,-1 3 0,0 1 91,-1 0 0,2 1 0,-1 0 0,-1 1 19,1 3 1,-1-1-1,-1 4 1,2 1-62,0 2 0,-1-1 0,1 4 0,0-1-104,0 2 1,-2 0 0,2 0-164,-1 0 0,-1-2 1,3 0-1,0 0 0,-1-1-229,1 0 1,-3-1 409,1-2 0,1 1 0,0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0.85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7653,'6'0'-283,"-1"0"281,1 0 1,-1 0 0,2 0 197,0 0-115,-1 0 0,4 0 0,-2 0-171,1 0-10,0 0 0,1 0 0,0 0 0,-1 0-63,1 0 1,-1 0 0,-1 0 0,0 0-53,-1 0 0,-1 0 215,0 0 0,-1 0 0,1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1.20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0 7797,'-4'0'243,"0"0"0,3 1-276,-1 1 0,2 1 0,0 2 0,0 2 89,0 0 1,0 2 0,0 4 19,0-1-17,2 1 1,-1 1 0,1 1 0,-2 1 39,0 0 1,2-1-1,0-1-90,-1 0 71,2-1 22,-2 0-127,1-4 0,1 4 0,0-4 0,1 0 0,-1-2 0,0-1-97,0 0 1,0-2 0,2 1 0,0-2-54,-2-1 0,1 1 1,2-2 29,-1 1 0,1-2 0,-1-3 1,1 0-55,-1-1 1,1-2-1,-1-1 1,1-2-97,-1-2 1,0 2 294,-1 0 0,3 0 0,0-2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30.06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66 8014,'0'-3'2163,"0"0"-1985,0 3-38,3 0 0,-3 0 0,3 2 1,-1 1 85,0 0 0,1 0 0,0 1 117,1 1-241,-1-2 1,3 5 0,-3-2-1,2 2-36,-1-1 1,0-1 0,1 1 0,-1 0 16,1-1 0,1 3 0,0 0 0,1-1-16,0 2 1,-1-2-1,1 2 1,1-1-53,1-1 1,0 2-1,-1-1 45,1 1 0,3 0-28,-1 1 0,1 2 176,1-2 0,0-1-85,0 1 1,0-3-212,0 3-31,-3-3 176,3 2 0,-4-4-210,2 1 1,2 1 86,-3 1 0,3 0 41,0-3 11,0 1 1,0 2-1,0-1 1,0 0-55,0 0 0,0-2 0,1 1 0,1 1 26,3 1 1,-2 0-1,2-3 1,0 2-12,1 0 0,-2 0 1,1 0-1,0-1-7,1 0 1,2 0 0,1-1-1,0 1 23,1-1 0,0 1 0,4-2 0,0 1 8,1-2 1,2-3 0,-3 2-1,2-3-203,1 0 216,-3 0 1,3 0 0,-4 0-1,2-3 1,0-1 0,0-1-170,-1 1 173,-1-5 1,1 5 0,0-6-1,2 1-18,1 1 0,1-4 1,1 1-1,1-2-54,0-2 0,0 0 0,0-2 1,1-1 26,-2-1 1,-1-1 0,1 1-1,-2-1-36,-1 0 1,-2 2-1,-2-1 1,-1 3 77,-2 0 1,-2-2-1,0 3 1,-2 0 115,0-1 0,-2 4 1,-3-1 107,0 1-202,0 0 0,0 1 0,-1 1-69,-1 0 76,2-2 0,-4 4 1,2-2-1,-2 1-22,-2 1 1,0 1-1,-1 2 9,1 1 1,-1 0 140,1-3 1,-1 1-56,1 2 0,-3-1-33,0 3 0,-2-1-104,0 1 43,-1 1-3712,-1-2 3191,-3 3 1,-1 0 0,-2 0 527,-1 0 0,1 0 0,-1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3.09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122 0 7594,'-5'0'593,"-1"0"1,1 0 0,-1 0-639,1 0 0,1 2 0,0 0-273,0-1 284,-1 2 1,0-1 0,-1 1-203,0-1 162,1 2 0,0-2 0,1 1-197,0-1 251,0 2 1,-1-3-1,-1 2 2,1-1 12,2-1 0,-2 2 1,3-2 31,-1 1 1,2 0 0,-2-1 193,1 1-158,1 0-56,-1-2 1,4 2-1,2 0 44,1 2 0,0-1 1,1 1-1,-1-1 13,1-1 0,0 3 0,1-2-73,0 0 31,0 2 0,0-4 0,-1 3-270,2 0 92,2-2 0,-4 3 0,3-3 0,0 1-104,-1-1 0,0 1 1,0-2-1,0 3-42,-1-1 303,2 2 0,-3-2 0,2 2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3.5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8448,'6'2'118,"-1"0"0,1 1-59,2-1 0,-2 3 0,3-2 0,-1 2-58,-1-2 1,1 0-1,0-1 1,0 2 61,0 1 0,2-2 1,-2 1-675,1-2 1,1 2 284,-1 0 1,1-2-517,0 0 842,0-1 0,-4-1 0,2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4.31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18 18 7714,'-4'0'295,"2"1"-243,0 1 1,1 1-54,-1-1-6,-1 1 1,2 2 0,0 1 33,0-1 4,1 1 1,0-1-76,0 1 67,0-1 0,0 2 1,0-1-1,0 2 4,0-2 1,0 2 0,0 0 0,0-1-18,0 1 0,0-2 0,1 2 1,0-2-16,1-1 0,2-1 1,0 0-1,0 0 5,0 1 1,1-1 0,-2-1 0,3 1-45,1-1 1,-1 0 0,2-3 0,0 0 36,-1 0 1,1 0-1,-1 0 1,0 0-9,0 0 1,1-1 0,-1-1 0,0-1-10,-1-2 1,0 0 0,-1 1 0,1-2 38,-1 0 0,-1 1 0,-1-2 1,0 1 76,0 0 1,-1 0 0,-1-1 0,1 0-37,0 0 0,-2 1 1,2 1-1,-1-2 29,-1 0 0,-1 1 0,0-2 0,-2 2 2,0 1 0,0-1 0,-1 1 0,0 0-25,0 1 1,-1-1-1,-1 2 1,0-1 17,-1 1 0,1 2 0,-2-2-199,2 1 154,1 1 1,-1-1 0,1 2-175,-1 0 136,0-3 0,1 2 0,-1 0 0,1 0-264,-1 1 0,3 0 1,-1 0-92,0 0 0,-1 1 0,1 0-316,0 1 0,3 2 674,-1 0 0,-1 1 0,3 0 0,-3 1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4.71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1 9087,'-3'0'-732,"1"0"826,2 2 1,0-1-1631,2 3 745,-1-3 791,1 4 0,-2-4 0,0 1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4.91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0 7912,'-2'3'927,"1"0"-1450,-1-3-731,2 2 1254,0-1 0,2 1 0,1-2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7.0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233 45 7876,'-4'-2'-840,"1"0"732,-1-2 0,0 3 1,1-2-1,-2-1 270,-2 1 1,1 0 0,-2-1 0,2 1-84,-2 1 1,1-2 0,-1 1 0,-1 1-43,1-1 0,1 2 0,-1 1 0,1 0-28,-1 0 0,1 0 0,1 0 1,1 0-51,-1 0 1,1 0 0,1 2 16,0 2 0,3 1 1,-1 0 24,2 1 1,0-1-1,0 1-243,2-1 236,1 1 1,3 0-1,0 1-31,1 0 35,-1 1 0,4-1 0,-2 1 0,-1 0-7,1 0 1,-2 1-1,1-3 1,0-1-6,-2 2 1,0-1 0,-1 1 0,-2-1 21,-2 0 1,2-1-1,0 1 1,-1-1 17,0 1 1,-4-1-1,0 1 345,-2-1 1,-1-1 0,0 0-1,-1-1 204,0 1-508,-3-2 1,2 0 0,-2 0 0,1 0 75,-1 0 1,0-1-1,0 0-344,1 0 1,1-3 94,-2 0 1,0-2-175,3 0 1,0-1 0,1 0-1,1-1-286,-1 1 0,3-1 1,1 0 169,2-1 0,2 2 396,2 0 0,3 1 0,2-2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7.28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0 7161,'-1'3'201,"-1"-1"0,0-1 1,-2 1-156,2 2 0,2 1-14,0 0 0,0 1 0,0 0 55,0 1 0,0 0 0,0 2-691,0-1 467,0 2 0,0-4 1,0 1-1,1-1-92,1 0 1,1-1 0,-1-2 228,1-1 0,0-1 0,-1-1 0,-2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7.44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11 8066,'-2'-3'-1170,"1"-2"969,-1 5 1,4-3 0,2 4 200,1 1 0,1 3 0,-1 4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8.05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150 34 7965,'-2'-4'-191,"0"1"0,-2 1 0,0-2 1,0 0 248,-2 1 1,0 0 0,0 2 0,0-2 171,-2 0 1,-1 2 0,1-1 0,0 2-316,0 0-28,1 0 218,-1 0-108,1 0 1,-1 0 0,3 0 0,-1 0 0,1 2 29,-1 2 0,3 2 0,-1 1-212,2 0 120,0 0 1,0 3 0,0 0 1,1-1 0,1 0 31,0 0 1,1 1 0,2-2 9,0 1 1,1-2 0,1 0-1,1-1-52,-1 0 1,1-1 0,-1-2 0,1-1-20,-1-1 1,2-1-1,-1-1 1,2-1 46,-1-1 1,-1-3 0,1-1 0,0-2 31,0 0 0,-1-2 0,0 1 113,-1 0-118,1-2 0,0 5 0,-1-2 1,0 1-20,-1 2 0,1 1 188,-2 2-93,2 1 1,0 0 0,-1 4 135,0 2-96,0 1 1,1 3-1,1 1 1,-1 2 25,-2 2 0,2-1 1,-2 3-1,1 1-43,0 0 1,-2 0 0,1-1 0,-1 0-25,-1 3 1,0-2-1,-1 3 1,0-3-29,0-3 0,-1 1 0,0-3 0,-2 4-10,-1-2 1,-1-1-1,0-1 1,-2 1-14,1-1 0,-2-2 1,0-1-1,0 0 34,0-1 1,-2-1 0,2-1-225,0-1 195,-2 1 1,1-5-1,1 2-199,0-1 89,-2-1 1,2-3-1,-1 0 1,1-3-94,0-1 0,1 0 0,1-2 0,1 0-22,1 3 0,3-4 0,-1 4 1,1-1 214,1-1 0,0-2 0,0 1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8.5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22 7899,'0'-6'-504,"0"3"877,0-1-488,0 3 1,0 4 146,0 5-13,0 3 1,0-2-1,0 2 1,0 0 35,2 0 1,-1-1-133,1-1 65,1-1 1,-2-2-1,3 0 1,0-2-69,1 0 0,-2 0 0,1-2 0,0-1-14,1-2 1,1-1 0,-1-2 0,1-1 81,0-2 1,-1-3-1,0 1 61,-1 1-64,1-3 0,-1 3 1,2-2 16,-1 1 1,-1 2 0,2 0-1,-1 1 1,1 0 176,-1 1 0,-1 0 0,0 1-56,0 2 1,1 2 0,0 2-54,-1 2 1,0 1-1,-2 2 1,0 1-7,0 1 0,-1 0 1,1 2-1,0-2-278,0 1 0,2-1 1,-2 2-1,1-1-108,1 0 0,-1 0 1,1-1-1,-1-1 322,0 0 0,0 0 0,3 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30.45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13 7 7767,'-6'0'940,"2"0"-501,1 0-500,3 0 1,5 0 109,2 0 1,-1 0-1,-2 0 1,1 0-42,1 0 0,0-2 1,1 0-1,-1 0 4,1 1 1,-1 1 0,1 0 239,0 0-109,-1 0-95,1 0 1,-4 3 329,-1 2-332,2-2 0,-3 3 0,1 1 24,-1 3-112,-1 2 1,-1 2 0,-1 1 0,0 3-328,-2 0 0,2 2 1,-3 0-1,0 1-1296,0 1 1665,-2 0 0,0-2 0,1-1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9.0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128 94 7899,'0'-5'-244,"0"-1"1,0 1 0,0-1 329,-2 1 0,-1-1 0,-2 0 318,1 1-273,-1-1 0,2 1-61,-5-1 0,2 1 0,-1-1 0,0 1 1,2 0-1,-1 1-105,1 0 1,-1 3 0,-1-1-25,0 1 1,-1 4 0,3 0 0,-1 3-4,1 1 1,1 2-1,1 2 1,0 0 48,2 0 1,-1 0 0,0 0 0,1 0-43,0 0 0,2 0 0,0-1 1,1-2-19,1 0 1,-1-1-1,2-3 1,0-1-10,1 0 0,-1-1 1,-1-2-1,2 0 37,0 0 0,0-3 0,1-1 0,-1-2-1,1-2 1,-1-1 0,1 1 0,-1 0 115,1-2 1,-2 2 0,-1 0 119,2 2 14,-3 1 0,3-1-54,-1 1 1,-1 1 0,1 3-77,0 0 0,-1 3 0,0 2 0,0 2-61,0 1 1,0-1 0,2 2-165,-2 0 1,0-1-1,2 2 1,-2-1-1,1 0-266,-1 0 0,2 0 0,-1-3 417,1 1 0,0-1 0,-2-2 0,2 2 0,-2-2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9.3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 17 7878,'0'-5'-173,"-2"1"1,1 0 731,-3 2-266,3 0-84,-2 2 0,3 3-186,0 1 0,0 1-31,0 2 0,0 3 0,0 3 54,0 1 0,2 1 0,1 1 0,-1 1 25,1 1 0,0-1 1,-1-1-61,-1 1 0,2 1 1,-1 1-1,1-1 0,0-1-112,0 0 0,-2-3 0,2 1 1,-2-3-304,1-1 0,2-1 1,-2-2-693,2 1 635,-3-2 461,1 1 0,1-3 0,0 1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4:00.03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67 6 7816,'-5'0'-28,"0"0"1,0-1 107,2-1 1,1 0 0,-1 3 0,0 0 7,0 1 1,0 0 0,-2-1 0,2 2 14,1 0 0,-2-1 0,2 3 0,-1 0 54,1 1 0,-2 0 1,2 3-370,1 1 143,-2 0 0,2 1 0,-1 1-73,2-1 62,0 0 1,0 0 0,0 0-1,0 0-104,0 0 1,0-2 0,2 0-1,0 1 88,1-2 1,1 0-1,1-2 1,1 1-173,-1 1 0,3-1 0,0-2 0,0 1 268,2 0 0,-2-1 0,3 1 0,-3-1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4:00.61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128 133 7775,'3'-5'0,"-1"-1"-51,-2 1 1,0-1-1,0 1 1,0-1 103,-2 1 0,1-1 1,-2 1-1,0-1-6,0 1 1,-1-1 0,-2 0-1,0-1 72,-1 0 1,1-1-1,-2 3-264,0-1 90,2-2 1,-3 2 0,2-1-70,0 3 121,-1 2 0,3 2 0,-1 0-46,1 0 1,0 2 0,1 2-1,0 3 38,2 0 1,-2 3 0,2 0-1,1 2-52,1 3 1,0 1 0,0 0 0,0 0 1,2 0 1,-1-2 0,3 2 0,0 0-35,1-2 0,1-1 1,-1-4-193,1-2 256,2 0 1,-2-2-1,1-2 1,0-1-28,1-1 1,-2-2-1,2-1 27,-2-1-14,4-5 1,-7 1 0,5-2 62,-2-1-26,-1-3 0,-1 2 1,0-2-1,-1 1 70,1 1 0,-1 0 0,-2 0 0,1 2 98,-1-1 1,0 4 0,-1-2 465,0 2-332,0 1 0,0 2 1,1 3-179,1 3 0,0 3 1,-2 1-153,0 2 95,0 4 1,0 1 0,0 2 0,0 0 29,0 1 0,2-3 1,0 4-154,-1 0 23,2 2 1,-2-3-1,1 2-219,1-2 119,-3 0 1,5-1 0,-3-2 0,0-1-74,1-1 0,1-1 0,-1 0 0,0-2-99,-1-2 0,1 1 1,0 0 312,0-2 0,2 0 0,-2-2 0,3-2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3:05.50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71 7838,'-8'0'-151,"2"6"1,7 3 216,4 4 1,-3 1-1,2 2 1,-2 1-16,-2 2 0,1 0 1,3-5-47,0 0 0,6 0 1,-4-2-84,2-2 0,-3-4 0,4-6-82,2 0 1,1-6 0,1-4 92,-4-2 1,2-7-1,-6 0 1,0 2-2,1 1 0,-4 2 1,2 0 69,-2 0 22,-2 6 0,1-3 0,3 5 78,0-2 207,1 5-143,-5-3 1,0 12-1,2 3-25,2 4 0,-2 1 0,4 0 1,-1 0-63,0 0 1,4 0 0,-3 1 0,2-1-40,3 0 0,-3-5 0,1-1 0,2 0-106,2 0 0,1-5 1,0 2-115,0-4 1,5-2-162,0-4 324,0-3 0,-5-6 0,0-2 0,0-1-34,0-2 1,-5 0-1,-1 5 1,-1 0 22,-4 0 1,0-3 0,0 1-1,2 4 58,-2-1 0,-2 0 1,-2 1 93,-4 2 1,2 0-1,-6 5-33,-2 2 1,3 1 0,-2 2-44,-1 0 1,0 2 0,0 2-1,4 6 37,0 2 1,-2 7 0,4 0 0,2-2 3,1-1 0,2 3 0,0 0 0,0-2-51,0-2 1,5 4-1,1 0-69,2-2 13,2-7 1,-1 2 0,0-4-123,2 0-9,2 4 1,1-8 0,2 3 0,1 0-225,2-4 0,0-2 1,-5-1-1,0 0 126,0 0 0,0-4 0,0-3 0,-1 0 247,-4-4 0,4-2 0,-5-1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3:06.3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28 57 7413,'-9'-5'-485,"0"0"790,5 0-209,-2 5 0,6 2 32,0 3-89,0 3 0,0 6 1,0 0-45,0 0 9,0 0 1,0 0-1,0 0 1,2-1-61,2-4 0,0 4-11,5-4 0,0-3 0,6-1-50,-1-3 1,-5-2 0,-1-2 0,0-3 21,0-4 0,-1-8 0,4-2 0,-3 2 48,-1 1 0,2 2 0,-4 0 73,-2 0 0,0 1-95,2 4 520,-4 2-253,5 7 1,-6 2 204,0 3-304,0 3 0,2 6 0,1 0 0,2 0-38,-2 0 0,3 0 0,1-1 1,0-2-33,4-2 0,-3-4 1,2 3-1,1-2-81,1-3 1,-2-1 0,-1-2 0,2 0-86,1 0 1,-2 0-1,-1-2 1,2-1 24,2-2 1,-4-6 0,-1 2-1,0-4 47,0-1 0,-4 0 1,4 0-40,-1 0 1,-3 0 141,-4 0-4,0-1 1,0 6 259,0 0-177,-6 5 0,3-6 0,-7 5 67,-1 2-128,5 1 0,-6 2 0,2 0 10,-2 0 0,2 5 0,2 1 1,2 2-5,3 3 1,1 1-1,2 3-32,0-1 0,0 0 0,0 0 0,2 0 18,3 0 0,-2 0 0,6-1-181,2-4 23,2 4 1,1-7 0,0 3 0,0-4 50,0-3 1,5 2 0,0 1-907,-2-2 736,-1-1 0,3-2 0,-1-2 229,0-2 0,-3-11 0,-1-7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3:06.55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29 7881,'0'-10'0,"0"1"-66,0 6 203,0-3 206,0 6-224,6 6 0,0 2 1,5 6-1,-1 2-16,1 2 1,-3 0-1,-1 5 1,1 1-2,0-2 1,-5 4 0,2-2 0,-3 2-233,-2 3 1,0-1 0,-2 0 0,-3 0-484,-4 1 0,-4 3 613,-1 1 0,-6 7 0,-2-4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27.4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 7593,'0'-8'971,"0"2"-857,0 6 1,0 6 0,0 4-21,0 2 1,0 2-1,2 0 1,1 2-111,2 3 0,-1-2 0,-4 7 0,0-1-33,0-1 0,0 5 1,0-4-76,0 4 0,0-3 82,0-1 1,0 1-159,0 4 194,0-6 0,0 3 1,0-5-1,0 1-18,0-1 1,0-1 0,0-5-143,0 0 1,0 5 9,0 0 7,0-1 1,0-3 61,0-1 1,0-5 0,0 0-121,0 2 1,0-3-80,0 2 0,0-6-171,0 6 457,0-7 0,0 3 0,-6-12 0,-2-2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27.9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7192,'7'6'-149,"0"-4"193,-7 10 1,6-4-33,3 6 0,-1-4 47,2-1 0,-6-4 27,6 4 0,-1-6-79,5 2 1,-4-3 0,-1-2-42,2 0 1,-3 0 0,1 0-289,2 0 214,-4 0 0,5-2 0,-3-1 31,4-2 1,1-6 76,0 2 0,0-4 0,0-1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29.0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 6525,'14'0'539,"0"0"-232,0 0-188,1 0 1,3 0-306,1 0 163,0-6 1,-3 2 0,1-3 0,2 0-266,-2 4 0,-1-3 1,-2 0 287,0-2 0,0 5 0,0-4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31.94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0 9385,'0'9'100,"0"0"0,0 2 0,0 0 1,0 2-116,0 2 0,0-1 0,0 2 0,2 0-40,0 1 1,0 4 0,-2-1 0,0-2 35,0-1 1,0-2 0,0-2-937,0 0 724,3-2 1,-2-1 0,1-2-802,-1 0 719,-1 1 1,0-2 312,3-1 0,-3-2 0,3-1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29.3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1 8156,'-9'0'-290,"1"1"1,1 4 0,4 4 0,2 5 511,1 5 1,0-3 0,0 4 0,1 1-80,4 2 1,-2-1 0,5 2 0,-2 1-309,-3 1 0,4-4 0,-1-3-253,2-3 302,-5-2 0,5 0 0,-5 0-414,2 0 248,6-6 1,-8-2 281,6-6 0,-1-1 0,1-4 0,4-9 0,-5-8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29.6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 8156,'8'-14'-144,"0"6"0,-5 2 335,2 0 0,0 6 279,-5 0-312,6 0 1,-5 14 0,4-2 78,-3 6-172,4 7 0,-4-3 0,4 6 0,-2 0 189,1 0 0,0 1 1,-5-1-723,0 0 300,6-6 1,-4 5 0,4-5-1,-1 0-76,-1-4 0,3-4 1,-4-3-100,2-1 1,5-7 221,0 2 1,-2-12 0,0-5 0,-1-7 81,1-3 1,-5 0 0,4-3 0,-3 3 22,1 2 1,4-1 0,-4 4 0,0 0 55,1 4 1,-3-1 72,7 5-125,-7 2 1,5 1 74,-4 6-66,-2 6 1,9 4 0,-6 7-242,-2 2 160,5 6 0,-5-3 0,5 6-472,-2 0 265,-1-6 291,1 5 0,2-11 0,6 4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29.8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8008,'0'14'-98,"0"0"0,0 0 122,0 0 0,5 5 0,1 2-92,2 1 0,-5-5 0,3 2 0,-1-4-313,0-1 1,1 1 380,-2-1 0,-2 6 0,4 2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0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14 6470,'-6'-7'372,"3"0"189,-7 7 0,9 2-761,1 3 0,1 1 1,7 5 199,-2-2 0,12 1 0,-3 4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0.1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14 8156,'-7'-7'0,"4"0"0,-5 9 0,2 3 0,-3-2 0,4 6 0,0 1 0,5 4 0,0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0.3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1 8156,'8'14'-824,"3"-5"533,-6 1 1,6-2 428,-2 1-199,-2 4 1,5-6 70,-3 8 0,2-1 1,-1 0-1,-5 0 1,1-5 0,-1 1-43,-2 1 1,-2-3 0,-2-1 184,-4 0 0,-1 4 0,-5-4 1,1 3-1,-1-2 73,-1-2 1,-2-1-1,1-4 1,2 2-843,2 2 616,-1 0 0,-4-11 0,0-2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0.9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43 8052,'-5'-10'-277,"1"1"359,-7 6 54,9-10 136,-10 12-432,10-6 122,-4 7-40,6 0 0,0 7 0,0 2-64,0 4 1,0-4 0,1 0-1,4 2 56,4 2 1,-1-1 0,0-1 0,0-1 30,0 1 1,-4-3 0,4 1 33,-1 2 76,3-5 1,-8 7 0,4-5 0,-1 1-1,0 0 0,-1-4 0,-4 5 297,0 1-174,0-5 0,-1 6 181,-4-2-235,-3 2 1,-6 1-1,2-2 39,2-2 1,-2-4-167,2 4 0,-2-5 164,-2 0 1,0-2-419,-1-2 0,8-2-98,2-2 0,3-4 1,2-8-1,0-1-272,0-2 1,7-6 626,2 1 0,4-2 0,1-3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1.5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8052,'0'-8'911,"0"2"-1367,6 6 290,-4 6-1,4 2 204,0 6 0,-4 0 1,3 2-1,-2 1-82,2 2 0,-4 6 0,4-3-142,-4 0 138,-1 4 0,0-8 1,0 4-106,0-2 33,0-1 1,0-5-75,0 0 1,0-5-82,0 1 202,7-7 50,-6 3-44,6-12 11,-1-2 60,-5-6 1,10-2 0,-4-1-1,-1-3 26,0-2 0,5 4 1,-3 0 52,0 2 0,0 8 0,-5 2 19,2 0 1,5 6-13,0 0 1,-2 3 0,0 9-258,-2 4 187,-1 1 0,-1-1 1,3 1-472,0 2 252,-3 0 1,3 0 199,-2-1 0,-3 1 0,4-5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2.1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55 7299,'0'14'100,"0"0"1,2 0-102,2 0 1,0-1-1,3-2-29,0-2 1,4-1 0,-2 2-118,4-6 1,-4-2 132,0-2 1,-1-2 0,3-2 122,-1-6-111,-7 4 1,3-7-1,-6 4 93,0-4 0,0-5 0,-2-3 89,-2-1-181,2 11 1,-6-3 0,4 11-115,-6-2 0,2-4 13,-1 4 0,4 2 0,-3 8 0,2 4-94,3 4 1,1 2-1,2 3 196,0 0 0,7 1 0,1-5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2.4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27 8052,'0'-7'-234,"0"0"0,1 9 0,2 3 211,2 4 0,1 4 0,-3 1-127,2 0 172,6 0 1,-9 0-1,4 0-124,0 0 1,2 0-15,6 0 1,-4-6-5,-1-3 0,-4-5 0,3-5 0,-1-4 94,1-4 0,-5-1 0,4 0 0,-3 0 54,1 0 0,1 0 1,-3-2 114,2-3 1,0 8 168,-5-3-185,6 9 0,-3 1-217,7 8 137,-7 4 0,8 6-363,-6 1 211,5 5 0,-6-9 0,3 3 105,0-1 0,4-1 0,-3 2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32.30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13 33 7883,'-3'-5'-367,"0"2"289,0 0 1,2 0 449,-1 1 1,1 0-361,1-2 0,3 3 1,1-2-1,2 2 53,1-1 1,-2 1 0,1-1 0,1 1-59,0 1 0,0 1 0,1 0-15,0 1 0,0 1 0,3 0 1,-1 1-1,-1 1 12,1-1 0,-2 2 0,-1-2 34,-1 2-16,1-2 0,-3 2 219,1-2-174,-4 2 0,2 0 0,-3 2 11,0 0 1,-3 0-1,-1 0 1,-3 0-50,-2 1 0,1-4 0,-2 2 0,-1-2 23,1 1 1,-3-2 0,3-2 0,-1 0-430,0 0 0,3-2 0,0 3 1,0-3 376,2-3 0,-1-3 0,1-4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2.7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8006,'0'9'-350,"0"1"333,0 1 0,0 1 1,0 2-1,2 1-70,2-1 1,-2 0 0,4 1 0,-1 4-129,0 5 1,4-2 0,-4 0 214,-2-2 0,5 5 0,0-3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3.2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142 375 8052,'0'-9'6,"0"0"1,0 4 193,0-5 1,-5 1-30,0-5-34,1 0 0,4 4 0,-2 1-109,-3-2-28,4 5 0,-7-5-181,3 6 144,4-6 0,-12 8-211,4-6 77,2 5 0,-5-2 1,3 8 72,-4 2 1,4 4 0,1 6 0,0 2 38,0 3 0,5 3 0,-2 4 1,4 0 37,1-3 0,0-4 1,0 3 16,0-2 1,1 1 0,4-4-1,4 0-48,4-4 1,-4-6 0,1-7-11,1 0 42,-5 0 0,6-3 1,-2-5-18,2-6 1,-2-9-1,-2 1-18,-2 0 0,0-9 0,-3 4 0,2-1 0,-2-1 62,-1 0 0,-2-4 0,0 1 0,0-2 72,0-2 0,0 6 0,0 0 1,0 7 113,0 2 1,0 3 354,0 3-298,0 8 0,0 16 0,0 11-62,0 4 0,1 1 0,2 3-149,2 0 0,0 2 0,-4 2 1,3 1-1,0-2-17,-1-1 1,4 3 0,-1 0 0,0-2-832,1-1 661,3-8 148,-8 4 0,11-4 0,-6 6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9.5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240 57 7858,'-14'0'196,"0"0"1,0-2-92,0-2 1,-1 0 0,1-3-1,0-1-131,0 0 0,2 3 0,1-3 0,1 2 46,-1 3 1,3 1-1,-1 2-224,-2 0 1,-2 0-26,-1 0 159,6 0 0,2 2-206,6 3 243,0 2 0,6 8 0,4-3-5,2-2 0,3-3 1,-1-2-1,0 4 7,0 4 0,0-5 1,0-2-1,0-1 66,0 0 0,0 4 0,-1-3-31,-4 2 1,-1-3 0,-5 4 10,2 2 0,-2 0 1,-7 0-1,-6-2 29,-2 2 1,-4-1-1,-1 1 1,-2 1 180,2-1 0,1-6 0,2 0 0,0-4-23,0-1-304,-1 0 0,1 0-325,0 0 0,6-1 62,4-4 1,2 0 0,4-7 364,2-4 0,10-1 0,8 3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9.8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7863,'8'-6'-245,"3"6"186,-7 0 1,6 6-1,-4 6 64,2-2 0,-5 2-510,2-2 1,1 2 504,-1 2 0,-1-6 0,-10 5 0,-2-5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9.9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36 7427,'0'-14'-547,"0"0"590,0 6 1,0 8-90,0 9 75,6 4 0,-3 0-354,7-4 178,-7 3 1,9-4-217,-2 6 363,2 1 0,2-1 0,0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0.8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100 169 8117,'0'-7'-1391,"0"-6"1704,0 4-121,0-4 0,0 4 0,0-1-3,0-1 0,0-1-166,0-2 0,0 0 0,-2 1-30,-3 4 0,4-4 0,-6 5 17,1 0 0,3 2 0,-6 6-27,-2 0 0,3 0 0,0 2 1,2 2-53,3 6 0,-4 7 0,3 2 9,0-2 0,-2 0 1,1 1-1,2 0-218,2 0 254,1-3 0,1-1 0,2 1-22,2-1 0,1-6 0,-2-2 0,2-2-86,2 1 1,-4 0 179,6-5-83,-1 0 0,1-2 89,-1-2-10,0-4 0,1-5-34,-1 4 0,-1 1 1,3 5 47,-2-2 1,1 2 0,4 8 7,0 4 0,-4 4 1,-3 1-1,1 0-3,0 0 1,-3 5 0,3 0 0,-2-1 17,-3 3 1,-1-1 0,-2 5 0,0-1-21,0 1 1,0 0 0,0-1-30,0-6-1,0-2 1,-5-2 0,-1 0-52,-2 0 110,5 0-106,-10 1 1,7-6-75,-4 0-6,-2-5 1,9 0 0,-5-8 0,2-7 25,2-7 1,3-2 0,1-5 0,0 0-45,0-5 1,5 6 0,1-4 0,0 2-10,0-1 1,4 0 0,-4 2 0,2 2 79,3-2 1,-3 3 0,1 0 322,2 1-230,2 2 0,-4 5 1,0 0 44,2 0-95,-4 6 0,5-3 1,-2 5 28,2-2 0,-2 5 116,-1-2-96,0 4 0,1 2 1,-2 4 20,-2 4 1,3 4 0,-4 3 0,-2 1-27,-1 2 1,2 0-1,1-5-15,-2 0 0,0-2 0,1-1-105,0-1 0,3-7-139,-3 2 0,-1-4 217,7-1-22,-1 0 1,1-6-1,-3-4 119,0-2-113,4-8 1,-8 4 0,5-3 261,-2 3-238,-1 2 0,1 0 82,3 0 1,-2 5 0,-1 1 24,0 1 0,-3 4-112,7 8 0,-7-2 1,3 7-1,-1 1-106,0 1 1,1 2 0,-3 0 0,2 2-116,-2 3 0,3-3 0,-1 2-552,-2-2 483,5-2 285,-7 0 0,12 0 0,-5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1.2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71 8117,'8'-9'-216,"-3"-1"1,-4 5 122,-1-4 197,0 0 0,-4-1 86,-1 1-575,-6 6 372,9-4 0,-10 7 0,4 2-72,0 3 1,-3-2 0,5 6 0,0 4 17,-1 4 1,3-1 0,2 3-6,-3-4 0,4-1 0,-4 0-49,4 1 1,2-3-1,4-2 61,4-6 0,-1-2 0,1-4 2,2-2 1,-3-4-1,0-6 131,-2-1-27,-1 1 0,0 0 0,0 0 149,-2 0 1,3 5 20,-1-1-36,-1 7 0,-2-3-56,3 6 0,-2 1-61,6 4 1,-6 3 0,4 4-1,-3-1-136,1-1 0,4-1 0,-2 5 0,-1 0-309,0 1 1,4-1 0,-4 0 381,2 0 0,-5 0 0,3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1.5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8558,'0'14'0,"0"2"152,0 2 0,1 4 0,3 8-459,0 3 205,1-3 0,0 9 0,1-4-284,2 1 0,-3-3 103,4 4 283,-6-5 0,10 8 0,-6-4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2.3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 7987,'0'-8'-87,"0"2"0,0 22 0,1 4 143,4 4 1,-3-4-1,4 4 1,-2-1-20,1-1 1,0 3 0,-4-4-70,4 1 1,-3-5 0,4 2-1,-1-4-295,-1-1 1,3-4-152,-3-1 446,-2-6 6,10-3 0,-10-12 1,4-7-1,-1 0-37,0-1 0,1-5 0,-3-5 121,2 3-25,6 8 0,-10-2 0,6 5 29,-1 2-57,-4-10 0,5 20 31,-2-11 0,1 9 0,5-2-29,-1 2 0,-6 8 1,4 7-1,-1 4 115,-4 1 1,3 1 0,0 3-1,0 0 10,1 0 1,-1-3 0,-3-1-471,2 1 4,6-1 207,-3-6 1,1-2 38,0-6 0,-4-3 122,5-7-20,-7 1 1,8-13-1,-5 5 124,2-2-30,-5 0 1,5 6 0,-5 2 65,2 2 0,1 6-72,-1-2 0,1 5 0,5 5-77,-2 4 0,-6 5 1,4 4-1,-3 2-131,1 2 0,1-5 0,-3 4 0,2-3-527,-2 1 1,0 0 632,2-5 0,-2-1 0,7-4 0,-7 4 0,3-5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2.7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1 7987,'-8'9'102,"2"1"127,0 1 0,4 1 1,-2 4-517,2 3 201,2-10 0,0 19 0,2-9-69,2 0 127,-2 4 0,6-5 1,-5 4-1,3-4-109,2-5 1,-3 1 75,4-5 0,-4-2 0,4-3 0,2-2 1,0-4 0,-1-2 0,-4-6 5,0-2 0,-3-4 1,5-1-1,-2-4 33,-3 0 1,1 3 122,0-1-117,-2 4 1,6 2 11,-4 4 197,-2 3-124,4 6 1,-1 6-1,1 2-77,2 0 1,-3 9 0,3-3-1,-2 2 0,0-2 1,-3-3-1,4-2 56,0 2 1,-2-3-67,4 1 18,-5-6 0,8 10 0,-4-5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32.88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46 7 7778,'0'-4'977,"1"1"-903,1 3 1,2 0-1,2 0-54,1 0 1,-1 3-1,1 1-56,-1-1 1,0 3 0,-1-2 0,-1 0 0,-1 0 1,-1 1-178,-2 1 220,0 1 1,-1 1 0,-1 1 0,-2 0 33,-2 0 1,-1-1 0,-1 1 0,-1 0 28,1-1 0,1 1 0,2-3 0,1-1-34,-1-1 1,2-1 0,1 1-111,1 1 1,1-1-1,0 0 1,1 1-34,1 1 1,-1 0 0,5-1-1,0-1-27,2 1 0,1 1 1,-2 0-1,1-1 55,1-1 1,-1 1 0,-1 1 0,0 0 7,-1-2 0,-2 1 0,0-2 0,0 1 200,-1 1 1,-1-1 769,0 0-654,-1 0 0,-4 2 0,-2-1 431,0 0-565,-2-1 0,-2 2 0,1-1 0,-1-1-155,-1 1 1,3-1 0,-4 0 0,2-1-137,1 1 0,1-3 0,0 1 0,1-1-641,-1-1 1,3 0 819,-1 0 0,1-6 0,-3-1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2.9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7578,'0'9'-191,"0"0"0,2-5 0,2 2 279,6 0 0,-2-4 0,1 2 0,2-1-106,2 2 1,1-2 0,0 5 0,0-2-277,0-2 0,0-3-130,0-1 187,0 0 237,1-6 0,-1-2 0,0-6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3.7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0 7968,'-12'6'315,"2"4"-399,6 2 0,2 4 1,4 1-30,2 2 187,-2 0 0,6-2 1,-5 3-1,2 7 71,-2 3 0,3-13 0,-1 7-614,-2-1 239,5-4 1,-5-2-334,6-3 393,1 4 1,2 4 0,-1-5 26,-1-6 0,-6-5 0,6-6 51,1 0 1,-3 0-1,-1-2 1,1-1 140,0-1 0,-3-3 1,3 3-1,0-4 53,-1 0 0,-2-3 0,4 5 0,1-2 150,-2-3 0,4 3 43,-2-1-266,2-1 1,-2-4-1,-1 0 1,0 0 43,-1 0 0,3 0 1,-6 0-8,-2-1-27,5 1 1,-6-4 0,2-1-105,-2 1 74,-2 9 0,0-3 1,0 2 12,0-2 0,-2 2 1,-2 2 6,-6 2 1,2 1 0,-1 5 3,-2 0 0,3 0 0,0 2-2,2 3 0,1-1 0,5 9 0,0 4 30,0 3 0,0-2 0,0 2 0,2-1-18,2 0 0,0 0 0,5-4 0,2 2 2,2 2 1,-4-5-1,0-4-137,2 1 101,2 1 1,1-2 0,0-2-94,0-2 1,-4-1 0,-1-5-83,2 0 0,2-2 0,1-3 110,0-4 0,-2-4 0,-1-1 0,-3 0-20,-2 0 0,1-2 1,-4-2 78,2-6 1,1 5-1,-3 3 1,2 4 15,-2-4 1,-2 7 0,1-4 109,3 5-141,-4-2 1,7 3 15,-3-2 1,-2 3 303,6 6-186,1 0 0,-1 4 1,-1 3-1,0 0 24,0 4 1,-4 2 0,6 1-1,1 0-81,1 0 1,-2-4 0,-1-1 0,2 2-15,2 2 1,1-4 0,0-1-1,0 0-129,0-1 1,0-3 0,-1 2 0,-2-1-790,-2-1 1,0-1 428,6-7 0,-3 1 1,-2-7 437,-6-1 0,-2-3 0,-2-5 0,0 4 0,0-6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3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227 0 7961,'-15'0'0,"6"0"0,0 0 0,-1 0 0,-2 2 0,2 2 0,2 0 0,5 5 0,-1 2 0,-6 8 0,4 1 0,-2 2 340,-3 2 0,3-6 0,0 15 1,1-3 148,-1 0 0,-2 4 0,-4-10-2951,0 3 2462,6 1 0,-11 0 0,4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7.3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8930,'8'6'313,"-2"2"0,-6 2 0,1 1 1,3 3-70,0 3 1,3 3-1,-4-1-423,1 5 61,1-4 0,1 1 104,-4-1 1,6 2 0,-5 6 0,2 0 0,-2 2-429,-2 3 353,-1-3 1,5 6 0,0-5-467,-2 2 366,-2 0 1,-1-6-1,0-2 1,0-3-355,0-2 1,0-1 75,0-5 467,0 0 0,0-12 0,0-4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8.0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8159,'5'14'322,"1"-1"0,1-2-316,-1-2 1,3 1 0,-2 4 0,0 0 14,4 0 0,-3 0 0,0 0 1,0 0-32,0 1 1,-4-6 0,4 0 33,-1 2 1,3-4-90,0-3 0,-2-2 0,1-4-64,2-2 0,2-4 0,1-8-601,0-3 532,-6-3 1,4-1 0,-2 1 0,1 0-743,-2 0 940,4 11 0,-6-8 0,8 11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8.6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8532,'13'9'173,"-2"-1"1,-2 0-141,2 0 0,6-5 0,2 3 0,-2-1-142,-1 0 1,0-1 0,1-4-1,2 0-469,-2 0 0,-1 0 0,-2 0-248,0 0 826,-6 0 0,4-6 0,-4-2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8.8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7800,'-8'6'146,"3"4"0,4-3 1,1 4-1,0 3 42,0 4 1,0 7 0,1-2 0,4 4 37,5 1 0,-3 2 1,1 1-770,-1 2 403,3 0 1,-3 0 0,2-1-521,-4-6 550,3 9 0,-5-18 1,5 6-1,0-5-179,-1-4 1,-2-2-1,4-2 289,2-6 0,-4-8 0,5-10 0,-4-8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9.2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 6975,'0'-8'868,"0"4"0,0 8-11,0 6-642,6 2 0,-3 7 1,5 2 29,-2 0-181,-1-3 0,0 8 0,1-2 146,2 3-208,-5-5 0,5 3 0,-5-5 0,3 0-182,2 1 0,-3-2 1,2-5-579,0 0 1,4-6 359,-2-4 0,4-4 1,1-6 139,0-8 0,-2-2 1,-1-7 25,-1-2 256,-7 4 0,8-4 0,-6 6 196,-2 2-162,5 1 1,-7 2 0,5 2 490,1 2-71,-6-2 156,6 10-398,-7-4 0,1 14-38,4 6-134,-4 0 1,6 6-1,-6-4 1,2 1-210,2 2 1,1 6-1,-3-3 1,2 0-413,-2-3 0,4-2 1,-1 0-438,2 2 994,-5 0 0,9-5 0,-4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9.4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7880,'0'9'230,"0"0"0,0 1 1,2 4-1,1 0-409,2 0 1,4 5-1,-4 0 1,-1 0-363,3 1 0,-4-4 0,5 3-48,-2-4 589,-1-7 0,-5 5 0,6-12 0,2 5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9.5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7427,'10'9'-192,"-1"-1"-201,2-1 285,-5 3 0,7-8 1,-5 4-348,0 1 455,4-6 0,-4 5 0,6-6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33.67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4 7606,'0'-4'902,"0"8"-864,0 5 1,3 4-1,-1-1 1,-1 2-34,0 1 1,-1 3 0,1-1-139,1-1 172,-1 3 0,1-5 1,-1 1-106,1-1 24,-1-4 0,4 0 1,-2-4-82,1 1-18,-3-1 1,5-2 71,-2-2 0,2-1 0,1-3 0,-2-2 57,0-5 0,1 0 0,-2-2 0,2-1 22,0-3 0,1 1 0,-1-1 0,0 2-44,-1 2 0,0 2 1,-1 2-1,0 1-37,1 2 0,-3 1 1,2 4 25,1 1 1,-1 2 0,0 3 158,1 2-129,-2 1 1,3 2 0,-2 1 0,2-2 64,-2 1 1,2 2-1,-3-4 141,1 0-118,2-1 0,-5-2 0,4-1 1,-1-1 40,0-1 196,1-2-196,-4 0 0,5-2 0,-2 0 1,0-3-1,0-3 1,1-2 1,0-3 0,0 1 0,0-2-127,0-1 0,-1 0 0,-1 2 0,1 0-274,-1-2 0,-1 0 0,1 0 0,-1 1-53,0 1 0,1 2 0,-1 4 338,0 1 0,3 2 0,-2-1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9.8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7851,'-8'0'1307,"2"2"-1253,6 2 0,0 4 0,0 6 157,0 1 1,6-6-1,2 0-543,0 2 205,4 2 0,-4 1 1,4 0-1,-1 0-38,-1 0 0,-1 0 0,4 1 1,-2-1 84,-2 0 0,-1 0 169,1 0 1,2 0-1,-6 0 1,-2 0 242,-1 0 1,-4 1 0,-2-1-134,-6 0 0,-2-6 1,-3-4-367,1-2 1,5-2-1,0 0-1181,-2 0 1028,4 0 0,-4-6 1,7-4-745,0-2 1064,3-9 0,1-1 0,0-6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0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113 85 7851,'-9'0'52,"-1"0"172,-1 0 0,-1 0-114,-2 0 1,-1 0-140,1 0 1,5 2 94,0 2 1,5-1-139,0 7 1,2-5 0,4 2-134,2 0 218,-2 4 1,10-5 0,-4 5 21,0-2-20,5 1 1,-5 2 0,6-1 38,0-1-41,0-1 1,-2 5 0,-1 0 0,-3 0 18,-1 0 0,2 2 1,-4 1-4,-2 2 1,-2 0 0,-1-5 0,0 0 53,0 0 0,-1 2 0,-4 0 1,-3-1 131,0-2 0,-4-2-335,2 3 0,3-6 1,-1-5 61,1-6 0,3-5 0,4-8 0,0-1-820,0-2 691,6-6 0,-3 3-210,7-6 330,-1 0 0,0 0 0,-1 1 0,0 2 19,0 1 0,-3 5 0,4-2 108,2 0 9,-5-4 1,5 9 0,-4-2 0,-1 2 164,0 2 1,5 0 0,-2 0-26,4-1 0,-4 8 0,1 2 35,1 3 0,-3 2 0,1 3-112,2 7 1,-5 1-1,1 11 1,-3 0-32,1 0 1,1 0-1,-3 3-99,2-2 68,0 1 1,-5-1-1,1-1-145,4-1 39,-3 4 0,5-10 1,-3 4-264,0-3-155,1-8-141,1 4 410,-4-10 0,10 3 1,-4-10-1,0-5 1,3-7-1,-5-3 1,1-1 27,-1 1 1,3-3 0,-4 2 0,0 1 109,1-1 1,-4 3 0,4 5 932,0 4-702,-4 2 0,5 7 0,-3 2 0,0 3-85,-1 4 1,1 5 0,-1 3 0,1 2-47,0-2 0,-1 5 1,0 0-448,2 0 120,-1-1 0,-2-3 0,2 1-364,6-1 0,-2-7 638,1-2 0,1-6 0,4 3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0.9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1 8447,'-8'6'759,"4"3"-546,2 4-156,2 1 0,0 0 0,0 0-28,0 0-68,6 0 0,-4 0 0,4 1 0,0-3-116,4-2 0,-2 0 1,1-5-103,2-2 1,-3-1-1,1-4 134,2-2 0,-4 0 0,-1-5 0,-2-2 87,1-1 1,0-3-1,-5 1 1,-2 2 112,-2 2 0,0-2 1,-3 2-1,-1-1 55,0 2 1,3-2-329,-4 6 107,6 1 0,-5 4-82,3 0 1,4 6 0,-4 3-487,3 4 1,2 1 656,0 0 0,7 0 0,0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1.3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 7812,'0'-9'340,"0"0"-47,0 5 3,0-2-232,0 6 1,2 2 0,1 2-1,2 6 84,-2 2 1,3 3 0,-1 0 0,-1 2-52,3 2 0,-6 5-195,4-5 112,-3-1 1,-1 0 0,2-3-1,2-2 1,-2-1-270,-1 1 1,4-5 22,3-3 0,-1-4 8,2-1 1,-6-6 0,4-5-1,0-5-385,0-3 519,-5 1 1,5 2-1,-5-1 78,2-2 13,-1 6 0,-4-4 160,0 3 54,0 3 1,5 3 110,0 3 1,1 5-230,-1 0 1,-4 7 0,6 7 0,-3 0-68,1 0 0,1 0 0,-3 2 0,2 1-206,-2 2 1,3 0-1,1-5-348,1 0 1,-4-2 0,4-1 157,-2-1 1,4-9 365,-5-1 0,-1-6 0,-4-8 0,0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2.0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8933,'0'16'436,"1"1"-322,4 2-81,-4 0 0,10 0 1,-6 1-264,-2 2 197,-1-5 1,2 10-1,1-5 1,0 1 42,1 1 1,-4-7-1,4 2-1381,0-3 812,-4-2 1,4 0 558,-6 0 0,6 0 0,2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2.5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128 277 7713,'8'-7'28,"-4"-2"1,-2 1 361,-2-1 1,0-1-127,0-4 1,0 5-43,0-1 0,-6 3-473,-4-3 63,4 4 1,-7 6 0,4 0-30,-4 0 1,4 0 0,0 1-116,-2 4 250,-2 3 0,4 6 0,1 2 1,0 1 45,0 2 1,5 1 0,-2-3-1,4 4 78,1 1 1,0-5 0,0 2 0,0-3 11,0-2 0,4 0 0,3-2 1,-1-1 6,0-1 0,5-7 1,-1 2-60,2-4 0,2-7 0,-1-4 0,-2-2-120,-2-2 1,-1-7-1,2-2 1,-4-2 57,0 1 1,-4-1 0,2 3-193,-2-4 156,-2 7 1,0-19 0,0 10 209,0-2-160,0 0 0,0 8 0,0 2 408,0 0-13,0 10 1,0-9 969,0 10-968,0 3 0,0 6 1,0 11-189,0 6 1,0 0 0,1 7 0,3-1-149,0-1 1,1 5 0,-3-4 0,1 2-468,1-1 0,3 1 0,-4-6 0,3 0-650,2 1 1,-3-4 1101,4 3 0,0 2 0,6 1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3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 7663,'0'-7'359,"0"0"182,0 7-174,0 0 0,0 7-258,0 2 0,5 5 0,-1 3 0,-1 4-117,-1 1 0,-2 3 0,0 5 0,2-1-224,2-2 0,-2-2 0,3 3 1,-4-1 123,-1-3 0,0 1 0,0-7-859,0 0 137,6-3 155,-4-7 675,10-2 0,-10-9 0,3-5 0,-4-6 0,-1-9 0,0 1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3.7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0 114 7663,'8'-14'-281,"0"1"319,-3 4 1,-4 4-1,4 10 1,-2 4 67,2 4 1,1 5-1,5 3 1,-2-1 95,2 1 0,2 2 1,1-3-127,0 2-51,0-4 0,-1 2 0,-2-6-27,-2 0 72,1-6 0,4 0 0,0-5 31,0 2 1,-5-1-1,1-4-15,1 0 0,-5-6 0,-1-3 1,-4-4-49,-1-1 0,5-2 0,0-1 0,-2-3-88,-2-2 1,-1-5 0,-1-3 0,-2 5-284,-2 3 0,-1-1 0,3 4 0,-4 2-502,0 1 1,3 2 834,0 0 0,-4 6 0,0 2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4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27 7893,'0'-8'48,"0"2"92,-6 6 1,5 1 0,-6 4-34,1 4 0,4 8 0,-2 4 0,2-1-76,2 1 1,0-1-1,2-3 1,1 4-27,2 1 0,4-5 1,-3 0-1,2-4-32,3-4 1,0-4 0,0 3-1,-2-2-90,2-3 0,2-1 1,0-4-1,-2-3-44,-2-4 0,-4-1 1,2-2 100,0-4 0,-3-1 0,-4 3 1,0 0 191,0 0-164,0 0 1,-1-1 0,-4 1 0,-3 0 12,0 0 1,-4 0-1,4 0 1,-1 1-93,-1 4 1,1-4-417,-5 4 1,0 3 526,0 1 0,6 16 0,1 5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4.4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57 7878,'9'-2'506,"1"-1"-329,1-2 1,-3 0-1,1 4 1,3-2 38,6-2 1,-3 0 0,4 5-211,-3 0 1,4 0 0,-4 0 0,3-1-422,-4-4 230,0 3 0,-1-4 0,0 6-613,0 0 0,0 0-385,0 0 1183,-6 0 0,-2 0 0,-6-6 0,0-2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34.39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92 14 7913,'-1'-5'767,"-1"1"-465,1 2-188,-2 0 0,3 2-75,-3 0 0,2 0 0,-3 2-32,1 3 1,-1-2 0,1 2-1,-1 0-33,-1 1 0,2 0 0,-2 1 0,1-1-14,0 1 1,-1-1 0,2 1-10,0-1 0,1 1 37,-3-1 0,4-1-176,-1-1 174,1-2 1,0 1-162,-1-3-112,1 0 134,-2 0 117,0 0 0,3-1 1,-3-1 277,0 0 274,2 0-339,-2 2-66,3 3 0,0-2 1,1 4-62,1 0 0,0 0 0,1 0-39,0-1 27,2-2 1,-1 3-112,2-3 1,-1 0 21,-1-2 0,1 0-39,1 0 1,1 0-1,-1-1 19,1-1 0,-2-1 1,1-4-1,-2 1 18,1 2 0,-1-3 0,-1 2 35,0 0 1,2-1 0,-3 0 45,2-1 0,-2 2-58,3 0 308,-4 2 23,2 3 44,-3 0-321,3 0 1,-2 3-1,3-1 1,0 2-29,-1 1 1,-1 1 0,1 0 0,-1 1-300,0 0 1,3-1 0,-1 1-252,-1-1 1,1 1 0,-3-1 77,1 1 0,1-4 476,0 0 0,-3-3 0,3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4.6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0 7893,'-14'6'150,"6"-4"0,0 4 213,3-6 1,4 6 0,-4 4 9,3 2-268,2 2 1,0 2 0,0 1-1,0 4 3,0 1 0,2 3 0,1 6 0,2 1-141,-2-6 0,3 2 0,0-6 0,1 2-326,-1-1 1,5-5-1,-3 2 1,1-3-406,1-3 0,-6 4 764,6-9 0,-7-3 0,3 1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5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85 7827,'8'0'360,"4"0"-225,-10 0 1,11 0 0,-2 0 0,4 0 0,6 0 151,1 0 1,6 0 0,6 0 0,2 0-68,4 0 1,0 0-1,3 0 1,1 0-64,3 0 1,-2 0 0,5 0 0,0 0-124,1 0 0,-4-5 0,3-1-381,-2-2 301,-1 5 0,-9-5 0,-2 5 1,-3-3-63,-6-2 1,-1 3 0,-7-2 0,-2 0-745,-1 4 0,-6 2-885,-1 1 1737,0 0 0,-1-7 0,-2-1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9.1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0 100 7827,'0'-14'-103,"0"-1"1,0 6 0,0 0 479,0-2-105,0 4 1,2 1-133,3 6 1,-4 6 0,5 4 0,1 4-20,2 5 0,-3-2 1,1 5-99,-1-2-25,-4 5 1,8-3-1,-5 5-18,-2-3-50,5-4 1,-5-6 0,5 0-1,-2 0-188,-2 0 0,-1-6 62,1-3 0,0-4 0,5-2 70,2-4 0,-5-4 0,-1-8 1,-2-4 18,2-1 0,-4 0 0,4-3 0,-3 3 106,-2 2 0,4 1 0,1 5 117,-2 0 1,5 1-123,1 4 0,-1 3 1,0 7 372,-2 4-245,5 3 1,-3 6 0,6 0 202,0 0-244,0 0 1,2-1 0,1-2 0,2-4-37,-2 0 1,4-3-1,-2-4 1,-2 0-27,-1 0 1,-2 0 0,0-1 0,0-2-80,0-2 0,-1-6 1,-2 2 28,-2-4 0,-6-1 0,2-2 1,-4-1-45,-1-2 1,-1 0 0,-2 5 57,-2 0 0,-6 5 0,2 1-4,-4 2 1,-1-4 0,0 6 139,0 0-76,0 3 1,4 7 0,1 4 134,-2 2-91,4 2 0,-3 0 0,5 0 0,2 1 30,1-1 0,2 4 1,0 3-1,0-1-27,0 1 0,2 2 1,2-2-1,4-1-48,0 0 0,5-1 1,-4-5-201,4 0 0,1-1 1,0-4-1,0-4 1,2-3-271,2-2 0,-2 0 1,3 0-1,-3-2-19,-2-3 1,-5-1-1,0-5 447,2 2 0,2-7 0,1-6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9.7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14 8025,'-8'-6'-1589,"2"4"2519,6-4-684,0 12 0,0 4 1,0 7-1,1 3-164,4 2 0,-3 0 0,4 3 0,-2-1-113,1 1 1,6-3 0,-3 0-1,1 0 70,1 0 0,-5 0 0,4 1 0,0-4-552,-1-3 0,3-2 0,-5-2 513,2-2 0,2 2 0,4-4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5:00.0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1 170 7421,'14'0'-364,"-5"1"1,1 2 0,1 2 607,1-2 0,2-1 0,1-2 0,-1 0-145,0 0 0,0 0 0,0 0 1,0-2-166,0-2 0,-4 0 0,-3-5 31,0-2 0,-3-1 1,-4-3-1,0 1 28,0 0 0,0 0-277,0 0 270,0 0 0,-6 1 1,-2 2 65,0 2-14,-4 6 0,4-5 0,-6 5 108,0-2 1,0 0-1,0 5 46,0 0 1,1 7-1,4 2-37,4 4 1,-1 1-1,1 0 1,2 0 18,1 0 0,2 2 0,0 1 0,2 2-159,2-2 1,-2 3-1,4-1 1,1-1-124,2-3 0,-1-1 0,1 0 0,1 1 82,-2-1 1,4 0 0,-3-2-1083,4-2 769,1 2 1,-1-9 0,-2 5 338,-2-1 0,0-3 0,6-4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5:00.4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155 113 8025,'0'-14'0,"-1"2"0,-2 1 0,-2 1 0,-4 1 0,2-4 0,0 4 0,2-2 0,-3 5 23,2-2 0,-5 5 1,1-2 26,-2 3 1,-1 9 0,2 2 0,2 5-35,-2 5 0,3-2 0,0 7 1,2-1-13,3-1 0,1 5 0,2-4 0,0 3 16,0-3 1,5 2 0,1-4-27,2 0 0,0-3 0,3 1 0,-2-5-146,2-5 97,2 4 0,-4-12 0,1 4 26,1-4 1,1-1 0,1-1-278,-4-4 218,4-3 0,-12-7 1,5-3-1,-1 0 30,0 0 0,0-2 0,-5 1 0,0 2 4,0 1 0,0 2 90,0 0 26,0 0 0,0 8 1,0 7-1,1 10-37,4 6 1,-4 4 0,6-2 0,-3 3-121,1 0 0,4-1 0,-2-3 0,1 1-185,3-2 1,-4-3 0,3-5 279,1-4 0,1 3 0,2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5:00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29 7756,'0'-14'-18,"0"6"0,1 2 0,3 7 1,0 4 318,-1 4 0,4-1 0,-3 2-374,0 1 44,3 1 1,-5 2 0,3 0 6,-4 0 62,5-6 0,-4 5 1,4-4-1,-1 4 31,0 1 0,1 0 1,-3 0-17,2 0 1,0 0-1,-5 0 26,0 1 0,0-1 0,0 0-8,0 0 1,-2 0-1,-3 0-231,-4 0 1,1-6 0,0-2 0,0-1 22,1 0 1,-3-1-184,-4-4 1,0-1 317,0-4 0,6-3 0,2-6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5:01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0 127 7936,'14'0'-174,"0"2"495,0 3 0,1-4-278,-1 4 10,0-4 1,0 4-160,0 0 34,0 0 0,0-5 0,-1-2 41,-4-3 0,-3 2 1,-4-5 10,3 2 1,-4-5 4,4 2 0,-5-2 0,-3 0 0,-2 1 0,0 1-26,-1 1 1,0-4 0,-5 2 0,2-1 154,-2 2 0,3-2 0,-2 6 161,-1 2 0,-1 1-183,-2 2 1,1 2-1,2 3 348,2 4-272,6 10 0,-4-3 1,7 4 430,0 0-484,0 2 0,2 2 0,1-2 31,2-2 0,6 5 0,-2-3 0,4 0 0,2-3 15,4-3 1,-3-2 0,4 0-1,-1-2-154,0-2 1,1 1-1,-3-7 1,4 0-1423,1-3 1,-3-1 1414,4 0 0,-6-12 0,4-4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8:59.3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8706,'0'20'23,"0"-2"1,0 5-1,1 2 10,4 2 0,-2 1 1,5 2-1,0 1 12,0 2 0,-5 6 0,3-3 1,-1 2-44,-1 0 1,3-5 0,-4 3-1,2-2-20,-2-3 1,0-1 0,0-3 0,2-2-74,-2-2 0,3-1 0,-1 4-182,-2-3 147,-2-6 1,1-1 80,3-7 0,-4-4-942,4 4-170,-3-5 1068,-2-4 0,0-8 89,0-6 0,0 0 0,0-1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8:59.8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7279,'0'8'-272,"0"-1"375,0-2 0,0 3 0,0 6-57,0 0 1,4-4 0,3-1 0,-1 2 20,0 2 0,5 1 0,-1-2-25,2-2 1,-2 2 0,-1-4-5,2 0 1,-3 0-1,1-5 1,2 2-28,2-2 21,1 4 1,-5-5-165,1 3 69,-1-4 1,5-2 0,0-4 0,0-4-76,1-4 0,3-7 0,1-2 0,-3-2 138,-5 1 0,1-7 0,-4-6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18.5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118 111 7809,'0'-4'631,"0"-1"-287,0 0 1,0 2 0,0-2 0,0 0-183,0-1 1,0 0 0,-1-1 0,-1 0 85,-3-2 0,2 2 0,-2-2-633,0 2 311,0 1 0,-2 1 0,1 2-354,-1 0 302,0-2 0,1 4 1,-1-1-486,1 1 486,-1 4 0,1 1 1,-1 3-1,1 2-19,2 1 1,-2 6 0,3 1 0,-1 2 105,2 1 1,1-3 0,1 0-1,0-1 29,0-2 1,3 0-1,1-2 1,2-1-73,1-2 0,-1-5 1,1-2-49,-1-1 100,1-1 0,0-1 0,1-1-2,1-2 1,0-4 0,-3-2 0,1 0-5,-1-1-10,1-2 0,-1 0 0,0 0 235,-2 0-100,2 0 0,-2 0 0,2 1 313,1 1-366,-1-2 1,-1 6 0,-1-1-22,1 3 1,1 0 0,0 3 0,1 1 19,0 3 1,-1 3 0,1 5-1,0 0-172,2 2 0,-2 3 0,2 2 0,-2-1-155,-1 0 1,1-1-1,-1 1 291,1-2 0,2 0 0,2-1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34.77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0 9372,'0'9'0,"0"0"-27,0 2 0,0-3 0,0 3 0,0 1-133,0 0 1,2-2-1,0 0-658,-1-1 532,0-5 0,0 5 1,0-4-827,1 0 1112,1-1 0,0-7 0,0-4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6.6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24 9573,'-4'1'330,"1"2"1,2 1 0,1 5 0,0 2-345,0 2-171,0 5 0,0 0-83,0 6 0,1-5 138,2 5 1,-2-3-281,1 0 316,-1-2 1,2-6-1,0-1 1,1 0-18,-1-3 1,1-1-153,-2-2 0,0 0 99,3-4 1,-2 1 129,2-3 1,-2-4-1,1-1 1,1-3 73,-1-2 1,0 0 0,3-3 0,-2-1-46,1-1 0,0 2 1,0 1-1,-1 0 34,2 3 1,-1 3 0,2 1 0,0 2-52,0 1 1,1 2 0,0 3 0,3 2 49,0 2 1,-1 4 0,2 2 71,1 2 0,1 0-100,0-2 1,0 1 0,-1-3 17,-1-2-7,-3 0 1,1-4 327,-3 1-161,0-5 1,0 3 435,0-4-185,0 0 0,-1-4 0,-2-1-130,-3-2 1,2-4 0,-1-2 0,-2-2-31,0-1 0,-1-3 0,0-2 0,0-2-191,0-1 1,-1 1-1,0-1 1,-2 2-911,1 1 0,1 2 0,1 6-2739,0 3 3571,0 4 0,4 3 0,0 3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1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182 205 7893,'4'-4'-503,"-1"-1"0,0-2-198,0-1 1072,0 0 0,-1-2 1,1-1-1,-1 2 296,-2 0 0,0-1 0,-3-2 0,-2 1-374,-2-1 0,-1-1 1,0 2-1,0 0-71,0-1 1,0 2 0,0 2 0,-2 1 3,-1 2 0,0 0 0,1 3 0,0 0-152,0 0 1,-1 1-1,0 1-979,2 0 1,0 4 537,1 1 0,1 5 1,1 1 193,1 1 1,2 4-1,-1 3 1,0 0 96,3 1 0,0 1 0,1-3 1,1-1 47,1-3 0,0 0 0,3-4 1,1 0-42,1-2 0,1-2 0,0-2 120,0 0 0,0-2-97,0-2 0,0-2 206,-1-1-109,1-7 1,3 4 0,-1-7 120,0-1 1,-1 2-27,-1-1 1,-1 0 0,-1-3-77,-1 0 0,0 4 1,2 1-1,-1 3-27,0 0 1,-4 3-1,3 0-82,2 2 1,-3 0 0,1 4 10,1 2 0,-1 1 1,0 5-1,1 0-275,1 2 1,-2 3 0,1-1 0,-1 2-185,-1 0 230,3 1 0,-3 0 0,3 0 0,0-1 257,-2-2 0,0 2 0,3-3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3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31 7893,'0'-8'352,"0"0"1524,0 0-1494,0 4 1,0 1-197,0 6-12,0 1 1,3 4-427,0 0 1,0 3 219,0-1 0,-2 4-684,1-1 1,2 2-393,-2 1 1,4 0 1107,-4 3 0,4-6 0,-1 2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5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9378,'0'5'152,"0"-1"-191,0-1-856,3-2 602,1 6 0,5-6-460,2 5 1,-2-1 752,4 3 0,0 3 0,3 1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7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32 9952,'8'0'62,"-2"0"0,1 0 0,2 0 1,-1 0-1,1-2-757,-1-1 1,2 0-466,1 0 544,3 2 616,-5-2 0,5-4 0,-1-2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8.0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17 7776,'0'-5'-999,"-1"-1"3212,-2 3-939,3 1-736,-4 2-461,4 0 1,0 3 101,0 3 1,0 4-31,0 3 0,0 3-4,0 2 0,0 0 0,0 3-87,0 1 1,3-2 0,-1 1 0,1 1-120,0 0 0,-2 2 1,3-1-1,-1-1-48,3 2 1,-2-6 0,1 3 0,0-2-15,0-1 0,2-4 0,-3 1 0,1-2-53,1-1 0,-4-5 0,3 1-197,2-1 1,0-1-87,0 0 1,-1-3 167,-1-3 1,0-3-482,3-3 466,0-8 0,3-1 306,2-8 0,-1-3 0,-1-5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8.4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127 1 7775,'-5'0'0,"-2"0"1176,6 0-507,-6 0-296,3 0-166,0 0 0,-3 0 100,1 0-200,-1 3 0,0 0 0,-1 4 0,1 2 0,1 0 123,0 3 0,1-1-142,-3 2 0,3 3 0,0-1 118,-1 2-180,2 5 0,0-5 0,2 2-5,-1 0 1,1 0 0,2 3-167,0-1 1,1-2-1,0 1 1,3-1-1,0-2-463,2 0 0,1-1 0,1-1 0,1-2 235,1-3 0,0-1 1,3-1-439,1 0 0,-2-4 811,1-1 0,4-2 0,3-1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9.0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9401,'0'7'219,"0"5"27,0 1 1,0 0-92,0 3 0,0-2-19,0 4-115,0 2 127,0-3-343,0 6 169,0-7 0,3 3-205,-1-3 1,3-3 148,-2 0 1,1-3-282,-2 0 212,-1-4 53,6 1 0,-5-6-522,3 1 279,0-1 62,0-1-3,2 0-91,-3-7 248,4 2 59,0-10 0,-1 2 0,-1-5 0,-1-1-39,1-1 154,1-1-146,-2-3 1,2 2 46,-2 1 66,2 1-75,-3 8 0,2 1 503,-3 3-255,3 0 226,-1 4-243,-1 0 0,0 4 9,-1 0 1,-2 4 1,5 1-1,-3 5 219,-2 4 0,3 0 28,-2 2-314,1 0 21,-3 0 0,3-1 204,-1 1-217,1 0 1,0-1 0,-1-2 73,0-3 0,1-1-503,0-1 151,3 0 143,-1 0-699,-1-4 291,3 0 33,-3-4 0,4 0 192,0 0 1,0-4-1,0-2 32,0-4 1,-1 1 0,1-4 40,0-1 0,0-2-24,0-2 0,0 1 208,0-1 0,0 4 44,-1 4 292,1 1-225,0 1 135,-3 0 1,2 4-85,-2 1 0,1 3 0,0 3 0,-1 2-76,1 2 1,-1 2 0,0 1 0,0 1-172,0 1 1,1 1 0,-3 3-739,2 0 404,0 0 195,-1-1 44,3 1 5,-2 0-26,-1-4 132,3 3-232,-6-6 239,6 6 0,-3-7 0,4 4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9.5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9672,'0'8'588,"0"0"-463,0 0 0,0 3 1,1 3-1,1 1-42,1 4 0,-1-3 1,-2 3-1,0-3-233,0 0 1,3-1 0,0-1-46,-2-1 1,3-3 0,-2 0 0,1-1-402,1-1 1,0-4 191,4-1 1,0-2-103,0-1 430,-1-4 0,1-3 0,-1-4-108,-2-2 1,4-1 163,-4-4 1,4 2-7,-4-3-116,2-1 260,1 3 1,0-2-15,0 3-197,-4 4 577,3 1-269,-6 6 1,5 1 78,-3 1 0,3 3 0,-1-2-87,-1 4 0,2 2-4,-3 4 1,2 3-77,-2 2 1,3 2-149,-1 1 0,-1 0 107,2-1 0,-1 1-590,3 0 255,-4 0-25,3-1 1,-3-2-225,1-3 1,2 1 289,-2 0 1,2-1-125,1-5 332,0-2 0,0 1 0,-1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9.9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 8772,'8'0'391,"-3"0"0,2 0 0,0 0 269,3 0-470,4 0-121,-5 4 1,6-3-29,-2 1 3,-2-1 146,4-1-945,-3 0 437,4 0 220,0 0-1001,-4 0 561,3 0 361,-6 0 0,5 0-533,-4 0 353,1-3-20,-4 2 29,1-6 348,0 6 0,0-6 0,0 3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34.91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1 7327,'0'6'-549,"0"2"-98,0 0 647,0 0 0,3 7 0,0-1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0.6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0 8010,'-4'6'1725,"1"-1"-1350,2-3-107,1 5-110,0-3 1,0 7 0,0 0 0,0 1 0,0 2-1,0 1 989,0 1-956,0-1 0,4 5-142,-3-4 1,3 6-160,-1-3 91,1 2-576,0 0 371,3 2 192,-6-3-190,6 3 0,-2-6 0,2 1-522,1-1 559,4-2-376,-4-2 157,4-2 164,-1-3-29,-2-4-1,6 3-119,-7-6 277,7 3 0,-5-4 5,3 0-101,-3 0 167,5-4 0,-4 0 176,2-4-99,2-4 232,-3 4-166,0-7 0,3 6-130,-6-6 259,2 3-127,1-4 11,-4 0-69,4 1-70,-4-1 83,0 0 1,-1 0 0,1-2-1,-1 0 1,-1 0 0,-1 2-5,-2 0 1,0 0 0,-3 1 154,0 2-142,0-2 0,0 7 1,0-3 298,0 2-242,-4 5 0,1 0 0,-4 2 103,-1-1-181,2 1 1,-5 2 0,2 1 0,-1 1 40,0 3 0,-2 5 1,3 1-1,-2 2 7,2 1 1,3 0 0,1 2 0,2 1 16,1 1 0,-2 1 0,2 3 0,0-2-2,1 0 1,4-2 0,0-2 0,2-1-30,1 1 0,1-3 1,1 0-1,0-1-124,-1 0 0,4-3 0,0 0-434,1-3 362,-2-5 0,4 3 0,-3-4-427,2 0 374,-4 0 0,6 0 0,-3-2-399,1-3 411,2 0 1,-7-8 0,4 3-1,-2-4-56,1-4 1,-1-1-1,-2-3 1,0 1 89,0 0 0,-3-3 0,-1-1 0,1 2 152,-1 3 0,-2 0 0,0 2 0,0 2 394,1 2 0,-2 5 1239,1-2-947,-1 3-340,-1 3 1,0 3-86,0 4 1,4 1 0,1 4 173,2 1-322,1 6 0,0-2 0,0 4 9,3-1-94,-2 1 0,6 1 0,-3-1 0,1 1-114,0-2 1,0 1 0,3 3-1,1-2-265,1 0 0,-2-1 0,3 1 1,-2 0-278,2-2 1,-3-5 0,2 1-1,-3-4-102,-2-1 0,-3 0 0,3-4 1,-2 0-917,-1-1 1616,-2-4 0,0-5 0,0-5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0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165 1 7633,'-7'5'215,"2"0"1,-1-2 0,2 2 0,1 1 163,-1 1 0,-1 2 0,2 1 0,-2 4-116,-1 0 1,-1 5-1,-1 0 1,0 1-427,1 2 1,-1 0 0,-1 0-523,-2-1 564,3 0 0,-4 0 0,5-1-1268,-1-1 698,3-1 691,-2-5 0,3 2 0,-4-3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1.2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7621,'4'0'105,"1"0"1,-3 0-1,4 0 276,1 0 0,1 1 0,-1 1 1,0 1-32,-1 2 1,1 1 215,-2 4-247,2-1-57,1 6-73,-4-3-36,3 4 1,-3 2 49,1 1 1,1-1 79,-3-2-165,-1 3 1,-2-2 0,0 4 0,0-1 0,0-1 233,0 0-396,0 0 6,0-4 1,-2 1-475,-1 0 453,-3-1-1206,2 1 899,-4 0 0,-1-1 0,-2-1 1,-2-1 365,-2 1 0,-4-3 0,-1 1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5.3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134 1 7943,'-8'0'-97,"0"0"-90,0 0 0,0 0 625,1 0 0,-1 1 1,0 1-206,0 0 0,-2 5 0,-1 0 0,1 3-163,2-1 1,-2 4 76,2 0-168,-1 2 0,8-2 0,-2 0 0,2 1 0,1 1 0,0 1-94,0-1 0,4-2 0,1-2 0,2 0 0,1 2-197,0 2 1,0-3 29,3-1 1,-2 0 0,2 0 64,0-2 1,-1 0 0,3-1 0,0-1 0,0-2 0,0-2 216,1-2 0,1-5 0,1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5.7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64 32 7943,'0'-5'-91,"-1"2"0,-2 3 1,-2 0 518,-2 0 1,2 1 0,0 1 0,1 4-178,-1 4 0,1 1-267,-1 3 0,-1 0 0,2 0 1,1 3-1,-1 1-1,2 0 1,2-1 0,0 1 0,3 0-82,2 0 1,5-3-1,0-1 1,1-3-106,0 0 1,2-5 0,2-1-178,1-3 344,3-2 0,-2-1 0,1-2 0,-1-3-37,-1-4 0,-2 1 0,0-4 1,-1-2 106,-2-3 0,-1 2 0,-5-3 0,-2 2 0,-3 0 72,0 1 1,0-1 0,-1 5 13,-5-1 1,0-1 0,-6 4-1,0 0 1,-1 1-65,-4-2 1,1 3 0,-2 0-132,1 1 1,4 6 0,1-2-1,0 2 1,0 1-289,1 0 1,1 4 219,5 1-111,-2 2 0,6 4 0,-1 2-865,1 2 1119,1 5 0,7 0 0,2 3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6.1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8 7626,'-4'-3'100,"0"2"413,4-2 142,-3 3-490,2 0 1,-3 1 0,4 2 0,0 4 0,0 3-33,0 3 1,0 0-1,0 3-108,0 3 1,1 0 0,1 1 0,2-3 0,0-3-230,2 0 0,1-3 0,1 0-8,0-3 124,0 0 0,0-1 0,2-1 0,1-1-155,-2-2 1,3 0 124,-2-3 1,1 0 0,-3-1-1,2-2 118,0-2 0,1-2-21,-3-1 1,-1-3 0,-1-2 0,-1-1-1,0 0 38,0 1 141,-2 3 1,1-4-34,1 4 1,-2 2-101,0 2 0,1 6 0,-1 0 53,1 7 1,1 2 0,1 4 0,-1 1-194,1 1 0,1 2 0,2-1-104,2 0 0,-3 1 0,3-6 0,-2 0-961,-2 1 1003,5-2 0,-1-3 0,3-1 177,-1-4 0,0-4 0,3-3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6.5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7946,'0'-5'331,"0"-1"35,0 5-233,0-3 243,0 4-27,0 7-50,3-2-184,-2 10 0,5-3-71,-3 4 1,1 0 0,-3 0 0,3-1 0,-1 1 0,2 0 423,-1 0-790,-2-4 0,4-1 120,-3-3 1,3-1 0,-1-2-59,2-2 0,1-2 0,0-1-26,0 0 0,-3-5 141,0-2 0,0-2 1,3-4-89,0-1 265,0-1 1,0-1 0,0 1-41,0 2 1,-3-1 0,0 4 530,1 0-380,-2 1 1,3 4 0,-2 1 92,2 0 1,-2 2-1,0 2-114,1 3 0,1 1 0,-1 5 0,-1 2 0,1 2 1,1 1 70,1-1-412,-4 2 195,3-3 0,-5 1 0,3-1-470,1 0 0,1-2 106,-2-2 0,2 2 0,-3-2 0,1-1-806,1 0 1194,-1-3 0,3 3 0,0-3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6.7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7914,'5'0'264,"0"0"1,0 0 0,3 1 0,0 0 0,1 2-140,1-1-68,-1 2 0,5-3 0,-2 2-202,0 1 0,0-3 0,2 1 1,-1-1-196,1-1 1,-2 0 0,2 0-1,0 0-289,0 0 1,-1 0 628,1 0 0,-5-3 0,3-2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7.0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8 7789,'-7'-1'0,"0"0"0,2-2 0,3 0 0,-1 3 411,3 0 0,0 4 0,0 1 1,0 3-1,1 3 98,1 2 1,-1 2-421,2 4 0,1 1 87,2 4 0,-3-3-143,0 3 0,0-3 167,0 3-85,3-1 0,-4-5-118,3 3 1,-2-4-1,1 2 1,0-4-1,1-1-353,1-1 147,-3 1 1,4-2 74,-1-2 1,-2-4-189,1 0 1,-2-2-106,2 1 297,0-1-331,0-4 1,2 0-155,-2 0 480,2 0 0,2-4-1084,1-1 1219,-1-5 0,6-3 0,-3-2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7.4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11397,'7'0'106,"1"0"1,0 0-1,0 0 1,0 0-347,0 0 1,2 0 69,1 0 158,-1 0 1,2 0 0,1-1 0,2 0-1196,0-2 0,1 0 0,-1 3 1207,-2 0 0,2-3 0,-3-1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35.14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0 7846,'4'0'499,"1"0"-400,-4 0 1,5 1 0,-2 0-83,2 1 1,1 1 0,-1-1-1,1 0-20,-1-1 0,3 2 1,0 0-1,1-1-193,-1 1 0,1-3 0,-2 2 0,0-1-516,0-1 1,0 0 711,-2 0 0,1 0 0,-1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7.8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7684,'4'-5'700,"-3"2"0,6 3-559,-2 0 1,2 0-1,1 0 1,0 0-1,0 0-10,0 0 0,0 0 0,2 0 0,0 1 0,1 1 91,0 0-177,2 1 0,1-3 0,0 0 120,0 0-194,-1 0 1,0 0-1,0 0-380,1 0 0,-3 0 0,0 0 1,-3 0 219,0 0 1,0 0 0,0 0 188,0 0 0,0 0 0,0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9.4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7869,'0'5'1024,"0"0"-877,0 0 0,0 3-129,0 0 1,0 0-2,0 0 1,0 1 0,0 0 118,0 2 1,0 0 0,0 0-56,0 2 0,0 4 0,0 2 0,0 2 0,0 0 46,0 2 1,0 1-1,0-1 1,0 2-56,0 1 1,3-1 0,-1 3-1,1-2-87,0-1 1,-2-2 0,3 3-1,-2 0 79,1 0 0,2-2 1,-2 2-150,-1-1 32,2-1 0,-3-1 0,2 1-48,1-1 58,-3 1 0,5 1 0,-3 0 92,-2 1-46,4 0 1,-4-2 0,1 0-1,0-1 3,1 1 1,-3-1-1,3 2 1,-2 0 2,-1 1 0,0 1 0,0-5 0,0-1 12,0-6 0,0 0 0,0-4-111,0-2 1,0 0-957,0-1-201,0-4 877,0 0 1,0-6 0,0-2-45,0-4 0,3-5 414,-1 0 0,1-6 0,-3-1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9.8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1 6339,'-5'0'2132,"2"0"-2046,3 0 0,0 3 0,0 2 33,0 2 0,0 1 0,1 1 0,1 1 22,3 0 0,0 3 1,-1-1 233,0 0-302,2-3 0,-3 4 0,3-4 225,0 2-235,-1-4 0,0-1 1,0-3-82,2 2 1,0-3 0,0 0 0,1-1 60,0-1 0,0 0 0,0-1 0,1-1-54,1-4 0,-1-1 1,1-1-1,-1 1-53,-1-1 1,0 0 0,0 0 0,0 0-731,-1 0 0,1-2 794,0-1 0,0-6 0,0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2.2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331 56 7660,'-5'-4'270,"0"-1"0,0 1-73,0-1 0,-2 2 0,2-1-50,-2 0 0,-4-1 0,1 1 42,0 0-90,-2 2 0,2-2 0,-3 2-23,-1-1-76,-1 1 1,2 2 0,1 0-1,0 0 11,-1 0 1,4 0-1,-2 0 1,2 0 39,2 0 1,1 0-1,2 1 1,0 0-187,-1 2 1,4 1-20,-2-2 0,2 3 0,2 2 1,2 1-21,2 0 0,2 3 1,2 0 14,1 1 108,-1 1 0,5 3 0,-3-1 0,1-1-61,2-1 1,-2 0 0,-1 3 146,0 0 77,-2-1 0,0 0 1,-5-1 533,0-1-503,-2-3 0,-2 4 1,0-3-1,0-2 158,0 0 0,-3 0 0,-2 0 0,-3 2-88,-3-2 0,2-1 1,-4-2-1,2 0-135,1 0 0,-2-3 1,0 0-1,-1-2-181,0-1 1,0 0 0,-2 0-1,1-1-271,1-2 1,0-4-1,-1-4-377,1-1 1,6 1 445,-1-2 1,3 3 0,0-1-371,2 0 675,2 2 0,8-6 0,2 3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2.5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9309,'0'8'0,"0"0"0,1 0-98,2 0 0,-2 1 0,2 0 0,0 3-256,-1 0 1,1-2 0,-3 3-1,1-1-160,1 0 1,-1-2 513,2 0 0,-2-1 0,-1-1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2.6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 7811,'0'-4'-527,"0"7"0,0 5 409,0 4 0,4-2 118,1 3 0,2 0 0,1 3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3.6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150 125 7811,'0'-5'215,"-1"0"111,-1-1 1,0 2 0,-2 1 0,-1 0-89,1 1 0,1-4 0,-1 3 1,0-1-84,-1 1 0,0-2 0,-3 1-243,0 0 63,0 2 0,1-4 1,-1 2-118,0 0 1,0 2 0,0 0 0,0 2-83,0 2 1,1 0 0,1 3 0,2 1 50,0 1 0,-1 5 1,2 1-1,2 2 41,0 0 0,1 1 0,0 0 0,0 0 47,0-1 1,2 0 0,2-2-1,0-2-2,2-2 0,-1-2 1,-1-1-1,1-2-9,-1 0 0,1-2 62,3-2 33,0-3 0,0-3 0,0-4 31,0-3-72,-1 1 0,-1-2 0,-2 1 164,0 1-5,2 1 0,-3 0 0,3 1 57,0 0 1,-1 2-7,3 3 0,-1 2 0,1 3 0,0 3 1,0 4 0,0 4-1,0 2-51,0 1 1,0 0 0,-1 2 0,1 1-65,0 1 1,-1 1 0,-1 3 0,-1-2-21,-2 0 0,0-1 0,-2-2-99,1 2 109,-1 3 0,3-6 0,-4 3-55,0-3 40,-4 0 0,2 1 0,-3 0-86,-1-2 61,-1-1 1,1 1 0,0-2 0,-2-2-6,-1 1 1,2-4 0,-3 0-1,1-2-67,1-3 1,-1 0 58,-1-3 0,1 0 1,-1-1-1,2-2-141,3-2 1,-2-6 0,5-2 0,0-2-30,1 0 1,1-2-1,1-1 1,2-3 100,2-2 0,0-1 0,2 1 87,2-1-10,0-3 1,3 3-1,1-4 46,2 1-15,1 3 0,-3-3 1,0 3 140,1 0-154,1 1 0,0 2 0,1 1 1,-1 1 23,-2 1 1,1 2-1,-2 3 1,-1 3-10,0 1 0,0 1 0,-3 1 1,-1 2-12,1 2 1,0 0 0,0 0-8,0 1 0,-3 4 1,0 2-1,-1 0 80,0 2 0,1 2 0,1 2 0,-2 1 26,0 1 1,1-2-1,-2 1-214,-2 1 58,4-4 1,-4 4-1,4-4-255,-2-1 7,0 1-68,0 0 163,2-3 0,0 1 86,0-4 0,-2 1 0,2-4 139,1-2 0,-1-1 1,0-4-1,0 0 0,0 0 103,1 1 1,-1-1 0,3 0-13,0 0 0,-1 1 1,0 1-1,0 1 38,-2 2 0,-3 0 12,4 3-163,-1 0 1,0 0 0,0 1-74,2 2 94,-4 1 0,1 4 0,-1 1-379,2 1 236,-1 3 0,0 0 1,-1 0-860,2 1 647,-1 4 1,3-1 320,-2 1 0,2 2 0,1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4.4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150 261 7686,'0'-6'432,"0"1"1,0 2 0,-1-2-283,-1-1 1,0 0 0,-3 0-1,-1 1-56,2-2 0,-3 3 0,2 0 1,-1-1-143,0 1 1,-1 2 0,2 0 0,-2 1 100,-1 1 1,0 0-1,1 0-633,-1 0 411,0 0 1,3 3-1,-1 3-290,0 4 335,-1-1 0,2 3 0,1-2-98,0 4 157,1 0 0,3-1 1,-2-3 7,-1-1-36,1-1 1,2 0 0,0-1-77,3 1 1,-1-3-1,3-3 64,1-1 1,1-2 0,1-2 57,0-5 1,0-1 0,0-4 0,0 0-1,-1 0 56,1 0 0,0 3 0,0 0 94,0 1 1,-3 1 0,0 1-1,1 1 288,-2 1 0,3 3-281,-2-1 1,0 6-1,0 2 1,0 2 106,0 1 0,1 3 0,-3-1 1,2 1-138,1 0 0,0-1-526,-1 3 375,2-4 1,-3 3 0,4-5-1,-1 1 1,-1-1-155,0-1 1,-1-3 0,3-3 0,0-1-76,-1-1 0,-1-4 1,-1-4-1,1-3 300,1-2 0,1-2 0,-1 0 0,-1-2 0,-1-2 0,0 3 0,1-2 0,-1 1 0,0-3 0,0 3 0,-2-3 0,1 1 0,-3 3 0,3 0 0,-2 5 81,0 2 221,1 3 0,-3 2 793,0 1-159,0 3 760,0-1-1368,0 3 1,3 1 0,-1 1-97,0 4 1,0 1 0,-1 4 0,2 2-23,-1 2 0,1 2 0,0 1 0,0 2-136,0 0 0,-2 4 0,2-2-475,1 0 326,-3 4 0,5-7 0,-3 3-287,2-1 230,-3-4 0,2 5 1,-2-4-1,1-1-479,1-3 1,-2 1 0,1-3 0,-2 0-1311,-1-1 1921,0-6 0,0 2 0,0-2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5.0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1 7811,'-4'0'242,"-3"0"0,2 0 0,-2 0 0,-1 3 148,0 2 1,0 0-1,0 0-138,0 1-133,0 1 0,1 4 0,-1 0 1,0 0 39,0 1 0,0 2 1,1-1 49,2 2-187,-2 0 0,3 1 1,-2 0-1,2 0-39,0-1 1,2 1 0,2 1 0,0 0-43,0 2 1,0-1 0,0-2-1,1-1-248,1 1 0,3 0 0,3 0 0,2-1-224,0 1 1,4-4 0,0-1 0,0-2-732,2-2 1262,-4 1 0,3-3 0,-2-2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5.7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16 7811,'-4'-5'-301,"1"0"503,2 3 88,1-2 1,0 5-1,0 2-116,0 2 1,0 5-1,0 1 1,0 1-41,0 2 1,1 2-1,1 2 1,0-1-124,0-2 0,2 0 0,-2-4 0,1 1-248,0-1 0,-2-1 1,3-2-162,-1 0 1,-1-1 172,3-2 1,0-2 0,2-6 0,0-2 69,-2-2 1,-1-4 0,2-2 184,0-2-77,-1-4 0,0 3 1,0-2 280,1 2-218,1 2 0,0-3 1,0 5-1,-2 0 218,1 3 1,-2 1-1,2 3-114,0 2 1,-2 2-1,0 2 1,1 2 44,-1 2 0,-2 5 1,1 2-1,0 2-4,0 2 1,2 7-1,-2-1 1,-1-1-120,2-1 1,-4-4-1,4-3-223,-1 1 156,2-3 1,0-2 0,0-4 0,1-2 39,1-1 0,1-2 0,0-3-621,0-2 472,0-6 1,0-3 0,0-3 0,0 0 25,3 0 0,-2-1 0,1 3 1,-2 0 106,-3 2 0,2-1 1,-2 3-45,-1 1 210,3 2 1,-6 4-1,2 4 1,0 5 66,0 5 0,-1 2 0,-2 5 0,0 0-229,0 2 1,3 0 0,0-1-731,-2 0 546,0 0 1,2-2 0,0-1-1030,2-2 913,-4 2 1,6-6-1,-2 1 297,-1-1 0,7-1 0,-3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35.40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4 8929,'0'-3'681,"0"3"0,0 4-512,0 4 1,0 2-1,0 3 1,0 1 67,0 1 0,0 1 0,0 3-328,0-2 62,0 0 1,0 1 0,1-1-768,1-1 480,-2-1 1,3-2 0,-3 0 0,1-1-229,1-1 1,-1 1 0,1-3 0,-1 1-864,-1-1 1407,0-3 0,0 0 0,0-3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6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39 7811,'0'-8'0,"0"0"113,0 1 157,0 2 293,0-2-218,0 6 1,0-1-178,0 4 1,0 4-1,0 4 1,0 3-22,0 2 1,0 1 0,0 0 0,0 3-81,0 2 1,0-2 0,0-1 0,0-1-122,0-1 1,2-4-1,2-2 1,0-1-194,2-1 0,2-1 244,3-2-506,-6-1 255,9-8 71,-9 0 1,7-7 0,-4-2 0,0 0 0,1 0-652,-1-1 732,2-1 0,-6 0 0,3 0 55,-2 2 31,2-6 1,-6 7-1,2-5-2,-3 3 0,0 5 1,0-2 498,0 2 0,0 6 0,0 4-183,0 6 1,3 2-1,0 4 1,-2 1-144,0 1 0,3 0 1,0 2-1,1 0-267,1 2 0,-1-1 0,3-3 0,0-1-103,0-1 1,-1-3 0,1-1-870,0-3 796,0 1 1,3-6 0,-1 2-883,0-2 757,-2-8 413,0 2 0,0-10 0,0 2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6.3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7811,'8'5'1038,"0"-2"1,1-3-642,1 0-336,-1 4 1,3-3-1,-1 4-79,2-2-42,-2 0 0,3 0 0,-2-1-687,0 0 533,-3-1 0,4-1 0,-4 0 1,2 0-770,-2 0 0,0 0 983,-1 0 0,0-7 0,0-2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7.1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1 7811,'-4'0'655,"-3"3"1,5 3-429,0 1 1,-1 1 0,0 3 0,1 1-9,1 0 0,1 6 1,0-2-1,0 1 55,0 2 0,0-1 0,1 2-158,2-1 1,-1-1 0,3-4 0,1-1 0,1 1-24,1 1 0,1-1 0,0 0 0,2-1-456,-2-2 0,3 2 0,-1-2 0,1-3 202,2-2 1,-1 1-1,0-5-342,1 0 350,-3-1 1,4-2 0,-2-2-45,2-2 176,-3-2 1,-1-1-1,-2-1 1,0 0 60,-1-2 1,1-2 0,-4 2 0,0 0 38,0-1 0,-3-1 0,2 2 0,-2-2-62,1-1 0,-1 0 1,-2 0-1,0 1-33,-3-1 0,-1 0 0,-2 1 1,1 3-8,-1 1 1,-1 1-1,-1 1 43,0 2 0,3 1 1,0 2-1,-1-1 219,-1 1-161,2 5 1,-1 0 0,3 4 132,-2 1-188,3 5 0,-1-2 1,3 4 340,0 1-211,0 2 1,1-4 0,1 1 0,1 1 3,1 1 0,2-1 0,2-2 0,0-1-32,3 1 1,-2-3 0,4 0 0,-1-3 24,0 0 1,-1 0-1,2-1 1,1-2-50,1-2 1,-2-2 0,0-1 0,1 0-101,1 0 0,-2-1 0,-1-2-1929,-1-2 1316,3-5 0,-5 0 0,2-2-184,-3 1 684,0-3 1,0 2 0,-1-2-15,-2 1 106,2 0 1,-5 1 0,3 1 0,-2 2 88,-1 2 1,-1-1 0,-1 0 458,0 0 1,0 3 1048,0-1-1299,0 5 1,1-3 0,0 5 0,3 2-61,0 2 1,1 3 0,3 1 0,0 3-30,0 0 1,3 0-1,-1 2 1,0-1-162,2-2 1,-2 1-1,4 0-643,0 1 530,3 3 0,-6-4 0,3 1 1,-1-3 79,1-1 0,-2-1 0,-2-1-1293,-1-2 662,2 2 0,-2-6 0,2 2 0,-3-3-892,0 0 0,-2-3 1528,-1-2 0,0-6 0,3-1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7.3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0 9592,'-1'5'514,"-1"1"0,-1 1-239,-2 2 1,3 1 0,-5 3 0,0 1-112,-3 1 1,-1 1 0,4 2 0,-1 1-104,0 1 0,-3-2 0,1 0 0,0 0-523,1 0 0,2-2 0,0 0-1062,1-2 939,-1-4 0,6 2-1115,-1-1 886,-3-3 814,5 4 0,-4-8 0,4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7.9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7580,'5'-4'563,"-2"3"1,-2-2-299,2 3 0,-2 1 0,5 1 0,-1 1-1,-1 1 1,3 2-1,-2 2 1,2-1-2,1 1 0,0 0 1,-1 0-1,-1 1-8,0 1 1,-1 3 0,3 2 0,0 2-115,-1 1 0,0 0 0,-1 3 0,0 0-135,0-1 1,-2 3 0,1-3 0,-2 1 39,-1 0 0,1-4 0,0 2 0,-1-3-376,-1 0 0,-1 1 0,0 0-104,0-2 307,0-1 0,-1-1 0,-2-1 1,-2 0-12,-2-3 0,2 3 0,-1-2 1,0-1 33,-1-3 1,-1 1-1,1-3 1,-1 1-250,0-3 1,0 0 0,0 0-217,0 0 0,0 1 0,0-3 569,1 0 0,-1-3 0,0-2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6.0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41 7925,'-3'-3'-203,"0"3"1,2-2-1,-2 3 1,0 2 889,1 0 1,0 1-1,2 1 1,0 2-478,0 1 1,0-1 0,2 2 0,2 2-132,1 0 1,1 2 0,0 1 57,0 1 0,0 1 68,2 1 1,-2 0-314,2 1 108,-1-1 0,-2 1 1,1-2-1,0 0-35,0 0 1,-2-3-1,0 0 1,-1-3-53,1-2 1,1 0 0,-1 0 22,1-1 39,-2-1 74,2-2 0,-4-4 0,1-5 0,-1-2-2,1-3 0,-1-1 0,1-3-190,-2-1 99,3-2 0,-2 0 0,2 1-151,0 1 196,1 2 0,-2-1 0,2 2-156,0 0 84,-1 3 0,1 1 1,-1 2-54,0 0 67,1 1 1,0 1 0,0 1 0,-1-1-59,1 1 0,1 2 1,-1-1 24,1 1 1,-1 1 0,0-2 5,0 0 0,-1 0 61,1 2 1,-1 3 0,2 2 0,-2 1 50,0 2 1,1 2 0,-1 0 0,1 3 50,0 3 1,0 0 0,2 1 123,0-1-194,-1 0 0,1-3 0,0 0 36,0-1 1,-2-3-12,-1-1 0,1-1-63,2-2 69,0-1 1,0-2 0,0-2 0,-1 0 51,1 0 0,0-2 1,0-3-1,0-2 69,2-3 1,-2-3 0,3-3-1,-2-1-63,1-2 1,1-2 0,-2-2 0,0 0-62,0-1 1,0 2-1,-1 1 1,-1 1-118,1 2 0,-1 3 0,0 2 1,-1 1-64,0 0 1,-1 3 0,-1 2-244,1 2 100,-2 0 106,1 2 39,-2 0-95,0 0-1608,0 3 624,3 0 1220,-2 3 0,4-2 0,-2 1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6.8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192 123 7681,'0'-6'144,"-2"0"1,-1 2 49,-1 0 1,-1 0 234,1-1-312,-1-1 1,-1 0-1,0 0 1,-1 0 55,-1 1 0,-2-2 1,2 0-1,-1-1-36,-1 1 1,-1 0 0,0 0-1,0 0-39,2 2 1,1 0 0,-1 3 0,1 1-156,0 0 1,2 2-1,1 0 1,0 4-208,2 2 0,-1 2 0,0 3-114,2 2 303,2-2 0,0 6 1,0-1-1,0 0 1,2 2 0,2-3 0,1-2-124,1-2 151,3-1 1,-3-2 0,2-1-150,-2-4 153,3 1 1,-2-4 0,2 1 72,-1-2 13,2-2 0,-3-4 0,1-4 0,-2-1-13,0 0 0,0-3 1,-1 0-1,1-1 37,0-1 0,-1 2 0,0 0 1,-2 0 35,-1 1 1,2 2-1,-2 2 1,0 2-25,1 2 0,-3-2 1,3 3-61,0 1 0,-3 1 0,2 4 148,-1 2-139,1 1 1,0 3 0,2 3 42,0 2-46,1 1 0,-1 4 1,0-1-108,0 1-29,2-1 0,-1 0 0,1 1 0,-2-1-211,0-2 1,-1-1 0,2-3 0,-1-1-262,0 0 0,1-3 0,-1 0 583,0-2 0,0 0 0,2-2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0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9983,'0'6'0,"0"1"10,0 1 0,0 2 0,1-1 0,2 2-223,0 0 1,-1-2 0,2 2 0,0-2-374,-1 0 0,2 0 0,-3 2-516,1-2 739,-1-4 363,0 3 0,1-8 0,0 3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1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 7730,'0'-3'307,"0"3"0,0 3 0,1 4-706,1 1 1,1 0 0,4-1-492,1 1 505,0 3 385,0-2 0,-1 0 0,1-1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4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0 7723,'-3'0'1445,"1"0"-1262,2 0-189,5 0 1,-1 0 0,6 0 0,-1 0-28,1 0 0,1 2 1,0 0-1,2-1-104,0 0 0,-1-1 1,0 0-1,0 0-311,1 0 0,0 0 0,0 0 448,-1 0 0,0-2 0,0-2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39.6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0 114 10230,'7'0'196,"-3"0"0,1 1-69,0 1 0,0-1 1,0 3 21,0-1 1,-1 2 0,3-3-29,-1 2 1,-1 0 0,-1 1-50,2 0 0,-1-2 1,2 2-1,0 0 42,-1 0 0,1 0 1,0 0-197,-1 0 131,4-1 1,-2 2 0,1-1-34,1 0 0,-3-1 1,5 2 0,-3-1 0,-1 0-22,0 0 0,0 0 0,2 0 0,0 0 33,-1 0 1,1-1-1,-2 0 1,2 1-12,0-2 1,-2 3 0,2-3-1,0 0-21,1-1 0,-1 4 1,0-3-1,1 2-23,-1-1 1,-1-2 0,1 2 60,0-1-26,2 2 1,-4-3-1,2 2 1,1-1 8,-1 1 0,-1 0 1,1 1-125,0-1 114,2-2 3,-5 1-11,3 0 0,-1-2 1,0 3-1,2 0 0,0-1 1,0 0 2,0 1 0,-2-2 1,2 2-1,0 0-2,0-1 1,1 0 0,-1 0-1,1 1 0,-1 0 1,2-2-1,-2 2 1,2 1-2,0-2 0,0 3 1,1-3-1,1 0 65,1 0 1,0 1 0,-1-2-73,1 0 16,2 1 0,-4-2 1,2 2-1,-1-1 14,0 1 1,-1-1-1,2-1-120,-2 1 102,-1-2 0,1 3 0,1-2 0,1 1 3,-2 0 1,3 0 0,-2-2 0,1 0-18,0 0 1,-2 0 0,2 0 0,-2 0 2,-1 0 0,2 0 0,0 0 0,-1 0-26,1 0 0,-1-1 0,-2 0 0,-1-2 26,1-1 1,0 3 0,1-2 0,-1 1 10,-1-1 1,0-1 0,2 1 39,1-1-48,2 0 0,-2-1 1,2 1-1,1-1 6,0-1 0,2-3 0,-1 0-191,0 1 191,0 0 0,-1 0 0,-1-1-167,1 0 142,-3 2 0,4 0 0,-2 1 1,-1-2-4,2-1 1,-1 2 0,3-3 1,-2 1 0,0 1 1,1-1-1,-2 1 1,0 0-5,0-1 0,1-2 0,-1 1 1,0 1 29,0-1 0,-2-2 0,1 2 1,0-1-10,-2 0 0,0 3 0,1-2-209,-1 0 200,-3 3 1,1-3 0,-3 4 0,1-1-52,-1 0 44,-1 1-6,0 2 181,0-2-168,-1 2-4,1-2 1,-3 1 221,1 1-214,-4 2-1,5-1 159,-5 0 1,3 3 0,-3-3 134,1 0-376,1 2 1,-3-2-1055,3 3-133,-3 0 0,3-1 11,-3-1 942,0 1 0,0-2 1,1 0-319,1-1 647,-1-2 0,5-1 0,-2 1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7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15 7804,'-2'-4'0,"0"1"614,-2 0-382,3-1 1,-2 4-161,3 0 1,0 3 0,0 5 0,0 2 103,0 1 0,0 2 0,0 1 0,0 2-28,0 4 1,1 0 0,0 3 54,1 0-126,3 1 1,-4-4 0,2 2 80,0-2-82,1 2 0,-1-7 0,2 4-32,-2-1-25,1-3 1,0-1 0,0-3-1,1-1-71,0-2 1,-1-2 0,-1-1 0,2-1-128,0-2 0,-1-1 1,0-1-1,0 0 6,1 0 0,-1 0 0,0 0 0,1-1-240,0-1 0,1 1 0,-1-4 0,1 0 413,0-2 0,2-4 0,1 2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8.4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158 1 7271,'-6'0'0,"0"0"0,-1 0 0,0 0-260,0 0 483,-1 0 0,0 0 1,0 0 112,-1 2 1,2-1 0,-2 3-1,2 1-144,-1 0 0,0 1 0,2 0 0,0 1-84,-2 1 1,2 2 0,-1 0 0,2 1 26,1 1 1,2 1-1,-2 2 1,2 1-223,1 2 1,0 1-1,1 0 1,0 1-97,0 1 0,3-2 1,0 2-384,3-1 432,-1-1 0,1-4 0,1 1-506,0 0 446,0-2 1,2 0 0,-1-4-469,1 0 466,0-3 1,1 1 0,-2-2 0,1-1 195,2-1 0,0-2 0,0-2 0,1 0 0,-1-5 0,1-1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9.0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12 7682,'-3'-5'496,"2"1"-459,-1 2 0,2 2 0,1 2 0,0 2 106,1 1 1,0 4-1,0 2 1,0 3-65,1 1 1,-1-1 0,0 3-1,0-3-80,0 1 1,2-2 0,-1-1-342,0-1 268,-2 1 1,4-2 0,-3-1-264,1-1-4,-1-3 144,3 0 211,-2-4 0,1 1 0,0-3 66,0-3 0,1-2 1,1-6-1,0-1-33,0-2 0,0-1 0,-1-3 0,1 1-6,0 1 0,-2 2 0,0 2 0,0 2 46,1 1 1,1 5 0,-2-1-1,0 2 9,1 1-61,-3 0-11,3 3 1,-3 0 0,1 1 0,1 1 0,0 2-165,0 1 73,0 3 0,0 1 0,0 3-8,0-1 72,-1 1 1,1-1-1,-1-1-114,0 0 75,-2-1 0,4 1 0,-1-3 0,0 0-64,-1-2 1,1-1 0,2 0 42,0-2 1,0 0-1,-1-3 1,1-1 90,-3-1 0,3-4 0,-3-2 0,3 1 56,-1-1 0,1 0 0,-1 0 0,0 1 38,-1 0 0,0 0 0,1 2 1,-1 0-49,0 1 1,-2-1-1,2 2-49,0 3 1,0 0-1,-1 2-270,-1 0 165,0 3 0,0 4 1,1 2-113,0 3 128,-2 2 1,4 2 0,-2 1-385,0-1 241,-2-2 1,4 2-1,-3-2 1,1 1-126,2 0 1,0-2-1,1-3 332,0-1 0,-1-2 0,1-2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9.4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9005,'0'6'9,"0"1"1,0 2 0,0 2-93,0 1 1,0 1-1,1 0 1,0 1 127,1 1 0,0-1 0,-1 1 0,0-1-101,1-1 0,2-2 1,-2 0-1,2-2 79,0-1 0,1 0-528,1-3 351,0-1 1,0-2 0,0-2-268,-1 0 403,1 0 0,0-3 0,0-2 1,-1-3 29,-1-1 0,1-1 0,-2-1 1,1-1 63,0 1 0,-1-1 1,1 0-1,-1 2-33,-1 0 1,-1 1 0,1 4 0,0-1 354,0 0 1,0 2-327,-2 0 1,1 3 0,0 0 0,2 2-139,0 3 0,1 3 0,2 1-221,-1 1 213,1 4 1,0-1-1,0 2-511,0 0 398,2-2 1,-2 3-1,2-4-324,-2 1 385,3-3 0,-3-1 1,1-2 125,-2 0 0,0 0 0,-2-1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9.7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9276,'6'0'153,"1"0"0,0 2 1,3 2-338,1-1 1,0 0 0,1-2 0,0 2 11,-1 0 1,1-1 0,-1 1 0,0 0-98,-1-2 0,0 0 0,-1-1 0,-1 2-113,0 0 0,0 0 0,-2-2 382,0 0 0,-3-3 0,0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0.2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1 8341,'-6'1'161,"1"1"1,-1 1-1,3-1-192,1 2 0,1 2 1,1 1-1,1 3 127,1 1 1,-1 3 0,2 2 0,0 0-33,1 2 0,-2 0 0,1 0 433,-1 2-381,0-1 0,1-2 0,0 0 0,1-1-109,0 0 1,0-3 0,1 0-384,1-1 234,0 0 0,0-2 1,2-1-1,0-1-43,1-1 0,-1 0 1,1-2-1,2-1 91,0-2 0,-2-2 0,1 0 0,0 0 53,-1 0 0,1-4 0,-2-3 77,1-1 0,-2 0 1,2-1-1,-1-2 1,-1 0 104,0 0 0,0-1 1,-1 0-1,-1-1-90,1-1 1,-1 1 0,-1 1 183,-2-2-153,-1 2 1,-1-3 0,0 2 123,0 0-160,0 2 1,-1 0 0,-1 2 238,-2 0-202,-1 0 1,-1 4 0,1-1 0,-1 1 38,0 1 1,2 0-1,0 3-65,0-1 1,-1 1 0,-1 3 0,2 2-178,0 1 1,3 3 0,-2 2-1,1 1 122,0 1 1,0 0 0,3 1 0,1 1 78,2 1 1,-1-2 0,2 2 0,0-1 28,2-1 0,4 0 0,-2-1 0,0 0-76,1-1 1,0-3-1,2 0 1,1-2-60,0 0 0,1-2 0,-2-1 0,1 0-113,1-2 0,-1 0 1,-1-1-181,-1 0 185,1 0 0,0-2 0,-1-1 0,0-1-314,-1-2 321,1 0 58,-5-2 1,4 2-231,-2 0 1,1-2-1,-2 1 1,-1 0-124,-1 0 1,2 1-1,-4 0 1,0 1 420,-1-1 0,-1 0 0,1 0 0,1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0.6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9935,'5'4'129,"1"3"1,1-1 0,0 2 480,3 3-516,1 2 1,0 1 0,1 3 0,0-2 0,0 0-1,1 0 1,0-1-334,0-2 1,0 0 0,0-1-1,1 0-432,-2-1 677,-2 1 0,0-5 0,-1 2-653,0-2 1,-2 0 0,1-2 67,-2 0 0,-1-3 1,-1-1 578,-2-4 0,-1-3 0,-1-2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0.8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111 1 10178,'-2'8'-205,"0"-1"1,-2 6-1,0 0 1,-1 3 197,-1 1 1,-2-1-1,0 3-135,-1-1 93,2 0 0,-2-3 0,3 0-725,-2-1 578,2 2 0,-1-3 0,3 0 1,0-2-239,1-2 434,1-2 0,-1 4 0,0-2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1.1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7682,'3'-1'-344,"0"0"396,0-1 0,-2 0 0,3 3 0,1 1 149,2 1 0,-1 3 0,3 0 0,-2 2-57,1 1 1,0 2 0,-2 1-1,0 0 70,2 2 0,-2 1 0,0 1-43,-1 0 1,-2 1-87,1-2 0,0 2 0,-2 0-95,-1 1 0,0-1 1,-1 0-1,-1-1-6,0-1 1,-3 0 0,-1 1 0,-1 0-78,0 0 1,0-1-1,-2 0 1,-1 0-514,0 0 0,-2-1 606,4-2 0,-4 2 0,2 1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7.2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8690,'0'7'80,"0"0"0,0 0 0,0 4 0,0 0 1,0 4-67,0 1 1,1 2 0,0 4 0,1 1-9,-1 1 1,2 0 0,-1 4-1,-1 1-6,0 0 1,1 2 0,0-2 0,1 2 67,-1 2 1,0 2-1,-1-1 1,0-2-28,1-1 1,0-3 0,-1 1 0,0 0-14,1 1 1,1 2-1,-2-1 1,1 0-12,-1 0 0,0 1 0,-1 1 0,0-1-18,0 0 1,0-1 0,0-2 0,0-1 3,0-1 0,0 1 0,2-3 0,0 0-14,-1-2 0,-1 1 1,0-2-1,0-1 18,0-1 0,0-2 1,0-1 10,0 1-13,0-4 0,0-1 0,0-2-10,0-1 27,0 2 1,0-5 0,0 0 0,0 0 53,0-1 0,0-1-45,0 1 1,0-1-116,-2-1-135,1-1 1,-1-4-1,2-1-325,0-2 1,-1-3 0,0-4 0,-1-2 543,1-2 0,-3-2 0,1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39.98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8959,'7'0'213,"-1"0"0,1 0-75,0 0 1,0 0-1,1 0 1,1 0 8,-1 0 0,2 0 0,-1 1 0,-1 0-47,-1 1 1,-2 1 0,-2 0 0,1 0 11,0 1 0,-3 2 1,2-2-121,-3 2 1,0 1 0,0 0-237,-3-1 0,0 2 1,-4 0-1,0 1 1,-2 3-4,-2 2 247,1-1 0,-6 9 0,2-1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6.1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 6640,'0'-4'2357,"0"1"-2017,0 1-329,0 2 1,1-2 0,1 4-59,1 1 1,1 3 0,-1 0-46,2 2 121,-2 1 0,2 1 0,-1 1 0,1 1-2,1 1 1,-2-2 0,-1 0 0,2 0 1,0 2 0,1-2 0,0-2 1,0 0-13,-1 0 0,1-2 1,0 0-1,0-2 21,0-1 0,-1-3 0,1 1 1,0-1 38,0-1 0,0-1 0,-1-1 0,1-2 73,0-1 1,2-3-1,0-2 1,1-1 2,2-3 1,-2 1 0,0-2 0,0 1-16,0 1 1,-1-1 0,1 1-674,-1 2 408,0 2 1,-2 1 0,-1 0-1,1 1-74,-3 1 1,2 2-1596,-3 0 1146,0 3 650,-2-2 0,-5 8 0,-2 2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7.2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76 11 7915,'-4'-2'70,"0"0"1,0 1 88,-2 0 1,3 1 0,-1-1 0,-1-1-43,0 0 1,1 2 0,0 2-139,0 2 39,-2 1 0,1 2 0,1 0 8,0 3-22,0 1 1,1 1 0,1-1 95,1 1-165,1 0 1,0 0 0,0 1 0,1 0-157,1 0 0,1 2 0,3-2 0,0 0-40,2-1 1,-1-2 0,3-1 0,0-1 19,1-3 1,1-2-1,-1-3 1,2 0 240,0-2 0,0-5 0,0-4 0,2-4 0,0-2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7.5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0 7850,'-4'3'-40,"1"1"0,-1 1 1,-1 2-1,0 0 0,2 3 282,0 1 1,1 3 0,0 1 0,0 1-269,1-1 1,1-2 0,2 1-1,2-2-53,1-1 1,2-2-1,0-1 1,2-1 18,2-2 1,-2-1-1,4-2 1,0-2-39,-1 0 0,0-2 0,-1-3 12,-1-2 60,1-2 0,-5-3 0,2 0 40,-2-1-34,0 0 1,-3-1 0,-1 3 119,-1 1-43,-1-1 1,-3 3 0,0-2 0,-3 2-5,-2 0 0,1 1 0,-3-1 0,0 2-35,-1 0 1,1 3 0,1 1 0,0 1-135,0 1 1,2 0-1,-1 2 1,2 1-175,0 3 1,3 3 0,1 1-1,1 2 290,1 1 0,0-1 0,0 3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7.9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0 7684,'-6'1'0,"2"0"-53,0 1 1,3 3 0,-1-1 39,1 3 1,1 2 0,0 3 0,0 0 80,0 2 1,1-1 0,1 2 102,2-1-129,-2 2 1,3-4 0,-1 2 0,1-2-22,1 0 1,1-1 0,0-2 0,1-1-79,-1-1 1,0-3 0,0-1-1,1-1-17,-1 0 1,1-2 0,0-2 0,0-3 55,0-2 1,-2-2 0,2-3 0,-1 1 65,-2-1 0,1-1 1,-1-1-1,0 2 54,-1 1 1,-3 1 0,2 2 99,-1 1-122,-1 3-110,2-1 72,-1 5 1,-1-2-169,1 4 57,1 1 1,-2 3-1,3 0 1,1 2-59,0 1 1,1 2 0,-1 1-1,1-1-72,0-1 1,0 1 0,0-2 0,1 0-36,1-1 234,0-2 0,0 0 0,1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8.3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7971,'3'6'-253,"-1"-1"1,-2 2-1,0 0 1,1 1 162,1 1 1,-1 1-1,3 2 1,-1 1 320,0 1 1,-2 1 0,2-3-1,-1-1-150,0 0 0,0-3 1,0 0-75,0-1 0,0-2 0,0-1 10,2 0 1,1-3-1,1 1-91,0-4 1,0-1 0,-1-5 0,1 0 114,0-1-36,0-1 1,0-3 0,-1-1 0,1 2 46,0 2 0,0-1 1,0 2-1,0-1 147,-1 3 0,2 1 0,0 1-105,1 2 0,-1 1 0,-1 0 0,0 2-99,0 2 0,0 2 1,-1 3-1,1 2-114,0 0 0,0-2 0,0 3 0,-1 0-252,-1 1 0,1 0 0,-1-1-138,1 0 1,-1 2 508,0-4 0,-2-1 0,2-3 0,-3 1 0,1-2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8.5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8035,'7'1'-47,"1"1"0,1-2 0,2 3-215,-2 0 169,2-3 1,-2 3 0,3-1-261,0 0 301,-1 0 1,0-2-1,-1 0 1,0 0-93,-2 0 0,0 0 0,-1-1 144,-1-1 0,3-1 0,-2-3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8.8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1 7853,'-4'0'120,"0"0"1,1 0 0,-1 3 44,0 3 1,2 0 0,1 2 0,0 0-48,1 2 0,0 2 1,0 1-1,0 1-11,0 1 1,2-1 0,0 3 0,1-3-31,0 1 0,0 1 1,0-1-1,0 1-20,2 0 0,-2-1 1,1-2-1,0 0-43,2 0 0,-1-1 1,1-2-177,0-3 107,0 0 1,-2-1-1,0-1-325,0-1 218,1-2 1,1-2-1,0 0 1,0 0-116,0-2 0,1-2 0,1-4 0,-1-2-272,0-1 1,0-1 548,1-1 0,0-5 0,-2-3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9.7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12 6741,'-6'0'1334,"2"0"-1267,2 0 1,3 0-1,0 0-16,3 0 1,3 0 0,2 0-17,0 0-24,1 0 1,1 2 0,0 0-157,0-1 80,0 0 1,3-1-1,-3 0-440,1 0 351,0 0 0,-3 0 0,1-1 0,0 0-199,-1-1 0,-2-1 353,-3 1 0,2-1 0,-3-3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9.9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7 6423,'-3'-3'266,"-1"1"0,1 1 1,0 2 68,0 1 0,1 3 0,2 3 0,0 1-346,0 2 1,2 2 0,1 3-1,-1 0-37,1 2 0,1-1 0,-2-1 0,2 1-224,0 1 1,-1-1 0,1-2 0,1-1-35,0-1 0,0 1 0,0-1 306,-1-2 0,-1 1 0,3-3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0.2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35 8053,'5'-3'247,"1"1"-248,0 1 1,3-1 0,0 0 0,2 1-52,1 1 0,0 0 0,1 0 0,1 0 49,-2 0 0,1 0 0,-2 0 0,-1 0-100,0 0 1,-2 0 0,1 0-1,1 0-138,-1 0 0,-1 0 1,-2 0-1,0-1-9,0-1 0,-1 1 0,-1-3 250,-2-1 0,1 0 0,0-1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40.91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4 9350,'0'-4'799,"2"5"1,1 5-695,1 2 1,-1 4 0,3-1 0,-3 3-204,0 1 1,2 0 0,-3 3-416,-1 0 434,0 2 0,1 0 0,1 0-337,-2 0 323,0 3 1,-1-6 0,0 2 0,0-3-18,0 0 1,0-1-1,0-4-1431,0-2 179,0-2 1362,0-3 0,-3-1 0,-1-3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0.4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6 7779,'-2'-3'-109,"1"1"234,-1 4 1,1 3-1,1 3-52,0 1 1,2 1 0,0 3 318,0 3-266,1-3 1,-3 6 0,3-4 209,0 2-329,-3 1 0,5-1 1,-3 0-1,0-2-153,0-1 1,0-2 0,1 0 0,0-1-105,0 1 1,-1-2 0,1-1 0,0 0 249,-2 0 0,2-2 0,1 1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2.4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0 7799,'-2'3'56,"1"0"40,-1-1 1,1 0 0,1 2-124,0 0 0,0 1 1,0 2-56,0 0 1,0 3 0,0 1 0,0-1 104,0 0 0,0-1 0,0 3 0,0-1 11,0 1 0,2 0 0,0 1 1,0 2 21,-2-1 1,0 1-1,1 1-148,1 0 118,-1 2 0,1-3 1,-1 2 36,1 1-47,-2-1 0,3 1 0,-3-1 0,0 0-15,0-2 0,2 4 1,0-1-1,-1-1 12,0-1 1,-1 1 0,2-2 0,0 0-35,-1 1 0,0-1 0,-1 2 0,1-1 12,1 0 1,0-3 0,-2 2 0,0-1-7,0-1 0,0 0 0,1-1 0,0 1-6,1 0 0,0 1 0,-2-2 0,1 1 12,1 1 0,-2-1 0,2-2-10,-1 0 13,-1 0 1,0 2-1,0-2-14,0 1 16,0-2 0,0 4 0,1-4 1,0 0 0,1 0 1,0 1 0,-2 0 0,0-1-1,0 0 1,0-1-1,0 1 1,0 0 19,0 0 1,0 1 0,0 1 0,0-1-1,0-1 0,0 0 0,0-2 0,0 1-6,0-1 1,0 2-1,0-2 1,0-1 2,0-1 0,0 0 0,0 0 0,0 0-1,0-1 1,0 3 0,0 0-63,0-1 53,0 0 0,0-1 0,0 1-22,2 1 20,-1 0 1,2-2-1,-3 1 1,0 1-6,0-1 0,0-1 1,0 0-1,0 0 1,0 0 0,0 0 0,0 0 0,0-1 28,0 1 1,2 0 0,-1 0 12,1 0 1,-2-1 0,0 1-1,0 0 0,0-2 1,0 0-26,0 0 1,0 1 0,0 2 25,0 1 1,0-2-155,0 2 46,0-2 1,0-2-97,0 0 37,0 0 0,0 0 1,0 0-98,0 0 0,1 1 1,0-1 21,1 0 0,0 0-253,-2 2 455,0 0 0,0-3 0,0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2.8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24 6581,'-3'0'399,"0"1"1,3 1-425,0 4 1,3 0 0,0 1 103,0 0 0,2-1 0,-3 0 0,0-1-1,0-1 0,0 2 1,1-1-1,0-1-10,0 1 0,1 0 0,2 1-18,0-3 0,-2 2 0,0-3 0,0-1-9,1 0 0,-1-1 0,0 0 0,1-1-19,0-1 0,1-1 0,1-3 0,1 0 26,-1-2 0,0 1 0,0-3-690,1-3 281,2 2 361,-1-4 0,3-1 0,0-2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4.3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233 46 7896,'-6'0'-507,"0"0"1,1-1 350,1-1 1,-1 2 0,1-3 840,-1 1-459,-1 1 1,0-4 0,0 3 108,1-1-320,-4-1 1,2 0-1,-3 1 1,0-1 45,-1 1 0,-1 2 0,1-2 0,-1 1-41,1 0 0,-1 1 0,1 2 1,1 2-78,0 0 0,3 0 0,-1 2-49,2-1 0,2 0 1,2 2-27,2-1 0,0 1 0,2 0 0,3 0 34,2 2 1,0-1 0,3 1-1,-1 0 5,0 2 1,4-1 0,-2 0 92,0 0 22,0 1 0,-2-3 0,3 2 233,0 0-136,-6-2 0,3-1 1,-4 1-1,-1 0 63,1 0 1,-2 1 0,-1-2 0,-1 0-77,-1 0 0,-1-1 1,-1 1-1,-2 0-7,-1 0 1,-2 0-1,0-1 1,-3 1-75,-1-2 1,1 0 0,1-2 0,-2-1-98,0 0 0,0-1 1,0 0-395,1 0 363,-1 0 1,3-2 0,-2 0 0,2 0 8,2 0 1,1-2 0,1-2-1065,2 1 582,1-1 576,1 0 0,3 0 0,0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4.5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7053,'1'6'-17,"0"0"11,1 0 0,0 0 0,-2 1 0,0 1 38,2-1 0,-1 2 0,1-1 1,-1 0-77,-1 1 0,0-1 1,0-3-1,0 1-481,0 0 525,0 0 0,2 0 0,1-1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4.7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6988,'0'6'-47,"0"0"0,1 0 5,1-1 0,1 3 0,1 1 42,0 0 0,0-2 0,2 1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5.7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135 76 8039,'3'-3'0,"0"2"0,-3-3 120,0-1-44,-3 0 0,2 1 0,-3 1-11,-1-2-34,0 0 1,-1-1-1,0 0 1,1 1-36,-1 1 1,-2-1 0,0 2-1,-1-1 42,1 0 1,-2 3 0,2-1 0,-1 1-78,1 1 1,0 1 0,2 1 0,1 2-115,1 1 1,0 3-1,2 2 1,1 1 19,0 0 0,1 4 0,0 0 75,0-1 23,3 1 1,0-2 0,3 1 0,0-2-43,2-2 1,-2-1 0,2-3-110,-1-1 148,1-1 1,-2-2 0,3-2 85,-1 0-52,-1 0 0,1-2 0,-2-3 0,0-1 45,-1-2 1,1-2 0,-1 1 0,0-1-46,-1 0 1,0 1-1,1-1 1,-1 3 219,0 0 1,-2 1-27,2 1 1,0 1-82,2 2 1,0 6 0,-1 3 0,1 2-15,0 3 0,0 0 0,0 4 0,-1 0-10,1 1 0,0 1 0,-1 1 26,-1 0-73,1 0 1,-3 1 0,1 0 0,-1 0-17,0 0 0,-2-1 0,0-1 0,0-2-61,0 0 0,0 0 0,-2-2 1,-2-1 51,-1-1 0,0-1 0,-1-1 1,1-3-53,-1 0 0,-1-2 0,0-1 1,0 0-40,-1-2 1,1 0-1,1-2 1,0 0-4,0-2 1,0-4 0,-1-4-239,1-1 290,-1-3 1,5-1-1,-3-3 1,2-1-35,0 0 0,1-3 1,2 1-334,0 1 378,3-1 1,0 4-1,3 0 1,1-1 43,0 1 1,0-2 0,4 0-1,0 1 66,2-1 0,2 1 0,-3 2 0,2 1-49,-1 1 1,1 1 0,0 2-1,-1 1-13,-1 2 0,0 0 0,-1 2 0,0 1-23,-1 0 1,-2 2 0,-2 1 0,0 1-35,0 1 1,-1 1 0,1 1-1,-1 2 45,-1 1 0,1 3 0,-3 0 0,1 1-22,0 2 1,-1 0 0,-1 0 207,1 1-151,0-1 0,0-1 1,0-1-1,0 0-64,-2-2 0,1-3 0,0 0-34,1 1 1,1-3-1,-1 0-26,1-1 1,1-4 0,-1-1-1,0-2 53,0-1 1,1-2 0,2-2-1,0 1 36,0 0 0,0-3 1,-1 4 80,-1 0-96,1 1 1,-2 2-1,3 0 181,0 0-168,-3 3 0,2-1-12,-1 2 5,1 0 1,-1 2 0,0 1-40,0 0 39,-1 3 1,1 1 0,-1 2-140,0 1 104,1 1 1,0 0 0,-1 1-1,0 0-125,-2 1 1,2 1 0,-1 0-1,0-1-297,0 1 1,-1 0 0,3-1 447,-2-2 0,3 2 0,-2-2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6.2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93 65 8202,'0'-6'130,"0"0"-213,0 0 0,-2 0 47,-2 1 106,-1-1 0,-1 0 0,0 1-49,0 1-18,0-1 0,1 3 0,-1-1-68,0 1 18,0 0 0,0 2 1,0 0-139,1 0 95,1 0 1,0 2 0,1 3 0,1 1-20,-1 2 1,1 2 0,2 0-1,0 1 76,0 1 0,0-1 0,0 1 0,0-1 28,0-1 0,1-2 0,0-2-20,1 0 0,3-3 0,-2-1 36,3 1 1,-1-5-1,1 0 1,0-2-10,0-2 0,-2-2 1,-1 0-1,0-1 120,0 1 0,-1-2 0,2 2 249,-2 1-248,0 1 0,0 0 0,0 0 297,-1 0-222,0 3 0,0-1-235,1 2 1,-1 0 5,3 2 1,-1 2 0,1 3 0,0 1-19,1 2 1,-2 2 0,1-1-1,0 1-202,2 0 0,-1-2 0,1 1 0,-1 1-169,-1-1 1,3 2-1,-1-2 420,1 0 0,-1-3 0,0-1 0,0-2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6.5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7811,'3'3'285,"-1"2"196,-2-1-411,0 1 0,0 2 1,1 0-1,0 3-14,1 1 1,2 3-1,-1 1 1,-1 1 10,1-1 0,1 1 0,0 1 0,0 1-37,-1-1 1,1 0-1,0 0 1,0 0-141,1 1 0,-2-6 1,1 3-1,0-2-254,-1-3 1,1 3 0,-2-2-826,-1 0 831,3-2 1,-4-3 357,2-1 0,2 1 0,-1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7.2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129 1 7700,'-6'0'-305,"0"0"1,0 0 563,0 0 1,3 0 0,-1 0-120,-1 0 0,0 0 0,-1 2-39,0-1 0,1 4 1,-1-1-56,0 1 1,2 1 0,0 0 0,0 2-12,-1 2 1,-1-1-1,0 2 1,1 2 30,1-1 0,-1 1 1,1 0-1,1 0-39,1 0 1,0 2 0,0-2-100,0 0 43,2-1 0,2-1 1,0 0-278,2-2 205,-1 1 0,3 2 0,1 1-408,0 1 330,0-1 0,3 1 0,-1-1 0,-1 0-83,0 0 1,2-4-1,-1-1 1,-1 0 261,0 0 0,2-1 0,-2-3 0,-1 0 0,2 0 0,0 2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41.17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40 7635,'2'-4'0,"0"-1"311,0 0 0,2-1 0,0 0-64,2 2 0,1 0 1,-1 3-53,1-2-90,0 1 0,-1 2 0,2 0-66,1 0 7,-2 3 1,5 0-1,-3 2 1,-1 0-106,-1 0 0,0 1 0,-1 1 106,-2-1 1,1-1 0,-2-1 54,-2 1 1,-1 1-1,-2 1 1,-2 0-102,-2-1 0,-2 2 1,0 0-1,-2 1-347,0-1 1,-1-1 0,-2-1-351,-1-1 1,2 1 0,1-3 695,2 1 0,-2-1 0,1-3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7.9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6812,'0'-3'401,"0"1"1,0 2 0,0 2-494,0 2 1,0 3 0,0 2 51,0 2 45,0-1 0,1 7 1,1-2-1,0 1-5,-2-1 1,0-1 0,0 1-1,1-3-64,1-1 1,-1 1 0,1-4-105,1-1 1,0-1 91,3-2 1,0-2 0,-1-3 0,1-2 82,0-3 1,0-4 0,0 0 0,-1-2 25,1-2 1,-1 0-1,0 1 1,-1-1-26,0 1 1,2 1 166,-1 0-91,1 3 0,-1 1 0,0 2 0,-2 0-15,0 1 1,1 1-53,0 2 1,1 2 0,-1 2 0,-1 3 46,0 2-61,1 2 1,-2 3-1,1-1 1,0 1-1,0-1 1,1-1 0,0-1-52,0 0 1,-2-2 0,2-1 0,0 0-35,-1 0 0,2-3 0,-1-1 0,1-1 72,1-1 1,0 0 0,0-1 0,-1-1 41,1-2 0,0-4 1,1-1-63,0-2 0,0-1 43,3 1 0,-3 0 1,1 1-1,-2 2 0,0 2 1,0 0 28,0 0-28,-3 3 0,2 0 0,-3 1 14,1 0 0,-1 3 0,0 3 1,-1 1-9,1 1 1,-1 2 0,0 2 0,0 2-46,-1 1 1,2 0 0,0 2 0,-1-1-142,0-1 0,1 1 1,0-2-1,2-1-99,0 0 1,-1-3 0,1 0 264,1-2 0,0 0 0,1 0 0,0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8.3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7398,'2'6'111,"0"-1"0,0 3 0,0 1 1,0 0-115,-1 1 0,0 1 1,1 0-1,-1-1 24,1 0 1,0-2 0,0 1-56,0-1 1,-1 0 0,1-2 0,1 0-9,0-1 0,2-1 1,-3 0-84,2-2 1,-1 0 0,3-2 69,0 0 1,0-3-1,-1-1 1,0-3 48,-2 0 0,1-4 1,2 2-1,0-2 65,0 2-86,0-2 16,-3 2 0,1-2 1,-1 1 165,0 2 0,-1 0 85,2 0 1,-3 2-187,1 2 0,-1 4 1,0 0-28,0 3 0,0 2 1,2 2-1,-1 0 1,0 2-65,1 0 1,-1 2 0,2-2-138,1 0 116,-3 2 1,4-2 0,-3 1-304,3-3 239,-3 2 1,2-2-1,-1 0-470,1-3 308,1 2 284,-3-6 0,5 5 0,-2-1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8.6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7856,'3'0'-290,"1"1"1,-1 0 0,0 1 666,2-1 0,0 2 0,1-1-359,2 2-131,1-3 1,3 4-1,-1-4-288,1 1 336,-3 1 1,2-2 0,-2 1-1,1-2-71,0 0 1,-3 0-1,0 0 1,0 0-150,-1 0 0,0 0 285,-1-2 0,1-2 0,0-1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3.2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0 7709,'-3'0'1068,"0"4"-1068,3 1-23,0 1 0,1 5 0,0 0-87,1 4 66,2 1 0,-1 4 0,1 0 1,0 0 0,-2 1 1,1 2 0,-2-3 0,1 1-179,-1-2 1,2-1 0,-1 0 0,-1-1-737,0 1 957,1-3 0,-1-1 0,2-3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3.8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88 7785,'0'6'0,"2"0"129,0 0 1,1-2 0,0-1-1,0 1-83,2-1 0,1 2 0,1-3 0,2-1-35,0 0 1,3-1 0,-1-1-1,2-1-23,0-2 0,-3-1 1,0-1-1,0 0 53,-1-2 0,-1 1 0,-2-2-254,0 1 193,-1 0 0,-1 0 1,-2 0-1,-2 1 66,0 1 1,0 0 0,0 0-1,0 1 27,-2 1 0,-2 0 1,-1 1-1,-2 0-61,-1 1 1,2 0 0,-2 2 0,-1 0-22,-1 0 0,2 3 1,0 0-1,0 3 15,0-1 1,0 3 0,3 1-194,-1 0 196,0 0 1,3 5 0,1-1-1,1 1 8,1 0 0,0-2 0,0 2 0,1-2-10,1 0 1,1-1 0,3-1-17,0-3 22,-1 2 0,4-3 1,0 1-228,0-3 198,2-2 1,-3 0 0,3-2 0,-2 0-8,2 0 1,-1-2-1,0-3 1,-1-1 19,0-2 0,0-3 0,-1 2 0,-1 0-7,0-1 1,-1 2 0,-1-1-1,-1 0 45,0 0 0,-1 0 0,2-1 0,-2 3 198,0 0 0,-1-1 226,0 1-504,-1-1 85,4 5 1,-4 0 0,3 4-105,1 1 96,0 1 0,1 3 0,1 0 0,2 2-14,0 2 1,1 1 0,1 0 0,1 1-111,-1 0 0,1-1 0,0 1 0,-1-1-109,1 1 1,-2-1-1,-1-1 1,1-1-71,-1 0 0,1-1 1,-2-3-1,-1 1-24,0-3 0,-1 0 0,-1-3 0,1 0 295,0 0 0,-2-3 0,0-3 0,-3-2 0,2-4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4.1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104 0 8083,'-3'4'324,"-1"0"1,1-1-1,0 2 1,0-1-319,2 0 0,-2 4 0,1 2-553,-2 1 454,1 0 1,-3 3-1,0 0-452,0 1 443,0 1 0,-1 0 0,-1 0 0,1-3-66,0 0 0,2-2 0,1 0 0,0-1-152,2-2 1,-1-1-1,2 0 320,-1-2 0,3-3 0,2 1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4.4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1 7740,'6'3'-464,"-3"1"0,1-1 1,1 0 769,0 2 1,1 2 0,0 1 0,0 1-47,2 2 0,-2 1 1,2 3-132,-2 0-71,0 0 1,0 2-1,0 1 228,0-1-240,0 3 0,-3-2 1,-1 2-1,0-2 76,0-1 0,0 1 0,-2 0 0,-2 1 1,-2 0 1,-1-2 0,-1-2 0,0 0-157,0 0 1,0-2 0,-1 1 0,-2-2-215,0-1 1,1-1-1,-1-1 1,0 0-1432,0-2 1678,0-3 0,-6 1 0,0-2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1.28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8140,'0'8'-146,"2"-2"364,2-6 0,-2 2 0,4 1-215,0 2 1,-2 4-8,5-4 1,-4 1 85,4-1-50,1 2 1,-1 3 0,0-2 85,2-2-101,2 5 0,-1-3 1,-1 6 137,-1 0-110,-1 0 1,5 2-1,0 1-43,1 2 0,-1 0 0,0-4 0,0 3-12,0 0 1,0 4 0,0-1-92,0 2 122,0 1 0,5-5 0,0 1-112,-2 2 103,-1-5 0,-2 5 1,0-5-1,0 2-1,0-2 1,1 1 0,-1-1-46,0 2 1,1 4 0,3-2 0,1-1 16,-2 0 1,-6 1 14,-2-2 0,5 1 5,5 4 1,0 2 0,-7-4 0,-1 2 0,0-1 17,5 2 1,-2 0-1,5 0 1,-3-1 7,-2 1-25,0 2 0,0-1 1,0-1-9,0-1 0,0-1 1,0 4-31,1-3 1,-1 5-1,1-4 1,3 1-13,0 0 1,1 1 29,-5 1 11,0 7 0,5-6 0,2 6 1,-1-2-1,0 1 6,-2 2 0,2 0-12,-1 2 0,1 1 10,-1-6 1,-3 5 0,4-4 0,-1 1 9,0-1 0,0-1-9,-5-5 1,4 2-1,1 0 7,-1-2 1,-1 4-1,0-9 1,2 2 3,-2-1 0,-1 2 0,-2-2 0,0 1-8,0-1 1,0-3 0,0-3 0,-1 1 48,-4-2-36,4-2 0,-5 4 0,6 0 77,0-2-83,-6 5 1,4-6 0,-4 3 9,0-4 1,4 1 0,-4 1-12,0 2 1,3 0 0,-5-5 0,1 0 0,1 0 11,-1 0 1,-2-1 0,3-2 0,0-2 2,0 2 1,-4 2 6,6 1 69,-7-6-56,3 4 1,-4-10-1,1 4 139,2 0-79,-1-4-49,-4 4-5,0-6-56,0 0 66,0 7-140,0-6 116,0 5-414,0-6 117,0 0 0,0-6 0,0-2 1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2.4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1 255 7729,'6'8'-15,"2"-2"0,1-1 72,1-1 1,-6 1-1,6-3 40,1 2 1,0-1 0,0 5 0,-2-1 130,2-4-157,-5-2 3,7 5-47,-11-4 1,10 4 85,-3-6-42,-2 0 1,5-1 0,-2-4-15,2-4 1,-2-4 12,-1-1 0,-4-6-143,4-4 1,-4 2 110,4-1 0,-6-1 1,2-3-236,-3 4 0,2-4 1,1 5-561,-2 0 757,5 2 0,-6 6 0,4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7.2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13 7901,'0'-6'-146,"0"2"1,1 1-1,1 3 146,2 0 0,5 0 0,1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42.16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7 7789,'0'-4'1508,"0"2"-296,0 2-1143,0 5 0,0 0 0,0 5 1,0-2-70,0 1 1,3 5-1,-1-2 1,-1 2-11,0 0 0,-1 1 0,0-1 0,0-1-296,0 0 0,0 1 1,0 0-1,0 0 306,0 2 0,0 0 0,0-3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7.67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118 20 8088,'-5'-2'897,"1"0"-611,0 0 0,-3 0 1,2-1 354,0-1 0,2 3-643,0-1 29,3 1-508,-3 1 1,0 0 436,-1 0 0,0 0 18,0 0 0,0 1 1,-1 0 20,1 1 1,-1 0-1,-1-1 2,2 1 0,-2 1 0,2 1 1,0 1 2,0-2 0,2 1 0,-2-1 0,1 0 0,1 0 0,0 1 143,0 1 1,0 4-132,2 2 1,0-4 164,0-1 1,0 0-104,0 3 0,0-1 0,0 3 36,0 0 1,0 1 0,0 1 0,0 0 13,3 0 0,-2 3 0,3 2 0,1 0-113,-2 2 1,3-3 0,-2 0 0,0-1-265,0-2 0,0-1 0,1-1-172,-1-1 1,1-2 0,1 1 0,-2-3-1821,-2 1 2245,2-2 0,-1 4 0,4-4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8.17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9413,'0'10'308,"0"-1"0,0-1-40,0 0 0,2 2 0,1 3-680,1-2 1,-2 2 205,2-2 1,-2 1-337,3-4 0,-4 0 172,1 0 0,1 2 1,0-2 369,1 0 0,0 0 0,3-2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8.56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7 7989,'-4'0'52,"0"0"442,-2 0 359,4 0-563,-1 0 0,3 0 0,3 0 0,1 0-117,2 0 1,0 0-1,1 0 1,2 0-132,2 0 0,1 0 0,1 0 1,1 0-499,1 0 1,0 0 0,2 0 0,1 0 455,1 0 0,0-2 0,1-2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9.0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66 26 7940,'0'-3'-268,"-3"-3"803,-1 2 0,0 0-46,0 0 0,2 2-124,-3 0 0,1 1 105,-2 1 0,-1 0-144,1 0 0,1 3-164,1 2-130,2 0 0,-3 4 1,3 0-1,1 2-15,0 0 0,1 2 0,0 2 0,0 1-134,0 0 1,0-2 0,0 0 0,1-3-329,1 1 0,1-2 0,4 0 0,0-1-265,-1-1 1,1 0 0,1-3 0,2 0-718,0-3 1427,1-1 0,2-4 0,0-1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9.3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27 32 7940,'-1'-3'1179,"-1"1"-771,-3 1 0,0 2 1,0 1-1,2 3-151,0 3 0,1 0 0,2 3 0,0 0-95,0 1 1,2-1-1,3-1 1,1 1-347,0-1 1,4-2 0,0 2-779,0-3 773,2 1 0,-2-7 0,3 1 0,0-1-63,0-1 1,-2-2 0,-1-2-606,0-2 626,-2-2 1,0-1-1,-1 0 1,-2 0 174,-1-1 1,-2-1 0,-2 2-1,0 0 295,0-1 1,-3-1 0,-1 2 0,-2-1-83,0 1 1,-3 0 0,0 4 0,-1 0 75,1 0 1,-1 4-1,3-1 1,-2 2-333,1 2 1,1-1-1,0 4 1,1 2-336,2 1 0,1 3 0,3 0 0,0 1 434,0-1 0,3 4 0,1-2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9.71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1 7924,'-5'0'1199,"1"0"-822,3 3 1,-4 1 0,2 5 291,2 2-513,0 1 0,1 2 0,0 0 20,0 1 1,0 3 37,0-3 0,1 2-281,1-2 0,2 0-380,2-2 1,1-2 335,-1-3 0,1-1 0,-1 0 0,2-1 0,0-2-192,0-2 1,2-1 0,-2-2 0,0-2-73,0-3 0,2-1 1,-2-4-1,0-1 21,-1 0 0,0-3 0,-1 0 442,-2 0 1,2 1-67,-2 1-4,-1 0 1,1 3 0,-3 2 0,1 0 526,0 2 1,-1 2 449,1-1-778,-1 7 0,2-2 0,-3 8 323,0 0-539,3 0 0,-2 4 1,1-2-1,1 1-74,-1 0 1,3-3-1,-1 2 1,2 0-354,0-2 0,1-2 1,-1-1 425,1 0 0,2-1 0,1 2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0.15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14 6963,'-4'-3'796,"2"2"0,2 1 0,2 2-9,0 2-662,3 3 0,-4 3 0,3 3 0,0 0 56,-1 0 0,1 0 1,1-1-1,-2 0-120,0-1 1,2 3 0,-2-4-194,0 0 1,-1-1-89,3-5 0,-3 1 1,2-3-114,1 0 0,-1-2 1,0 0-1,1 0 88,1-2 0,-2-5 1,1-4-1,0-1-84,1-1 0,0-1 1,1 0 207,-1-1 0,0-1 0,-1 4 1,-1 1-1,1 0 430,-2 2 1,1 0 0,-3 3 770,1-1-888,4 4 1,-5 0-7,3 3 0,-2 1 0,1 1 691,0 2-656,-3 2 0,4 3 0,-3 2-123,1 1-279,4 1 0,-6-2 0,3 0 1,0 0-522,1-1 1,0-1 0,0-2 0,-1-1-800,1 1 1501,0-3 0,0-2 0,-1-2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0.3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8103,'3'4'1449,"1"-2"-1293,2-1 1,1-1 0,2 0-1,1 0 1,3 0 0,0 0 296,0 0-916,0 0 284,0 0 145,3 0 0,-3 0-318,3 0 0,-3 0-59,0 0 0,0 0 1,-2 0-1,-1 0 411,0 0 0,-2 0 0,-1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0.6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7 7769,'-3'0'1553,"-3"-3"-959,5 3 1,-2-3 26,0 3-482,3 0 1,-3 5-1,3 1 1,0 2 69,0 2 0,0 2 0,2 3 0,0 0 29,0 1 0,-1 0 0,0 2 16,2 0 1,1-2-124,-2 2 1,3 0 18,0-3 1,-2 0-512,1-2 310,1-3 0,1 2 0,1-4-862,-1 0 646,-2-1 1,2-2 0,-2-2 0,2 0 0,0-1-756,1-2 0,-1 0 642,1-2 0,-1-5 380,1-4 0,-1-1 0,1-1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2.34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202 7 8533,'-3'-3'1288,"2"0"-1068,-4 3 0,1 0 0,-2 0-141,-1 0 0,1 2 0,-2 1-329,0 0 220,-2-1 0,-1 4 0,0-2-180,-1 2 172,0 0 1,1 1 0,-1-1 0,0 1-91,3-1 0,-1-1 0,1-2 0,1 1 130,1 0 1,3-1-1,0 2 1,0-1 90,1-1 1,1 2-43,0-1 0,1 0 1,1 0 19,0 1 1,3 1-1,2 0-48,1 1 0,0-1 0,1 0 1,-1-1-180,1 0 1,1-3-1,2 1-770,0 0 743,-2-1 1,4 1 0,-2-1 0,1-1-102,0 0 1,0-1-1,2 0-879,0 0 1163,0 0 0,0-3 0,0-1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43.27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174 54 7855,'-3'-4'-472,"1"-1"1,-2 2 848,-1-1 0,0 2 0,-1-2 138,2 1-455,0-2 1,-1 3-1,1-1 1,-2 0 7,0 1 1,0-1-1,-1 1-21,0 1 9,1-3 1,-1 3 0,0-1-86,1 1-29,2 1 1,-2 0-319,2 0 158,-2 0 1,2 1-1,2 1 80,1 3 0,2 3 0,1 1 1,3 0 172,0 0-113,2-1 29,0 4 0,-1-4 0,1 3 0,0-2 0,-1 0 186,1 1-67,0-3 0,-1 3 0,0-3 183,-1-1-169,1 1 1,-5 0 0,1-1 311,-1 1-268,-1 0 0,0-3 0,0 1 383,0 0-363,0 1 1,-3 0 0,-2-1-1,-1-1-23,-1 1 0,0 1 0,-1-1 0,-1-1-78,1 1 1,-2-2 0,1 0 0,-1-3-173,0 0 1,1 0 0,3 0-1,-1 0-795,0 0 0,1 0-582,-1-3 1119,3 0 0,1-7 383,3-1 0,0-2 0,0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2.72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27 46 7852,'-5'0'1039,"1"0"-704,3 0 0,-4 1-214,2 1 1,-1-1 0,2 3 0,0 2-207,2-1 1,0 4-1,0 0 1,0 2-46,0 0 0,0 1 0,0 1 43,0 0 1,3 0 0,1 0 0,2-2 0,0-3-81,1-1 0,0 0 0,1-1 0,1 0 85,1-1 0,-1-3 1,1-2-1,0 0 68,-2 0 1,-1 0 0,-1-3 0,1-4 57,-1-3 1,0-1 0,-1-1 63,0 1-54,-4 0 0,2-2 0,-3-2 103,0 0-98,0 0 1,-3 2 0,-1-1 0,-2 0 9,-1 1 1,-1 0 0,-1 4 0,0 1-47,0 1 1,1 3 0,-2 2-1,0 1-164,0 1 0,2 1 1,-1 1-1,2 3-393,0 0 0,1 5 534,2 1 0,-2 1 0,3 1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3.0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0 9175,'-4'0'-270,"1"0"1,3 1-646,0 1 1,0 2 914,0 2 0,3 1 0,1-1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3.1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0 8144,'0'6'1818,"-2"-2"-1496,1-1-369,-2-3 1,3-3 0,0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4.7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33 7834,'0'-3'226,"0"0"1,0 8 0,0 1-158,0 2 1,2 0-1,0 0 1,0 3-60,1 1 1,-1 1 0,1 0 0,0 0-88,-1 0 0,0 0 0,1-2 0,0-1-171,0 0 0,2-2 46,0-1 1,0-3 150,2-2 0,-1-4 0,-1-3 0,-1-2-13,1-4 0,-1 0 0,0-5 3,1 1 52,-2 1 1,2-3-1,-2 3 1,1 1 40,1 0 0,0 5 0,2-1 0,-1 3 14,1 1 0,-1 2 0,1 3 0,0 2-26,2 2 1,-1 1 0,3 6 0,0 1 54,1 0 1,1 2 0,0 0 0,-2 1 24,0-3 1,-1 0-1,1-3 1,-2-2 81,1-2 0,-3 0 81,2-3 30,-2 0 17,0-2-202,-1-2 1,-2-2 0,-2-3-18,-1-2-89,-1-1 0,0-2 0,0 1 1,0-2-306,0-1 0,-1 2 0,-1-3 0,0 2-192,1 2 1,-2-1 0,1 4 0,0 0 494,-1 3 0,2-1 0,-2 3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5.2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170 104 7541,'0'-6'0,"0"-1"81,0 1 0,-3-1 0,-1 1 0,0-1 384,0 1 1,-1-1 0,-2 1 0,-1-1-375,-1 1 1,0-1 0,1 2 0,-1-1-114,-1 2 0,1 1 0,-1-2 0,0 3-79,-1 1 0,4 1 1,-2 0-316,2 0 306,0 6 1,1-2-1,1 6-246,1-1 320,2 1 1,0 3 0,2 0-91,0 0 94,0 0 1,2 0 0,3 0 0,1 0-13,0-2 1,0-2 0,-1-3 0,-1 0 22,1-1 1,3 0 0,1-3 0,-1-1 21,-1 0 1,0-2 0,-1-1 0,1-2 31,-1-2 0,-1-1 0,-1 0 1,0-1 15,0-3 1,2-2-1,-3 1 1,2 1-17,-1 0 1,-2 2 0,2-1-133,1 1 88,-2 0 1,3 2-134,-2 1 0,0 2 0,0 3-90,1 2 235,-2 0 1,3 8 0,-2-1 0,2 4-12,-2 1 0,2 0 0,-3 0 0,2 0-123,-1 0 0,0 0 0,1 0 0,-1-1-88,1-1 1,1-2-1,0-1 1,0 0 220,-2 0 0,2-2 0,-2 0 0,2-3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5.52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7 7985,'0'-3'-49,"0"0"274,0 3-78,-3 0 191,3 0-266,-3 0 0,4 3 1,0 1-27,1 2 1,3 3 0,-3-1-126,2 0 52,-3 2 1,5 0 0,-4 0-336,2-1 169,-3-2 1,3 2 0,-2 0 0,0-1-513,-1-1 0,2-1 705,-1 1 0,0-3 0,-2-2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5.6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7 7985,'-1'-4'-334,"-1"2"122,1 1 88,-2 1 1,6 2 0,2 1-1,0 1-234,2 1 1,-1 1 0,1 2 357,-1 1 0,1 3 0,-1-2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5.8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7 7694,'5'0'-264,"-1"-2"667,1 0 1,1 0 0,1 2-1,1 0-459,1 0 1,2 0 0,0 0-1,1 0-124,-1 0 1,1 0 0,-1 0 0,1 1-344,1 1 1,-3-2 0,-1 3 522,-2-3 0,2 0 0,2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6.19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33 1 7985,'-7'0'0,"1"0"40,-1 0 0,2 3 0,0 1 0,3 2 348,1 0 0,1 3 1,0 0-46,0 1 0,0 3-159,0 3 0,0 0 1,1-2 15,1 1 1,-1 3 0,2-1-134,0-1 1,-2 3-33,4-1 1,-3-2 0,2 1 113,1-1 0,1-1-265,0-2 15,1-3 1,-1 2 0,0-4-1,-1-2 1,3-1-210,-1 0 0,0-2 1,0-1-1,1-2-104,1-2 0,2-2 1,0-3-1,-1-1-148,1-3 0,-2-2 0,1 0 562,-1 0 0,0-2 0,-2-2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6.5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111 27 7985,'-5'-1'26,"1"-1"0,-1-2 119,-1 1 1,0-2 397,-1 2-381,1 1 1,-1 0 0,1 0 126,-1 0-199,1 2 1,-1 3-1,1 1 20,2 2 0,-2 1-34,2 2 1,0-1 13,0 2 0,3 1 0,-2 2 0,0 1 1,1 1 55,1 3 0,0-3 0,1 1 0,1 0-96,1 2 1,-1-3 0,4 1 0,0-3-217,1 0 0,1-2 1,1-1-1,1 0-509,1-2 0,0-2 0,2-1 0,-1-3-309,0-2 984,2 0 0,0-2 0,0-2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19.1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8011,'0'-4'314,"0"1"1,0 4 0,0 1-1,0 3-221,3 1 0,-2 5 1,3 3-1,-1 3 78,1 3 0,-2 0 0,2 2 0,-1 0-4,-2 0 0,2 0 1,-1 0-87,0 2 0,-2 1 29,0 1 1,1 0-352,1 1 189,-1-4 0,2-3 0,-2-3-194,1-1 0,-1-4-7,1-3-210,-2-2-32,0-3 270,0-1 1,0-10-1,0-4 1,-2-5-78,-3-3 0,2-4 0,0-2 0,1-4 179,0 0 0,-2 1 0,1 1 167,2 2 0,0 0 0,1 4 0,1 2 0,1 1 816,3 2-636,0 4-92,2-1-42,-1 6 0,3-4 0,1 3 0,-1 1 315,0 2-190,3 4-140,-5-2 70,6 3 0,-4 3 1,2 1-1,-2 2 1,0 1 522,0 2-569,0 1 1,-4 1-1,0-1 1,-1-1 28,-1-1 0,-1 2 0,-2-1-67,0 1-50,-6-2 0,2 2 0,-5-2 0,-1 1-5,-1-1-486,-1-3 283,-1 0 65,0-4-134,0 5 1,2-5-1,0 1-560,-1-2 420,3-2 1,-1-3 0,4-4 405,-1-4 0,4-3 0,0-4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43.45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7906,'0'4'-193,"2"2"1,0-2 0,-1 2 0,0 1 100,-1-1 0,2 1 0,1 0-362,-2-1 275,3 1 0,-3 0 179,1 2 0,2-1 0,-1 1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7.23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196 104 7985,'-3'-5'0,"-1"-1"0,0 2 0,0-1 0,-1-1 0,1 0 0,0-1 0,-1 1 0,-1-3 0,-1 0 0,1 1 0,-1 2 0,-2 2 0,1-2 0,-2 2 0,1 0 0,1 0 0,-2 2 0,2 0 0,-1 1 583,-1 1 1,3 3-1,-1 1 1,0 2-444,2 1 0,-1 2 0,2 3 1,-1 1-237,2 3 1,3 2 0,-1 1 0,1 3-7,1 1 0,0-2 1,1 1-142,1 1 0,-1-5 158,3 1 1,-1-2 0,1-1-46,1-3 1,0-4 0,0-1 0,0-1-55,0-3 1,0 1 0,2-3 0,-1 0 102,1-2 0,-3-2 0,1-3 0,0-3 41,0-3 0,0-2 1,-1-2-1,0 0-3,0 1 1,0-2 0,-3 0 0,1 0 3,0 0 1,-1-1-1,1 4 422,0 0-212,0 5 0,-1-4 111,1 3-257,-1 1 0,2 4 174,-1 2-169,-1 1 1,3 3 0,-2 2 0,2 5 77,2 2 0,0 4 0,1 1 0,-1 1-82,1 1 0,-1 1 1,1 0-1,-1-1-244,1-1 1,-1-2-1,-1 2 1,-1 0-127,1-1 0,1-2 1,0 0-1,-1-4-13,-1 0 0,0 1 0,2-3 357,-1 0 0,-2-3 0,-3-2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8.00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59 7558,'0'-4'1024,"0"1"-1056,0 3 1,0 7 53,0 2 1,2 4-1,1-2 1,1 1-4,1-2 0,-2 3 0,2-2 0,0 0-70,1 0 0,-2 1 1,0-4-1,1 0-119,1-1 1,-2-1-1,1-1-81,0 0 0,1-4 1,0 1 165,1-1 1,-3-3 0,0-2 0,-1-1 111,1-2-93,0-4 1,0 1 40,-2-3 1,1 2 0,-1 0 0,-1 0 0,1 0 163,0 1 0,-1 2 0,1-1 159,-1 2-195,-1 3 0,0 1 0,2 4 43,0 1 1,3 2-1,-1 2 1,2 2-38,1 0 1,-1 0 0,1 2-71,-1 0 1,1-2-1,1-1 1,1-1 0,-1-1-120,-1-1 133,3-3 3,-3 5-82,2-5 1,0 2 65,0-3 1,0 0-203,0 0 191,-2-3-21,2-4 1,-2 2-71,-1-4 75,4 3-27,-3-6 152,2 5-135,-5-3 6,2 1 51,-3 2 1,2-3 12,-1 4 0,-3-3-31,2 0-16,-3 1 21,0 1-23,0-2 255,0 2-239,0-3 36,0 7 1,0-3 0,-3 2 156,-1-2-226,-2 2 20,0 1 0,1 3 0,1 0 0,-1 0 0,-1 0 0,0 0 0,-1 1 23,1 1 1,1 2 0,1 2 0,0 1-123,0-1 0,-1 1 0,3 1 64,0 1 16,2 3 0,0-1 0,0 4 240,0-1-154,0-2 1,3 4-1,0-3 1,2 0-14,-1-3 0,0 2 1,3-3-1,1-1-146,1-1 1,2-1 0,-2-1-1,1-2-211,2 0 0,0-1 0,-1-2 1,0 0-259,1 0 1,-1-3 0,1-2 0,-1-2-264,0-1 1,-2-3 796,0 2 0,-2-3 0,0 2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8.8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59 8474,'-3'1'507,"1"1"1,1 2-400,1 2 1,0 4-1,0 0 1,0 3-23,0 0 0,2 0 0,1 0-77,1 0-8,-3 0 0,5-1 0,-3 0-157,1-2 1,2-2 117,-2 1 1,2-2-1,0-1-68,1-2 0,-1-1 0,1-3 0,-1 0-98,1 0 0,-1 0 0,1-1 0,-1-3 67,1-2 1,-1-5-1,1 0 1,-1-1 84,1-1 0,-1 0 0,0 0 1,-1 0 73,0 0 1,-3 0 0,1 3 0,0 0 246,-1 1 88,1 2 0,-2 1 193,1 6-421,2 3 1,-3 4 0,1 2-22,-1 1-23,1 0 1,0 2-1,2-1-107,1 1-24,-2-2 1,3 2 0,-2-3 0,2-1-42,1-1 0,-1 1 0,1 0 1,-1-1-151,1-2 1,-1-4 0,1 2 0,-1-3 64,1 0 1,-1 0 0,1 0 0,-1 0 120,1-3 0,-1 2 0,1-3 0,-2 1 20,0-1 1,1 0 0,-2-2 0,1 1 269,-1 1 0,2-1 1,-2 0-1,2-1 36,1 2 1,-1 2 0,1-2-82,-1-1-129,1-1 0,-1-1 0,1 1-33,-1-1-54,1 4 1,-1-5 0,1 1 0,-2 0-6,0 0 1,1-2-1,-3 0 1,1 1 61,-2 1 1,-1 1-1,-1-1 1,0 1 18,0-1 1,-1 1 0,-1-1 0,-3 1-25,0-1 1,-2 3 0,1 0 0,-2 1 67,0-1 0,0 3 0,-2-2 0,0 3-26,2 0 1,0 0-1,1 3 333,1 1-281,-2 2 0,4 0 1,-2 1-3,2 2-53,1 1 0,3 2 1,0 0 15,0-1-30,0 3 0,1-3 1,1 2-1,2-1-27,2 1 0,1 0 1,-1-1-1,1-1-187,2-2 0,-2-3 1,3-1-1,-1-1-172,2-1 0,1-1 0,0-2 0,0 0-223,-1 0 1,0 0-1,2-1 1,0-1-103,0-2 0,-2-4 1,-1-2 655,-1 0 0,0-1 0,-3-2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9.18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20 7701,'3'-6'662,"-2"1"-404,3 1 0,-1 2 0,1 0-16,1 2 0,1 0 0,0 2-36,1 3-64,-1 1 0,3 3 0,0 2 216,-1 1-259,-1 1 1,-1 2-1,1 1 1,-1 1-54,1 1 1,-3 0-1,0 0 1,-1-1 33,-2-1 1,0 2-1,-1-2 1,0 1-130,0-2 1,0-1 0,0-1-1,-1-1-326,-1-1 0,-1 0 0,-2-1 0,0-1-2042,-2 1 2417,0-5 0,-8 4 0,1-2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02.7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87 7623,'6'-2'323,"1"0"0,0-2 1,2-1-124,1 0 1,0-1 0,2-1-31,-2 1-122,2 0 1,-3 1 0,2 0 0,-1 0-39,-1 0 1,1 3 0,-2-1 0,0 1-122,-1 0 1,1-2 0,0 2 40,0 0 0,-1 0 0,-1 0-34,0 0 0,-2 2-297,1 0-179,-1 0-486,-1 0 333,0 0 733,-3 0 0,0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03.2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56 1 7515,'0'6'75,"0"0"1,-2 1 0,-1 1-48,0 0 0,2 2 0,-2-1 0,0 0-37,-1 0 0,1-1 0,0-1 0,1 1 12,-2 0 0,1 0 0,0-1 0,0 1 31,-1 0 0,1 2 0,1-1 130,-1 1-137,2-5 0,-2 5 0,3-4 22,0 1 1,0 0 0,1-1 2,1 1-43,-1-4 0,4 2 1,-1-2-22,2 0 0,1-2-86,1 1 1,0-1 0,2-1 80,1 0 0,-1 0 0,0 0 0,2 0-158,2 0 0,-1 0 0,2 0 175,0 0 0,1-3 0,2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1.8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44 7957,'0'-4'-581,"0"1"899,0 3 1,0 5 0,0 2-209,0-1 1,1 2 0,0 0 0,1 3-114,-1 0 0,2 2 1,-1-1-1,0 0-94,1-2 0,-2 1 1,2-2-1,-1 0-107,0 0 1,0-1 0,0-1 64,0-1 0,3-1-259,-1-1 310,-1-4 1,2-4-96,-1-4 120,2-4 1,-1-2 0,1-3 95,0 0 0,-1-1-50,3 0 1,-1 2-1,0 1 83,1-1 0,-1 4 0,1 0 0,-1 3 14,-1 2 1,3 1 0,-1 2-1,0 2-25,-2 1 0,1 1 0,0 0 0,0 2 53,1 2 130,1 3-1,-3 2-173,0 3 0,0 0 1,0 3-1,1 0 38,-1 0 1,-2 2-36,0-3 1,-3 1-1,2-2 101,-3 1-91,0-3 1,2 2-478,0-4 0,0-1 186,-2-2 1,0 0-648,0 1 448,0-1 413,-2-3 0,-2 3 0,-2-3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2.2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25 7505,'6'0'130,"1"0"1,-1 0 0,0 0-77,0 0 0,3 0 0,1 0 0,0 0 89,0 0-204,1 0 0,-1 0 0,0 0-165,-1-2 0,1 1 0,-2-1-240,0 1 1,-1-1 90,-1 0 375,0-3 0,0 2 0,1-4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2.4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7 7888,'-4'-3'-220,"1"3"889,3-3 1,0 8-971,0 1 139,3 1 109,-2 2 1,4 1 0,-3 2 0,1 2 0,0-1-1,-1 2 1,0-1-242,0-1 0,1 1 0,-2 1 0,1-2 294,0 1 0,1-2 0,1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2.7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7312,'0'6'508,"0"1"-389,0-1-82,0 3 0,0 0 1,0 4 149,0-1-164,2 1 1,-1 0 0,1 1 0,-1 0-314,-1 0 255,0-1 0,0-1-675,3 1 503,-3-1 1,4 0 0,-3-1 206,1-1 0,3 1 0,-2 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43.62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14 7885,'0'-6'-225,"0"2"-351,0 1 1,2 6 575,0 1 0,4 5 0,-3 2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3.2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7 6715,'-2'3'687,"1"0"1,-1-3-555,4 0 0,1 2 0,4 0-118,2 0 1,-2-2 0,1 0 0,1 1-67,-1 1 1,2-1-1,-1 1-364,1-1 348,-2-1 1,3 0 0,-3 0 0,0 0 29,1 0 1,-2-3-847,1 1 572,-1-2 1,-3 2 310,-2-2 0,-2 0 0,0-2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3.4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7 7828,'-4'-4'-108,"0"2"421,0 2-240,1 0 1,0 2 0,3 3-90,0 3 0,1-1 79,1 4 1,-1-1-62,3 2 0,-2 2-85,0 0 0,0-1 1,0 2-60,0-2 1,-1-2-1,1 0 1,0-1-33,-1-1 0,2 1 1,-1-1-1,0-2 174,1-3 0,-3 5 0,3-2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3.8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7828,'4'0'36,"0"1"143,-2 1 0,3 0 0,-3 4 0,0 1-99,0 2 0,0 1 1,1 3-1,0 0-35,-2 1 1,0 0 0,0 0 0,0 0 30,1 0 0,0-1 0,-2 1 0,0-3-129,0-3 0,1-1 1,0 0 67,1-1 1,1-2-1062,-1 0 655,-1-3 0,5 1 92,-2-4 1,0-3 159,1-3 0,0-3 0,-1 0 115,2 0 0,-2-1 1,0 1-1,0 1-44,0 1 1,1 1 0,-1 2 237,2-1 0,-1 3 0,0 1 0,-1 0 131,1 2 0,-1 3 0,0 2 1,0 1-97,-1 2 1,2 1 0,-2 2 128,0 1-250,-1 0 0,2 4 1,-1-3-1,-1-1 79,0 2 1,-1 0-1,1-1-1830,-1 1 760,-1-5 907,3 6 0,-3-4 0,3 2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20.2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 7884,'0'-3'69,"0"3"1,2 6 0,1 4 0,0 2-109,-1 3 1,1 0 0,-1 2 0,0 0 96,2 3 1,-3-2-1,2 2 1,-1-2-173,0 2 0,0-3 0,-2-3 0,1-1-134,1 0 0,-1-2 0,1 1-318,-2-2 367,0-5 0,0 3 199,0-4 0,0-1 0,0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20.5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44 7910,'4'-10'0,"-2"2"0,1 1 0,1 1-208,2 0 182,0 2 1,0 1-1,0 3 130,1 0-28,-1 0 1,2 3-90,0 1 63,3 2 1,-3 0 0,2 0 0,1 0 0,-2 1-50,-1-1 0,1 1 0,0 1 1,-2-1-86,0 1 1,-3 1 0,0-1 0,-2 1 10,0 0 0,-1-2 0,-2 3 0,-1 0 11,-2-1 0,-2 1 1,-1 0-1,0-2-107,-2-3 1,0 0-1,2-1 1,-1-1-329,0-1 411,-2-1 86,3-1 0,-1-3 0,1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20.9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7 7919,'0'-4'342,"0"2"1,-2 2-406,0 2 0,0 3 0,2 3 1,0 2-105,0 2 0,0 1 1,0 1-1,0 0 142,0 0 1,2-1-1,1-1 1,-1 0-83,1-1 0,0 0 0,-2-3 0,2-1 65,0 0 0,-1 0 1,1-2 30,-1-1 8,-1-1 0,3-3 1,-3-1 80,1-1-90,0-1 0,0-6 171,0 1-99,3-6 1,-4 4 0,3-4 49,1 0-103,-2 2 1,2 0 0,-2-1 0,0 1-32,2-1 0,-2 3 0,1 1 0,1 1 29,-2 0 0,3 5 0,-2-3-179,1 3 1,1-1-1,1 2-37,2 0 1,-3 2 0,3 0 0,-2 2 210,2 0 0,-2 3 0,1-2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21.4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81 13 7431,'-3'-4'-384,"2"-1"0,-4 3 531,1 1 0,0 0 0,0 1-84,-1 0 0,0 1 1,-1 1-1,0 2-18,2 2 1,-2 0 0,2 1-2,-1 1 0,-1 0 0,2 2 0,1 1-113,1 1 96,1-3 1,-2 3 0,3-2-151,0 2 128,0 0 0,2-2 1,1-2-1,0-1-257,2 0 255,1-1 0,2-3 0,0-1-40,0-1 0,1-1 0,-1 0 0,0-1-3,1-4 1,-1 1-1,2-5 1,-2 0 52,0-1 0,-3 0 1,-2 0-1,0 0 30,-2 0 0,0-1 1,-1 2-1,0 0 21,0 0 0,-3 1 0,-2 2-53,-1-1 1,-3 1 0,3 0-1,-1 1 1,0 0-132,1 3 0,-1 2 1,1 0-394,0 0 374,2 0 0,-1 0 0,2 2 139,-1 3 0,-1 3 0,1 1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21.8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106 0 7903,'-7'0'-151,"3"0"1,0 0 0,-1 0 134,0 0 0,-3 2 0,-1 1 1,2 1 113,0 1 1,1 0 0,-1 1-209,1 0 171,0 1 0,2-1 0,0 0 0,0 0 28,0 0 0,-1 3 1,3 0-1,1 0-10,0 0-21,1 2 1,0-2-65,0 4 1,1-1 9,1 0 0,-1 1 0,3-1-34,1 1 1,3-3 0,0 0 0,0-1 24,-1-2 0,-1 1 1,2-1-1,1 0-147,1-2 0,-2-2 0,2 0 0,1 0-232,1-2 1,1 0 0,2-2 383,1-1 0,-1-4 0,0-3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36.0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84 7682,'0'4'-272,"0"-2"1,0-4 279,3-2 0,-2 0 1,4 0-1,0 0-35,1 0 0,1-1 1,1-2-1,1 1 13,0 2 0,0-5 1,-2 3-1,0 0-2,0 0 1,0 4-1,0-2 1,0 1 2,0 2 0,-3 0 1,0 0 6,-1-1 35,3 1 1,-5-2 31,4 3 0,-3 1 0,2 1 203,-1 3-227,0-2 1,-3 1-1,0-2-16,3 2 1,-3 3-1,3 0 1,-2 0-50,-1 3 1,2 0 0,0 2 0,0 0-28,-2 0 55,0 1 0,0 7 0,0 2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59.6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133 0 7587,'-7'0'283,"0"0"13,0 0 0,0 1-55,0 2 0,0-3-256,0 3 0,0 0 1,0-2 0,0 2-4,0 0-26,0-2 0,3 2 0,-1-3 0,0 1-16,2 1 1,-4-1 22,3 1 1,-2-1 27,-1-1 118,3 3-64,1-2 0,3 3 0,0-2-27,0 3 1,2-1 0,1 0 0,1 2 13,1 0 0,1-1 0,1-1-146,0 2 122,0 0 0,1 1 1,1 0-265,0 0 160,0-3 0,-2 1 0,1-2-428,1 1 297,-1 1 0,2 1 227,-3-2 0,3 6 0,1-3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44.54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47 41 7791,'-4'-3'-31,"1"1"178,0-2 1,0 0 0,-1-3 8,2 0 0,-1 3-101,1-1-235,-1 4-49,3-2 246,-3 3 1,3 1-241,-3 1 140,0 5 0,2 0 0,-1 3 1,0-1 13,0 2 0,1-1 0,-1 0 22,1-1 9,1-1 1,0 2 0,0-2 18,0 1-30,0 0 1,1-2-119,1-1 83,-1-2 1,4 0-1,-2-3 3,1 1 1,0 0-1,3-4 1,0-3 10,-1-1 1,1-3 0,0-2-1,-1-1 42,-2 1 1,2-2 0,-2 3-1,0-1 47,1 2 1,-3 0-1,1 0 283,0 1 0,0 0 315,-3 2-582,0 2 1,0 1 329,3 3-84,-3 0-101,3 0-353,0 0 90,-2 0 1,3 1 96,-2 1-61,-1-1 5,2 2 24,-3-3 19,3 0 0,-3 0 128,3 3-119,-3-3 1069,0 3 0,0 0-767,0 2-201,3 1 0,-1 2 0,1 2-12,0 0-8,3 2 37,-6 1-112,6 3 1,-4-1 0,2 3-39,-2 0 1,1-1-1,-1 1 1,0 1 0,0 1-1,-1 1 1,1 1-67,0 0 0,0-1 0,-2-2 0,0-1 58,0 0 1,2-2 0,0 0 0,0-2 11,-1-3 1,-1-1 0,0-1 0,0-1 14,0-1 1,-3-2-1,1-1 5,-2-1 1,2 1 0,-3-2-3,0 0-1,2-2 1,-3 0 0,2 0-140,-2 0 88,-1 0 1,-2-2 0,0-1-112,1 0 100,1-2 1,0-2 0,0 0-464,1-2 241,-1-1 0,3-3 1,0 1-1,1 1-95,1-1 1,2-1 0,3-2 379,1 0 0,5-4 0,1 2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0.2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14 7476,'-4'0'350,"-2"0"1,3 1-259,-2 1 1,2 0 0,3 3 0,0 2-161,0 2 0,1 3 0,1 0-85,3 1 0,1-1 0,1-2-61,0 0 123,0 0 0,1-3 1,0-1-1,2-1 42,1 0 0,-2-4 0,3 1 0,0-3-4,-2-1 0,3-4 1,-4-1 170,0-1-65,-2-4 0,0 2 1,-1-3 141,-1 2-101,-2 2 0,-3-1 0,0 3 0,-1 0 32,-1 0 0,-3 1 0,-3 1 0,-2 0-20,-1 0 1,-1-1 0,-1 2 0,-1 1-225,0 2 0,0 1 1,0 1-1,0 2-313,0 1 0,3 5 0,2 1 431,1 1 0,1 0 0,0 3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0.8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7805,'3'7'169,"1"2"0,1 1 0,0 1-28,0 2 0,-2 0 1,0 1-109,0 0-24,-2 3 0,2-2 0,-3 3-53,0-1 1,0-1-10,0-2 1,0 0 0,0-1-22,0-1 1,-2-2-1,-1-3-204,2-1 201,0-2 1,4-1 0,2-6 0,1-1 30,1-2 1,0-2-1,1-1 1,0 0 49,1 1 1,3 0 0,-2 1 0,0 1 34,0 1 0,0 2 0,-1 3 0,0 0-36,0 0 1,-2 1 0,0 0 264,0 2-170,-3 2 0,-1-1 0,-3 3 302,0 0-270,0 0 1,-4 0 0,-2 2 340,-2 0-453,-5 0 1,5-1 0,-4 0 0,0 0 3,-1-2 1,1-2 0,1 1-1,1-3-244,2-1 1,-2-1 0,1-1 0,2-1-251,2-3 0,3-1 0,0-1 0,2-3-627,2-1 1099,2 1 0,3-3 0,0 2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1.4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8 125 7488,'1'7'-105,"1"0"0,-1-1 1,1 0-1,-1 2 252,-1-1 0,2 3 0,1 0 2,1-2 0,1-1 0,2-2 0,0-2-127,-1 0 1,1-2 0,0 1-65,0-1 77,3-1 0,-2-1 1,1-1-1,-1-2 11,-1 0 1,-1-2 0,0 1-297,-2-1 258,-2-1 0,1-1 1,-3 0-1,0-2-15,0 2 1,0 3-1,-1 0 1,-1 0 12,-3-2 1,-2 3 0,-1 1-1,-2 1 3,-1 0 1,2-1-1,-3 4 1,0 2 172,2 1 1,0 2 0,2 0-20,-1 1 1,2 0-1,0 6 0,4-2-162,2 2 0,2-2 1,1 0-30,3 2 16,1 0 1,1-2 0,3 0 0,1-1 32,2-1 0,4-4 1,0-1-629,0-1 461,-1-1 0,3-2 1,-1 0-1,1 0 62,3-3 1,0-1 0,-2-3 0,0-2 73,-2 0 1,0-6-1,1 0 1,-1-2-14,-1-2 1,-1 1-1,-2 1 1,-2 0 135,-1 1 0,-4-1 1,0 1-1,-2 1 58,-1 3 1,-1 1-1,-3 3 1,-1-2-17,-1 2 0,-2 1 0,-3 1 0,0 3-4,0-1 1,0 2-1,-1 2 1,0 0-16,-1 0 1,-1 2-1,1 2-115,0 3-18,0-2 1,2 3 0,0 0 54,0 2-17,3-1 1,-2 5 0,4-1 0,0-1-11,-1 1 1,2 3-1,-1 1 1,2 0 15,2 3 0,0-2 1,2-1-1,2 1-150,0 0 0,1-2 0,0 2 1,0-1-210,0-2 0,0 0 0,-1-2 0,1-1-290,0-3 1,0-1 0,0-1-74,-3 0 0,2-1 675,-1-2 0,-2 0 0,0-4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1.8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49 8362,'7'0'388,"0"0"1,1 0 327,1 0-564,2 0 1,3 0 0,0 0-483,3 0 266,0 0 1,3-1 0,0 0-228,1-2 206,-4-2-27,6 4 0,-8-4-183,4 2 127,-4-2 192,2 4-179,-3-5 128,-3 5 33,-1-2-50,-3 3-35,0 0 234,-3 3-86,-1 4 0,-4 1 0,-1 2 0,-3 0 1,-1 1-1,-1 1 615,0-1-596,3-2-33,-2 4 46,5-6-37,-2 4 69,3-5-97,0 1 1,1 0 0,2-3 0,3-1-84,3-3 1,2 0 0,-1 0 0,0-1-216,0-4 290,3 1-40,-6-7-126,7 1 134,-7 0 11,3-1-96,-6 1 88,2 0-10,-5 2 6,2-5-2,-3 5 1,0-2-4,-3 3 1,-1 0-176,-3 0 172,-3 0-96,3 3 1,-7-1 0,3 3 0,-1 0-288,0 1-101,-1 4 252,5 1 1,-2 3 0,3 0 0,1 0 0,1 1 244,3 1 0,1-1 0,7-1 0,2-4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2.1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21 8025,'0'-3'822,"0"0"1,0 6-847,0 1-25,0 2 1,0 4 0,1-1 0,0 0-41,1 1 0,1 1 1,-2 2-1,0 0 181,1-2 1,1 0 0,-1 1-16,0-3 1,1 1 0,-3-1-1,3 0 77,1-2 1,-1-2 0,1-1-1,-1-1 30,1-1 0,0-5 0,1-1 0,1-3-122,2-3 1,0-3-1,1-3 51,-1 1 1,1 0 0,2 0 0,-1-2-2969,0-4 2855,-1 7 0,1-12 0,1 8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5.1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91 7698,'0'7'-323,"3"0"496,1 0 0,0 0 0,1-1 0,0-1-132,1-3 1,1-1 0,0-1-1,1 0-40,1 0 0,-1-1 0,1 0 0,0-3-1,0-2 1,-1-2 0,0-4 0,-2 2-75,-1 0 1,-1 0 0,1-1 0,-2 1 53,0 3 0,-2 0 1,0 0 75,-2 0 0,-1 2 1,-3 1 260,0 1-216,-1 1 1,-1-1 0,0 1 250,0 1-231,0 0 1,1 2 0,0 0 0,2 2-26,-2 1 1,0 1 0,0 2 0,1 0-3,0 0 1,3 0 0,-2 3 0,1 1-3,1 2 1,1 0-1,1 1 1,0 1-38,0 0 0,3 1 1,2-4-1,1 1-175,1 1 1,0-4 0,0 0 0,1-3-276,1-3 1,2-1-1,2-3 1,0 0-41,1-3 0,-2-4 0,5-4 435,-3 1 0,3-13 0,1 1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6.1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29 7868,'-7'0'509,"7"0"1,2 0-680,3 0 119,2 0 0,1 0 0,1 0-55,0 0 51,3 0 1,-2 0-1,3 0 1,-2 0-44,2 0 0,-3-1 0,2-1 0,0 0-194,-2 0 0,0 2 1,-3 0-1,0 0-66,0 0 0,-1-1 358,-1-2 0,-2 0 0,-3-4 0,0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6.3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9443,'0'10'33,"0"2"1,0 1 0,2 1-1,1-1-300,1-2 0,-2 5 0,2-2 0,0 0-177,0-2 1,-2 1-1,2-2-499,-1 0 644,-1-1 299,2 0 0,-1-2 0,4 2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6.6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 8025,'4'-3'107,"-1"2"141,0-2-161,1 3 0,0 0 0,1 0-44,0 0-15,5 0 1,-3 0 0,3 0-137,-3 0 108,3 0 0,-2 0 0,2 0 0,-1 0-102,1 0 0,-1 0 0,-2 0 0,0 0-753,0 0 1,-3 0 854,1 0 0,-3-3 0,1-1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6.8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6 7922,'-3'-3'261,"2"0"1,-1 6-130,1 1 1,1 2 0,0 2 0,0 1-118,0 3 1,2 0 0,2 1 0,-1 1 9,0 0 0,-1 2 1,-1-2-283,1 0 0,-1 2 161,1 0 0,1 0 0,0-3 3,-2-1 0,0 1 93,-1-1 0,0 4 0,0 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45.13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7 7536,'0'-4'1171,"1"1"-998,1 3 0,0 4 0,2 2-164,1 2 0,-1 4 65,1-1 1,-3 4-143,2 0 60,-2 1 1,1-1 0,-1 1-82,0-1 0,0-2 89,-2-2 0,0-1-74,0-3-8,0-1 0,1-1-114,1-1 0,-1-3 0,2 0 0,-1-4 93,1-3 1,2 0 0,-1-6 0,2-1 71,1-2 1,-1-3-1,1 2 1,0 2-20,-1 0 1,1 2 0,0 2 0,-1 0 260,1 2 0,-2 2 1,-1 1 170,1 3 1,-1 1-111,0 1 1,-1 1-186,1 1 0,-2 2-138,3 3 52,-4 2 0,3-1 0,-3 3-375,2 1 227,-1 1 1,-2-2 0,1-1 0,0 1-199,1-1 1,1-1 0,-1 1 344,0 0 0,0 2 0,-2-2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1.6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 7401,'0'-6'-16,"0"0"1,0 5-1,0 1 125,0 5 0,3 0 0,1 3 32,1 5 0,-3 1 1,1 8-173,-2 1 14,3-4 0,-3 3 0,2-4-30,-2 0 11,-1 4 0,0-6 0,0 2-170,0-1 164,4-4 0,-3 0-33,2-4 0,2-4-5,1-2 0,2-4 0,1-4 0,-1-6 17,-2-5 1,2 2 0,-2-7 66,2-2 0,1 1 1,0-1-1,-2 1 1,-1 5 25,1 7 0,0 2 0,0 9 0,-1-4-26,1-2 0,-2 6 0,0 0 317,-1 3-307,3-2 0,-5 4 0,3 0 0,-1 6 9,-2 4 0,2 5 0,-1 0 0,-1-1-41,-1-1 1,2-2 0,0-1 0,-1-2-8,-1-1 0,0 0 0,1-2 0,1 1-295,-1-1 0,0-4 320,1-1 0,2-4 0,4 2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2.0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163 143 8154,'5'-4'-141,"-2"-2"1,-2-2 0,-1-1-28,0 0 1,-4-4 184,-2-2 1,1 5-1,-1 2-64,-1 3 77,3-2 1,-4 2 0,2-4 0,-2 1 30,-1 2 0,0-1 1,0 2-163,0 0 39,4 3 0,-7 0 28,-1 8 0,2 7 0,1 5 0,3-4 15,0-3 0,2-2 1,0 2-2,1 4 0,1 0 1,4 5-1,1-3-53,1-2 0,4-4 0,-2 1 0,1-3 31,0-3 1,0 1 0,3-3 0,0 0 43,1 0 1,-1-2-1,0-5-9,0-3 0,0-5 0,0-1 1,-1 0-8,-2-1 1,1 2 0,-3-2 215,1 3-201,1-5 1,-1 9 0,-1-5-24,0 4-5,-3 3 1,4 4-28,-2 0 1,1 7-1,3 2 1,-2 2 6,-1 2 0,2-3 1,-2 3-1,1 0-56,2 2 0,-2-1 1,0 0-1,0-1 103,0-2 0,-3-1 0,2-1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2.7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64 7486,'0'6'-896,"0"0"947,0 1 0,0 4 1,1 1-1,1 1-25,1 3 1,0-5-1,-2 4 82,2-4-81,-2 2 0,4-6-225,-2 2 218,-2-2 0,8 1-198,-3-2 153,2-2 1,-2-4-1,0 0-27,1 0 0,1-4 1,1-3 22,0-4 1,-1 0 0,-1-3 0,-2 1 17,-1 2 0,2-2 0,-2 0 52,1-1 1,-2 1 55,3 1 13,0 4-105,3 8 0,-1 1 0,-1 2 1,-1 2 13,1 0 0,1 2 1,1-2 134,0 3-136,0-5 1,0 8 0,1-8-6,2-1-1,-2 3 0,4-4 1,-3 2-1,1-2 20,0-1 1,-1-3-3,1 0-13,-6 0 0,6-4 0,-6-3 1,2-3 0,-3-1 1,-2-1-1,-2 3 5,-1 2 0,-1 1 0,-1-1 0,-2 2 26,-1 2 0,-1-1 0,-3 3 49,0-1-82,0 3 1,0-2 0,0 4 0,-1 0 21,1 0 1,0 1 0,0 2 6,0 3-25,0 6 1,1-1 0,2 5 0,2-1-10,0-1 1,3 3-1,-2-2 1,2 2-26,1 1 0,4 0 0,2-1 0,2-2 20,1-3 1,0-2 0,1-1 0,1-1-172,1-2 1,5-2 0,-3-4-1,1 0-118,0 0 0,0-1 1,2-2-1,-1-3 283,-1-2 0,-4-1 0,6-4 0,-3-1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3.3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7136,'0'9'98,"0"1"1,0 1 0,0 2-67,0 1 0,0 1 0,1 3 0,1 0-51,1 1 0,0 2 1,-2-1-1,1-2-30,1-2 1,0-4-1,-3 2-113,0-1 84,4-1 0,-3-3-2,2 0-78,2-4 136,-4-1 0,4-5 0,-3-3 79,1-5-59,4-4 0,-3-5 1,3 1-1,-1 1 20,1 1 1,1 1 0,1-2-20,0 1 1,0 8 0,0 1 7,0 4 0,0 2 1,-1 1-1,-1 2 66,-1 3 0,-1 2 1,1 2-1,-2 1 38,0 1 1,-3 3-1,2-2 219,-2 1-246,-5-3 1,2 5 0,-4-3 0,-2 0 27,-3 0 1,1-1 0,-2-3-58,2 0-26,-3 0 0,3-3 1,-2-1-243,2-1 87,1-1 0,0-3 0,0-1 0,1-2-679,2-3 805,2-2 0,4-5 0,0-1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3.6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 0 7925,'-10'1'-307,"1"2"0,4-1 1,2 4-1,2 2 359,1 3 1,0 1 0,0 5 0,0 2 13,0 1 1,0-1-1,0-1-120,0 0-60,4-4 1,0 3-1,3-3 1,-2 0-48,0-2 0,1 1 1,-2-2-1,0-2 161,0-2 0,3-1 0,-2-1 0,4-1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3.9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 0 7925,'-9'9'0,"3"1"0,1 0-538,1 2 417,1-2 1,3 6 0,0-4 28,0-1 98,0 3 0,0-4 0,1 2 0,2-2-1,3-1 0,-1 0 0,1-1 1,1-1 11,1-1 1,4-4 0,0 1 0,-1-2-49,-1-1 0,-4-1 0,0-2 0,1-3 21,1-2 1,-2-2 0,-1-1 0,-1-2 7,-2-1 1,-1 3 0,-1-2 76,0 0-74,0 3 1,-1-3 0,-2 4 0,-3 1 4,-2 2 1,-1-1 214,0 4-199,0-4 0,0 6-195,0-3 31,0 3 0,4 2 0,2 3-68,2 2 0,1 2 0,0 1 210,0 0 0,8 0 0,2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4.2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82 0 7747,'-9'0'-50,"0"1"32,0 2 0,1 2 0,1 3 0,1 0 77,-1 1 0,2-1 1,0 5-1,1-1-17,2 0 1,-2 3 0,1-2-1,1 0-78,1 0 1,2 2 0,2-3 0,3-1-32,2-1 1,1-1 0,0-1-269,0-2 263,0 2 0,3-6 1,1 3-1,0-1 18,0-2 0,0-1 1,-2-2-584,1-2 637,0-2 0,1-4 0,1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4.4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0 8065,'-5'4'375,"-2"1"0,4 5-221,1 2-186,1-2 0,1 6 0,0-3 1,0 1-113,0 2 0,0 1 1,1 1-1,1-2 25,1-1 1,1 0 0,-2 2 0,1-1 29,-1-1 0,2-4 0,-1 1 0,0-2-278,1-1 1,-2 0 0,4-1 366,1-2 0,-3-2 0,4 0 0,-3 1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5.0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118 35 7960,'0'-9'356,"-1"4"0,-2 2-418,-3 2 0,-1 2 0,0 2 1,1 2-62,-1 0 0,-1 3 0,-1-2 1,0 3 139,0 0 1,0 0-1,0 0-53,0 0 1,3-1-1,1-1 48,1-1-201,1 0 202,3 3 1,0-3-168,0 0 141,4-4 0,1 5 0,4-3 0,0 0-24,0 0 1,0-1 0,1-3 0,1 0 6,1 0 0,1 0 0,-2 0 0,2 0-26,1 0 0,-2-1 1,2-1-1,0-2 30,0-1 1,-3-1 0,1-2 0,-1 1 32,-2 1 1,0 0-1,-1-3 1,-1 0-17,-1 0 0,-3 1 0,2 0 24,-1-1 0,-1 2 1,-2-5-1,1 4 302,1 2 1,0 3 26,-3-3-308,-4 4 0,2-5 0,-4 4 49,-1 1 1,2 0 0,-1 0 0,-1-1 28,-1 1 1,-1 2 0,0 3-88,0 3 0,2 2 0,2 1 0,1 0-65,2 0 0,1 1 1,1-1-1,0 0 25,0 0 1,0 1 0,0 1 0,1 1 27,2-1 0,-1-1 0,4-1 1,2 0-26,0 0 0,1-1 1,0-1-1,0-2-17,0-1 1,1 0 0,1-2-1,1 1-363,-1-1 0,2-2 1,-1-3-1,-1-2 390,-1 0 0,3-7 0,1 2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5.5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154 150 7879,'0'-9'-15,"0"4"1,0 0 0,-1 3 0,-2-2 112,-3-1 0,1 3 0,-1-2-43,-1 0 0,-1 0 1,-1-2-1,0 3-13,0 2 1,0 1 0,0 0 0,0 0-23,-1 0 0,1 1 1,0 1-1,1 2-39,2 1 0,-1 1 0,3 4 0,0 1-42,0 1 0,1 1 1,3-2-1,0 1 56,0 0 0,0 1 1,0-1-327,0-1 225,4-5 1,1 2-1,4-3-64,0 0 139,-4-1 0,3-4 0,-2 0-43,2 0 37,6 0 1,-4-4-1,2-3 1,-2-3-21,-1-2 1,0-4 0,0 1 0,-1-3 41,-2 0 1,1 2 0,-3-1-1,0-1-16,0 2 1,-1-2 0,-3 4 0,0 0 262,0 2 1,0 2 591,0 1-411,0 0-295,0 4 1,0 5 0,0 7 103,0 4-162,0-1 0,0 7 0,0-1 1,0 2-78,0 0 1,0 5 0,1-5-1,1 1-148,1 0 0,4 3 1,-2-1-1,1-1-212,0-1 1,0-1 0,3 0 0,-1-1-144,-2-2 1,2-2 519,-2-4 0,2 0 0,1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45.58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134 67 7752,'-2'-5'169,"-1"1"0,-2 0 0,1-3 60,-2 0 1,1 1 0,1 0-1,-1 0-80,-1 2 0,-1 0 1,1-1-145,-1 1 1,0 2-1,1 0 1,-1 1-162,0 1 1,1 1 0,-1 1 75,0 3 0,1 1 1,1 1-236,1 2 292,2-2 0,-3 7 0,3-2 10,0 3-20,1 1 0,1-3 0,0 0 11,0 1-25,0-4 0,3 2 0,1-3 0,1-2-53,-1-2 0,1 1 0,1-4 0,1-1-6,0 0 0,-1-3 0,1-2 1,0-1 18,-1-3 1,1-3 0,0 1 63,-1 0 1,1-3 0,0 2 0,-1-2-1,1 0 234,0 0 1,-3 1 0,0 2-122,2 0 0,-3 2 358,2 4-216,-4 1 0,3 3-175,-2 0 10,2 3 1,0 1 0,1 3-229,0 2 2,-2 1 1,2 1 0,-2-2 0,0 1-252,0 1 0,1-1 1,-1 1 409,1-2 0,-2 3 0,1-1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6.0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7972,'0'9'250,"0"0"0,0 0 0,0 1-187,0 2 1,0 2 0,0 4-153,0 1 180,0-1 0,3 4 1,0 2-65,-1 2-75,-1 1 1,2 0-1,0 0 1,-1-1 3,-1-2 0,2 0 1,0-5-1,-1-2-114,-1-3 0,0-2 1,1-3-886,1 0 803,0-4 0,-3-6 1,0-8 113,0-5 1,-3-4 0,0-3 0,0-2 53,-1-3 1,3-2 0,-3-6 71,0 1 10,3 0 1,-3 1 0,4 3 0,0 4 81,0 3 0,0 4 0,0 3 427,0 3-295,0 2 0,4 4 1,2 1 27,2 1 1,-2 1 0,0 3 0,1 0-68,1 0 1,1 4 0,0 2-1,0 2 10,0 1 1,0 0 0,-1 0-119,-2 0 0,1 3 1,-4 0-1,-1 0 1,-1-1-25,-1 1 1,0-2 0,-1 2 0,-2-2-170,-3-1 1,-2 0-1,-1 0 1,0 0-167,0 0 1,0-1 0,0-1 0,0-2-226,0-1 0,0-1-475,0-3 780,4-4 1,0-1 0,3-4 201,-1 0 0,0 0 0,3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6.4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7015,'5'4'-226,"-1"2"0,-1 2 360,0 1 0,0 1 1,-2 1-1,1 2-37,2 1 0,-1-3 1,-2 2-1,1-3-46,1-1 0,0 0 1,-3 0 441,0 0 57,0-4-446,0-1 1,0-11 0,-1-2-104,-2-1 8,2 0 1,-3-2 0,4-1-1,0 2 72,0 1 0,0 1-534,0 0 85,0 4 0,4-2-3,2 4 0,2 0 0,2 3 1,1 0 370,1 0 0,0 0 0,-3 4 0,0 1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7.2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6971,'0'9'368,"0"0"0,0 0 0,0 1-372,0 2 1,0-2 0,0 2 0,0-1 0,0 1 0,0 0 0,0-1 0,1-1 57,2-1 1,-1 0-1,4 0 1,1 0 29,1 0 0,1-4 1,0-2-67,0-2-14,0-1 1,0 0-1,1-1 1,-1-2-48,0-3 0,-1-3 1,-1-2-1,-2-2-53,-1-1 0,0 2 0,-2-2 1,1-1 56,-1 1 1,-4 3 0,-2-1 0,-1 2 44,-2 1 1,-1 0 0,-1 1 0,0 2 7,0 3 1,-1-1-1,1 1 1,0 1-234,0 1 0,3 2 0,1 2-125,1 3 0,-2 2 0,3 1 344,1 0 0,1 0 0,1 4 0,0 1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7.5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82 0 7302,'-9'0'0,"0"1"294,0 2 1,3-1 0,0 3 0,0 0-179,1 0 1,-2-2 0,3 3-52,-1 1 1,0 1 0,-1 1 0,3 0 28,2 0 1,1 0-1,0 0 1,0 0 9,0 1 0,4-2 0,1-1 0,1-1-20,0 1 1,0 0-1,3 0 1,0-2-185,0-1 1,0 2-1,0-3 1,0 0-575,0 1 0,1-3-799,2 2 1473,-2-2 0,3-5 0,-4-1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51.8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 46 7887,'-8'-1'-271,"1"-1"553,1-1 1,4-1 35,-1 1 86,2 2-248,1-3-202,0 0 268,0 3-311,4-7 82,1 7 1,5-4 158,2 2 1,-2 2 15,2-2-30,2 2-320,-4 1 145,3 0-12,0 0 0,-2 0-253,4 0 0,-3 0 131,3 0 1,-4 3-227,1 0 0,-2 0-286,-1-3-140,0 0 823,0 0 0,-4 0 0,-1 0 0,-4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52.0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37 7887,'-5'-9'-369,"1"3"423,4 0 1,1 3 0,2-2 110,3 1 0,3 1 0,3 4-17,3 2 0,-2 1 1,-1 3-16,-2-1-60,-1 0 0,0 6 0,0 0 0,-2-2 38,-1-3 1,-4 5 0,1-1-154,-2 2 30,-1 0 0,-1-1 1,-1 0-1,-2 0-242,-1 1 0,-1-1 0,-4 3 254,1-2 0,0 1 0,0-9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1.37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1720 26 7663,'-6'-7'75,"5"-5"377,-5 11-152,0-5 50,5 6-248,-5 0 1,6 6-1,-1 1 1,-2 1-10,-1 1 0,-4 1 0,2 5-82,-1 2-17,4 0 0,-8 0 1,4-1-56,0 0 110,-4 4 0,4-5 0,-5 5-34,4-2 1,-3 4 0,2-2 0,-1 1 0,1-1 11,0-2 0,1 3 0,-5-3 1,-1 2 1,-3 3 1,7-1-1,-4 0 1,0 0 18,-1 0 0,-2-2 1,3 1-1,-2 0-20,0-2 0,-3 5 0,2-3 0,-2 3-20,-1 2 1,-2-1 0,3 0 0,0 0 29,-4 1 0,4-1 0,-2 0-99,-2 1 72,5-1 1,-6-1 0,4-2 50,1-1-53,-5 0 1,5 3 0,-3-1 0,2-2-4,2 1 1,-3 1 0,3-1 0,-1-1 1,1 2 1,-3-1-1,3 1 1,0-2-17,-1 1 0,-2-2 0,3 1 0,0 1 2,0 2 1,-4-3 0,6-1 12,0-2 1,-2 5 0,0-4 0,-1 2 0,1 1 1,3 0 1,1-4 0,0 1-1,-2-1 1,-1 3 1,0-1-1,5-1 90,-1-1-92,0-1 0,1 0 1,-1 0-20,1-2 19,-1-1 0,0 3 1,1 0-42,-1-1 40,0-2 0,2-2 3,3 1-7,-4 0 0,5-1 0,-5 1 1,1 0-1,1-1-7,1 1 1,5-2 0,-4-1 0,-1-2-6,2 2 1,-4 1 0,4 2-12,0 0 0,-3-5 1,4 1 15,-1 0 1,-1 3 0,-3 0-8,2 1 0,-2 0-1,3-1 8,-4 1 1,4-5-1,1 1-67,1 0 66,-3-3 1,6 4 0,-4-4-1,0 1-4,0 2 0,2-2 0,-2 2-12,2 1 1,-5-3 21,2 1 0,1-4 24,-2 5 0,5-5-23,-5 4 1,5-5 0,-4 1-3,5-2-17,-3-2 0,2 1 14,0 3-14,0-2 0,2 3-6,-2-5 0,3 2-29,-3 2 6,2-2-267,2 3-434,0-5-2221,0 0 2968,0 6 0,-6-5 0,-1 5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1.96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7527,'6'7'604,"-5"5"-478,5-5 1,-2 1-126,0 0-27,0 1 1,-4 3 0,0 1-68,0 0 118,0-6 0,0 4 0,0-3-17,0 4 1,0-4 0,0 1 10,0 0 1,0-2 0,2 0-9,2-1 0,-3 4 1,4-2 0,0-1 0,1 0-7,1-1 1,-3-2-1,5-2-53,0 2 0,-2-3 1,2 3 56,1-2 1,1-2-740,2 0 473,-1 0 1,1 0 256,-1 0 0,7 0 0,0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4.55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0 7952,'-3'0'-95,"1"1"0,2 0 0,0 3 211,0 1 1,0 1 0,0 2 0,0 1-257,0 4 1,0-1 0,0 2-26,0 0 123,0-1 0,1-2 0,1-1-171,-1-1 1,2 1-151,-1-2 0,0-2 363,0-2 0,1 1 0,3-2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4.73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7717,'0'3'-142,"1"-1"0,1-1-23,2 1 1,1 0 164,2 2 0,0 1 0,1-2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45.89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7 7746,'3'-3'134,"-2"0"675,2 3 368,-3 3-817,0 0-159,0 4 0,0 3-100,3 0 1,-3 3-97,3 1 49,-3 2 0,1 1 0,1 3 1,0 0-1,-1 0 28,0 0 1,-1-1 2,0-1 1,2 2-516,0-3 213,1 3 0,-3 0 0,0 0 0,2-1-260,0-1 1,0-2 0,-2-3 0,0 0-309,0-2 0,0 1 785,0-3 0,-3-3 0,0-3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5.1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139 23 7381,'-6'0'619,"1"-3"-363,-1-1 0,0 2 0,1-1-229,-1 1 0,1 1 54,-1 0 1,1-1 0,-1 1 20,-2-1 0,2 0 0,-1 2-368,1 0 1,0 0 125,0 0 1,0 1 34,-1 1 0,3 1 90,-2 2 1,2-1 0,0 0-2,0 0 0,3 2 1,-2 0-1,0 2 5,2 1 1,0-1-1,1 3 1,0 3 23,0 1 0,0 2 0,1 2 0,0 1-3,1 2 0,0-1 0,0 0-51,-1-1 0,3-2 42,-2 1 0,2-2 0,-2-1 0,1-1 0,-2 0 0,2-3-152,-1-1 0,-1-1 128,1-2 0,0-1-618,0-2 39,0 1 41,-2 0 247,0-3 314,0-1 0,-5-4 0,-1-1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5.34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23 8045,'-3'-5'-540,"3"-1"295,-3 0 161,3 3-13,3 1 337,0 2-140,2 0 0,1 0 0,-1 0 0,2 0 16,0 0 0,1 0 0,2 0 70,1 0-93,-1 0-177,4 0 0,-2 0-52,0 0 0,2 0 1,2 0-1,0 0 1,1 0-1178,-2 0 1313,4 0 0,-4 0 0,4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9.50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134 23 8020,'-3'-3'-71,"2"0"1,-3 1 85,0-2 1,1 2 0,-1 0 455,0 1-568,-1-1 267,-1 1-33,1-1 1,-1 2-43,1 0-44,-1 0 0,1 1 0,-1 2 0,1 4 0,-1 0 0,0-1-140,1-1 50,-1 4 1,1-5 0,-1 5-215,1 1 287,-1-2 1,1 2-249,2 0 131,-2 3 1,4-2-1,-1 2-136,2-1 0,0-3 55,0 0 0,0-2-281,2 1 267,1-5 0,3 2 0,-1-2 0,1 0 53,2-1 1,-1-1 0,2-1 0,1-1 124,0-1 0,1-3 0,0-4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9.8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 11 8020,'0'-3'-329,"0"-1"341,0 3 119,0-2-79,-2 6 1,1 0 0,-2 3-60,0 1 27,-1 2 0,3 2 0,-1 1 0,2 1-16,0 1 1,0 0-1,0 1 1,0 0-100,2-1 0,1 0 1,3-4 7,-1-1 1,1-1 0,0-2 0,1-1 0,2-1-44,0-3 1,1 0 0,-2-1-1,0-1 39,0-3 1,1-1 0,-2-5 49,0 0 0,-1-1 0,-1-2 0,-1-1 133,-2 1-119,-2-3 0,0 5 0,0-2 107,-2 4-41,-1-4 0,-5 5 0,1-2 91,0 1 1,-1 2-107,1 4 0,-3-2 1,2 4-6,0-1 1,1 2 0,0 2-1,0 1-83,0 0 1,2 3 0,0-1 0,0 2-108,2 1 1,1 0 0,2 1 170,0 1 0,0 1 0,0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0.2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11 8020,'0'-3'-121,"0"-1"0,-1 3 85,-1-1 0,1 1-35,-3 1 65,3 0 0,-1 3 1,2 0-11,0 2 1,0 3 0,0 0 0,0 0-1,0 2 56,0 1 1,0 1-1,0 1-73,2 0-37,1-4 1,3 3 0,-1-3 0,1 1 32,-1-2 1,1-1 0,-1-3 0,1-1-53,-1 0 1,1-1 0,0-2 0,-1 0 6,1 0 0,0-1 1,1-1-1,-1-2 49,-1-3 1,1 0 0,-3-2 0,2-1 30,-2 0 1,2-1 0,-3 2 0,-1 1 15,-1 0 1,2 4 0,0-2 93,-1 1-118,0 3 1,0-2 29,0 2 0,0 2 1,2 4-1,-2 2 0,1 1-13,-1 2 0,2 1 0,-1 0-262,1-1 216,1 0 1,0 3-1,-1-2 39,-1-1 0,5 2 0,-1-3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0.63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0 7995,'-3'0'-282,"0"3"0,3 1 0,0 0 297,0 2 1,0 1 0,0 1 0,0 0-26,0 0 0,2 2 0,0-2 0,0 0-45,0 0 1,-1-1-1,3-1-121,-2-1 0,2-2-146,0-1 292,1-1 1,-1-1-1,-1-1 91,2-1-97,0-3 1,-2-2 0,1-1 135,0 0-123,-1 0 1,1-1-1,-2 1 1,2 1 59,0-1 0,-1 3 0,0 1 91,-1 0 0,2 1 0,-1 0 0,-1 1 19,1 3 1,-1-1-1,-1 4 1,2 1-62,0 2 0,-1-1 0,1 4 0,0-1-104,0 2 1,-2 0 0,2 0-164,-1 0 0,-1-2 1,3 0-1,0 0 0,-1-1-229,1 0 1,-3-1 409,1-2 0,1 1 0,0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0.85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7653,'6'0'-283,"-1"0"281,1 0 1,-1 0 0,2 0 197,0 0-115,-1 0 0,4 0 0,-2 0-171,1 0-10,0 0 0,1 0 0,0 0 0,-1 0-63,1 0 1,-1 0 0,-1 0 0,0 0-53,-1 0 0,-1 0 215,0 0 0,-1 0 0,1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1.20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0 7797,'-4'0'243,"0"0"0,3 1-276,-1 1 0,2 1 0,0 2 0,0 2 89,0 0 1,0 2 0,0 4 19,0-1-17,2 1 1,-1 1 0,1 1 0,-2 1 39,0 0 1,2-1-1,0-1-90,-1 0 71,2-1 22,-2 0-127,1-4 0,1 4 0,0-4 0,1 0 0,-1-2 0,0-1-97,0 0 1,0-2 0,2 1 0,0-2-54,-2-1 0,1 1 1,2-2 29,-1 1 0,1-2 0,-1-3 1,1 0-55,-1-1 1,1-2-1,-1-1 1,1-2-97,-1-2 1,0 2 294,-1 0 0,3 0 0,0-2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3.09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122 0 7594,'-5'0'593,"-1"0"1,1 0 0,-1 0-639,1 0 0,1 2 0,0 0-273,0-1 284,-1 2 1,0-1 0,-1 1-203,0-1 162,1 2 0,0-2 0,1 1-197,0-1 251,0 2 1,-1-3-1,-1 2 2,1-1 12,2-1 0,-2 2 1,3-2 31,-1 1 1,2 0 0,-2-1 193,1 1-158,1 0-56,-1-2 1,4 2-1,2 0 44,1 2 0,0-1 1,1 1-1,-1-1 13,1-1 0,0 3 0,1-2-73,0 0 31,0 2 0,0-4 0,-1 3-270,2 0 92,2-2 0,-4 3 0,3-3 0,0 1-104,-1-1 0,0 1 1,0-2-1,0 3-42,-1-1 303,2 2 0,-3-2 0,2 2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3.5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8448,'6'2'118,"-1"0"0,1 1-59,2-1 0,-2 3 0,3-2 0,-1 2-58,-1-2 1,1 0-1,0-1 1,0 2 61,0 1 0,2-2 1,-2 1-675,1-2 1,1 2 284,-1 0 1,1-2-517,0 0 842,0-1 0,-4-1 0,2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54.03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7 7 7788,'-4'-3'1028,"1"2"-132,3-2-780,3 9 0,1-4 10,2 4 0,-2-3 1,0 1 16,1 1 0,-2 0 1,1 1-1,1 1 17,1-1 0,0 0 0,0 0 0,0 0-57,0 0 0,1 1 0,1 1 1,0 0-29,0 0 0,0 1 0,1-1 0,1 1-46,1 0 0,1 0 0,0-1 19,0 0 0,1 2 19,-1-2 0,0 3 1,1-3-28,-1 0 1,1 0 0,1 1-1,0 0-130,0 0 1,-1 1 0,0-1 90,1-2 1,-1 2-11,2-1 0,-2 3 1,1-2 25,1 0 1,2-1 0,-2 2 0,2 0 3,-1-1 1,-2-1-1,1 2 1,0 0-46,2-1 1,-2-1 0,1 0 0,-1 0 22,-1 0 1,1-1-1,0 1 13,1-1-17,0-1 1,2 2 0,-1 0-65,0 0 1,-1-1 62,0-1 1,1-1 0,-2 0-3,1-1 1,0 0 0,3 3-222,0-1 210,2-3 1,-3 2-1,2-2 12,-1 0 0,-2-1-40,4 2 0,1-2 1,1 0 78,1-2 1,0 0-1,2 0 1,0 0 4,0-2 0,1 0 0,-1-2 0,0-1-54,3-3 1,1 1 0,1-4 0,-1 1-77,-1 0 1,1-1 0,-2 1-1,0-2-106,-1 0 1,-1 0 0,-2 1-134,-2 1 232,2-1 1,-4 0 0,2 0 0,0 0-30,0-2 0,-2-2 1,0-1 346,0 1-143,-2 5 0,-2-1 1,-2 3-6,-3 0 0,-1 2-87,-1-1 1,-1 1-1,-2 0 105,0 0 0,0 0 0,1 2 0,-2-1 5,-1 1 1,2-1 0,-3 0 0,1 2-108,0 0 0,-2-2-41,3 1 1,-1-1-132,2-2 1,0 2 91,0 1 51,-2-2 0,0 5-90,-2-3 201,1 2 18,-1 0-265,-1-1-20,2 2-761,-3-2-110,0 1 509,0 1 0,0-4 0,0 0 561,0 0 0,0-1 0,0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4.31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18 18 7714,'-4'0'295,"2"1"-243,0 1 1,1 1-54,-1-1-6,-1 1 1,2 2 0,0 1 33,0-1 4,1 1 1,0-1-76,0 1 67,0-1 0,0 2 1,0-1-1,0 2 4,0-2 1,0 2 0,0 0 0,0-1-18,0 1 0,0-2 0,1 2 1,0-2-16,1-1 0,2-1 1,0 0-1,0 0 5,0 1 1,1-1 0,-2-1 0,3 1-45,1-1 1,-1 0 0,2-3 0,0 0 36,-1 0 1,1 0-1,-1 0 1,0 0-9,0 0 1,1-1 0,-1-1 0,0-1-10,-1-2 1,0 0 0,-1 1 0,1-2 38,-1 0 0,-1 1 0,-1-2 1,0 1 76,0 0 1,-1 0 0,-1-1 0,1 0-37,0 0 0,-2 1 1,2 1-1,-1-2 29,-1 0 0,-1 1 0,0-2 0,-2 2 2,0 1 0,0-1 0,-1 1 0,0 0-25,0 1 1,-1-1-1,-1 2 1,0-1 17,-1 1 0,1 2 0,-2-2-199,2 1 154,1 1 1,-1-1 0,1 2-175,-1 0 136,0-3 0,1 2 0,-1 0 0,1 0-264,-1 1 0,3 0 1,-1 0-92,0 0 0,-1 1 0,1 0-316,0 1 0,3 2 674,-1 0 0,-1 1 0,3 0 0,-3 1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4.71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1 9087,'-3'0'-732,"1"0"826,2 2 1,0-1-1631,2 3 745,-1-3 791,1 4 0,-2-4 0,0 1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4.91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0 7912,'-2'3'927,"1"0"-1450,-1-3-731,2 2 1254,0-1 0,2 1 0,1-2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7.0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233 45 7876,'-4'-2'-840,"1"0"732,-1-2 0,0 3 1,1-2-1,-2-1 270,-2 1 1,1 0 0,-2-1 0,2 1-84,-2 1 1,1-2 0,-1 1 0,-1 1-43,1-1 0,1 2 0,-1 1 0,1 0-28,-1 0 0,1 0 0,1 0 1,1 0-51,-1 0 1,1 0 0,1 2 16,0 2 0,3 1 1,-1 0 24,2 1 1,0-1-1,0 1-243,2-1 236,1 1 1,3 0-1,0 1-31,1 0 35,-1 1 0,4-1 0,-2 1 0,-1 0-7,1 0 1,-2 1-1,1-3 1,0-1-6,-2 2 1,0-1 0,-1 1 0,-2-1 21,-2 0 1,2-1-1,0 1 1,-1-1 17,0 1 1,-4-1-1,0 1 345,-2-1 1,-1-1 0,0 0-1,-1-1 204,0 1-508,-3-2 1,2 0 0,-2 0 0,1 0 75,-1 0 1,0-1-1,0 0-344,1 0 1,1-3 94,-2 0 1,0-2-175,3 0 1,0-1 0,1 0-1,1-1-286,-1 1 0,3-1 1,1 0 169,2-1 0,2 2 396,2 0 0,3 1 0,2-2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7.28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0 7161,'-1'3'201,"-1"-1"0,0-1 1,-2 1-156,2 2 0,2 1-14,0 0 0,0 1 0,0 0 55,0 1 0,0 0 0,0 2-691,0-1 467,0 2 0,0-4 1,0 1-1,1-1-92,1 0 1,1-1 0,-1-2 228,1-1 0,0-1 0,-1-1 0,-2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7.44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11 8066,'-2'-3'-1170,"1"-2"969,-1 5 1,4-3 0,2 4 200,1 1 0,1 3 0,-1 4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8.05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150 34 7965,'-2'-4'-191,"0"1"0,-2 1 0,0-2 1,0 0 248,-2 1 1,0 0 0,0 2 0,0-2 171,-2 0 1,-1 2 0,1-1 0,0 2-316,0 0-28,1 0 218,-1 0-108,1 0 1,-1 0 0,3 0 0,-1 0 0,1 2 29,-1 2 0,3 2 0,-1 1-212,2 0 120,0 0 1,0 3 0,0 0 1,1-1 0,1 0 31,0 0 1,1 1 0,2-2 9,0 1 1,1-2 0,1 0-1,1-1-52,-1 0 1,1-1 0,-1-2 0,1-1-20,-1-1 1,2-1-1,-1-1 1,2-1 46,-1-1 1,-1-3 0,1-1 0,0-2 31,0 0 0,-1-2 0,0 1 113,-1 0-118,1-2 0,0 5 0,-1-2 1,0 1-20,-1 2 0,1 1 188,-2 2-93,2 1 1,0 0 0,-1 4 135,0 2-96,0 1 1,1 3-1,1 1 1,-1 2 25,-2 2 0,2-1 1,-2 3-1,1 1-43,0 0 1,-2 0 0,1-1 0,-1 0-25,-1 3 1,0-2-1,-1 3 1,0-3-29,0-3 0,-1 1 0,0-3 0,-2 4-10,-1-2 1,-1-1-1,0-1 1,-2 1-14,1-1 0,-2-2 1,0-1-1,0 0 34,0-1 1,-2-1 0,2-1-225,0-1 195,-2 1 1,1-5-1,1 2-199,0-1 89,-2-1 1,2-3-1,-1 0 1,1-3-94,0-1 0,1 0 0,1-2 0,1 0-22,1 3 0,3-4 0,-1 4 1,1-1 214,1-1 0,0-2 0,0 1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8.5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22 7899,'0'-6'-504,"0"3"877,0-1-488,0 3 1,0 4 146,0 5-13,0 3 1,0-2-1,0 2 1,0 0 35,2 0 1,-1-1-133,1-1 65,1-1 1,-2-2-1,3 0 1,0-2-69,1 0 0,-2 0 0,1-2 0,0-1-14,1-2 1,1-1 0,-1-2 0,1-1 81,0-2 1,-1-3-1,0 1 61,-1 1-64,1-3 0,-1 3 1,2-2 16,-1 1 1,-1 2 0,2 0-1,-1 1 1,1 0 176,-1 1 0,-1 0 0,0 1-56,0 2 1,1 2 0,0 2-54,-1 2 1,0 1-1,-2 2 1,0 1-7,0 1 0,-1 0 1,1 2-1,0-2-278,0 1 0,2-1 1,-2 2-1,1-1-108,1 0 0,-1 0 1,1-1-1,-1-1 322,0 0 0,0 0 0,3 1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9.0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128 94 7899,'0'-5'-244,"0"-1"1,0 1 0,0-1 329,-2 1 0,-1-1 0,-2 0 318,1 1-273,-1-1 0,2 1-61,-5-1 0,2 1 0,-1-1 0,0 1 1,2 0-1,-1 1-105,1 0 1,-1 3 0,-1-1-25,0 1 1,-1 4 0,3 0 0,-1 3-4,1 1 1,1 2-1,1 2 1,0 0 48,2 0 1,-1 0 0,0 0 0,1 0-43,0 0 0,2 0 0,0-1 1,1-2-19,1 0 1,-1-1-1,2-3 1,0-1-10,1 0 0,-1-1 1,-1-2-1,2 0 37,0 0 0,0-3 0,1-1 0,-1-2-1,1-2 1,-1-1 0,1 1 0,-1 0 115,1-2 1,-2 2 0,-1 0 119,2 2 14,-3 1 0,3-1-54,-1 1 1,-1 1 0,1 3-77,0 0 0,-1 3 0,0 2 0,0 2-61,0 1 1,0-1 0,2 2-165,-2 0 1,0-1-1,2 2 1,-2-1-1,1 0-266,-1 0 0,2 0 0,-1-3 417,1 1 0,0-1 0,-2-2 0,2 2 0,-2-2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9.3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 17 7878,'0'-5'-173,"-2"1"1,1 0 731,-3 2-266,3 0-84,-2 2 0,3 3-186,0 1 0,0 1-31,0 2 0,0 3 0,0 3 54,0 1 0,2 1 0,1 1 0,-1 1 25,1 1 0,0-1 1,-1-1-61,-1 1 0,2 1 1,-1 1-1,1-1 0,0-1-112,0 0 0,-2-3 0,2 1 1,-2-3-304,1-1 0,2-1 1,-2-2-693,2 1 635,-3-2 461,1 1 0,1-3 0,0 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54.37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7 7 7442,'-4'0'994,"2"-3"0,2 3-1097,2-3 0,2 3 0,2 0 89,0 0 15,0 0 0,0 0 0,1 0 1,-1 0 55,0 0 0,-2 0 0,0 0 17,1 0 0,-2 0 0,1 0 102,-1 3 0,1-2-63,-2 3 1,0 0 0,-2 2 0,0 0-132,0 1 1,0-1 0,0 3-598,0 1 493,-3 2 1,2 1-1,-3 0 1,-1 3 121,-1 2 0,-3-1 0,0 4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4:00.03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67 6 7816,'-5'0'-28,"0"0"1,0-1 107,2-1 1,1 0 0,-1 3 0,0 0 7,0 1 1,0 0 0,-2-1 0,2 2 14,1 0 0,-2-1 0,2 3 0,-1 0 54,1 1 0,-2 0 1,2 3-370,1 1 143,-2 0 0,2 1 0,-1 1-73,2-1 62,0 0 1,0 0 0,0 0-1,0 0-104,0 0 1,0-2 0,2 0-1,0 1 88,1-2 1,1 0-1,1-2 1,1 1-173,-1 1 0,3-1 0,0-2 0,0 1 268,2 0 0,-2-1 0,3 1 0,-3-1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4:00.61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128 133 7775,'3'-5'0,"-1"-1"-51,-2 1 1,0-1-1,0 1 1,0-1 103,-2 1 0,1-1 1,-2 1-1,0-1-6,0 1 1,-1-1 0,-2 0-1,0-1 72,-1 0 1,1-1-1,-2 3-264,0-1 90,2-2 1,-3 2 0,2-1-70,0 3 121,-1 2 0,3 2 0,-1 0-46,1 0 1,0 2 0,1 2-1,0 3 38,2 0 1,-2 3 0,2 0-1,1 2-52,1 3 1,0 1 0,0 0 0,0 0 1,2 0 1,-1-2 0,3 2 0,0 0-35,1-2 0,1-1 1,-1-4-193,1-2 256,2 0 1,-2-2-1,1-2 1,0-1-28,1-1 1,-2-2-1,2-1 27,-2-1-14,4-5 1,-7 1 0,5-2 62,-2-1-26,-1-3 0,-1 2 1,0-2-1,-1 1 70,1 1 0,-1 0 0,-2 0 0,1 2 98,-1-1 1,0 4 0,-1-2 465,0 2-332,0 1 0,0 2 1,1 3-179,1 3 0,0 3 1,-2 1-153,0 2 95,0 4 1,0 1 0,0 2 0,0 0 29,0 1 0,2-3 1,0 4-154,-1 0 23,2 2 1,-2-3-1,1 2-219,1-2 119,-3 0 1,5-1 0,-3-2 0,0-1-74,1-1 0,1-1 0,-1 0 0,0-2-99,-1-2 0,1 1 1,0 0 312,0-2 0,2 0 0,-2-2 0,3-2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3:05.50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71 7838,'-8'0'-151,"2"6"1,7 3 216,4 4 1,-3 1-1,2 2 1,-2 1-16,-2 2 0,1 0 1,3-5-47,0 0 0,6 0 1,-4-2-84,2-2 0,-3-4 0,4-6-82,2 0 1,1-6 0,1-4 92,-4-2 1,2-7-1,-6 0 1,0 2-2,1 1 0,-4 2 1,2 0 69,-2 0 22,-2 6 0,1-3 0,3 5 78,0-2 207,1 5-143,-5-3 1,0 12-1,2 3-25,2 4 0,-2 1 0,4 0 1,-1 0-63,0 0 1,4 0 0,-3 1 0,2-1-40,3 0 0,-3-5 0,1-1 0,2 0-106,2 0 0,1-5 1,0 2-115,0-4 1,5-2-162,0-4 324,0-3 0,-5-6 0,0-2 0,0-1-34,0-2 1,-5 0-1,-1 5 1,-1 0 22,-4 0 1,0-3 0,0 1-1,2 4 58,-2-1 0,-2 0 1,-2 1 93,-4 2 1,2 0-1,-6 5-33,-2 2 1,3 1 0,-2 2-44,-1 0 1,0 2 0,0 2-1,4 6 37,0 2 1,-2 7 0,4 0 0,2-2 3,1-1 0,2 3 0,0 0 0,0-2-51,0-2 1,5 4-1,1 0-69,2-2 13,2-7 1,-1 2 0,0-4-123,2 0-9,2 4 1,1-8 0,2 3 0,1 0-225,2-4 0,0-2 1,-5-1-1,0 0 126,0 0 0,0-4 0,0-3 0,-1 0 247,-4-4 0,4-2 0,-5-1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3:06.3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28 57 7413,'-9'-5'-485,"0"0"790,5 0-209,-2 5 0,6 2 32,0 3-89,0 3 0,0 6 1,0 0-45,0 0 9,0 0 1,0 0-1,0 0 1,2-1-61,2-4 0,0 4-11,5-4 0,0-3 0,6-1-50,-1-3 1,-5-2 0,-1-2 0,0-3 21,0-4 0,-1-8 0,4-2 0,-3 2 48,-1 1 0,2 2 0,-4 0 73,-2 0 0,0 1-95,2 4 520,-4 2-253,5 7 1,-6 2 204,0 3-304,0 3 0,2 6 0,1 0 0,2 0-38,-2 0 0,3 0 0,1-1 1,0-2-33,4-2 0,-3-4 1,2 3-1,1-2-81,1-3 1,-2-1 0,-1-2 0,2 0-86,1 0 1,-2 0-1,-1-2 1,2-1 24,2-2 1,-4-6 0,-1 2-1,0-4 47,0-1 0,-4 0 1,4 0-40,-1 0 1,-3 0 141,-4 0-4,0-1 1,0 6 259,0 0-177,-6 5 0,3-6 0,-7 5 67,-1 2-128,5 1 0,-6 2 0,2 0 10,-2 0 0,2 5 0,2 1 1,2 2-5,3 3 1,1 1-1,2 3-32,0-1 0,0 0 0,0 0 0,2 0 18,3 0 0,-2 0 0,6-1-181,2-4 23,2 4 1,1-7 0,0 3 0,0-4 50,0-3 1,5 2 0,0 1-907,-2-2 736,-1-1 0,3-2 0,-1-2 229,0-2 0,-3-11 0,-1-7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3:06.55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29 7881,'0'-10'0,"0"1"-66,0 6 203,0-3 206,0 6-224,6 6 0,0 2 1,5 6-1,-1 2-16,1 2 1,-3 0-1,-1 5 1,1 1-2,0-2 1,-5 4 0,2-2 0,-3 2-233,-2 3 1,0-1 0,-2 0 0,-3 0-484,-4 1 0,-4 3 613,-1 1 0,-6 7 0,-2-4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27.4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 7593,'0'-8'971,"0"2"-857,0 6 1,0 6 0,0 4-21,0 2 1,0 2-1,2 0 1,1 2-111,2 3 0,-1-2 0,-4 7 0,0-1-33,0-1 0,0 5 1,0-4-76,0 4 0,0-3 82,0-1 1,0 1-159,0 4 194,0-6 0,0 3 1,0-5-1,0 1-18,0-1 1,0-1 0,0-5-143,0 0 1,0 5 9,0 0 7,0-1 1,0-3 61,0-1 1,0-5 0,0 0-121,0 2 1,0-3-80,0 2 0,0-6-171,0 6 457,0-7 0,0 3 0,-6-12 0,-2-2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27.9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7192,'7'6'-149,"0"-4"193,-7 10 1,6-4-33,3 6 0,-1-4 47,2-1 0,-6-4 27,6 4 0,-1-6-79,5 2 1,-4-3 0,-1-2-42,2 0 1,-3 0 0,1 0-289,2 0 214,-4 0 0,5-2 0,-3-1 31,4-2 1,1-6 76,0 2 0,0-4 0,0-1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29.0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 6525,'14'0'539,"0"0"-232,0 0-188,1 0 1,3 0-306,1 0 163,0-6 1,-3 2 0,1-3 0,2 0-266,-2 4 0,-1-3 1,-2 0 287,0-2 0,0 5 0,0-4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29.3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1 8156,'-9'0'-290,"1"1"1,1 4 0,4 4 0,2 5 511,1 5 1,0-3 0,0 4 0,1 1-80,4 2 1,-2-1 0,5 2 0,-2 1-309,-3 1 0,4-4 0,-1-3-253,2-3 302,-5-2 0,5 0 0,-5 0-414,2 0 248,6-6 1,-8-2 281,6-6 0,-1-1 0,1-4 0,4-9 0,-5-8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29.6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 8156,'8'-14'-144,"0"6"0,-5 2 335,2 0 0,0 6 279,-5 0-312,6 0 1,-5 14 0,4-2 78,-3 6-172,4 7 0,-4-3 0,4 6 0,-2 0 189,1 0 0,0 1 1,-5-1-723,0 0 300,6-6 1,-4 5 0,4-5-1,-1 0-76,-1-4 0,3-4 1,-4-3-100,2-1 1,5-7 221,0 2 1,-2-12 0,0-5 0,-1-7 81,1-3 1,-5 0 0,4-3 0,-3 3 22,1 2 1,4-1 0,-4 4 0,0 0 55,1 4 1,-3-1 72,7 5-125,-7 2 1,5 1 74,-4 6-66,-2 6 1,9 4 0,-6 7-242,-2 2 160,5 6 0,-5-3 0,5 6-472,-2 0 265,-1-6 291,1 5 0,2-11 0,6 4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40.45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9 18 7875,'-5'0'-648,"1"0"1011,4 0 1,7 0-1,2 0-142,0 0-220,5 0 0,-4-3 0,4 0 0,-1 1-37,1 1 1,-3 0 0,3-1 0,-2-1-99,-1 1 1,-1 1-1,1 1 1,0 0-184,0 0 1,-2 0 0,0 0-158,-1 0 0,-2 3 474,0 0 0,-4 4 0,2-2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29.8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8008,'0'14'-98,"0"0"0,0 0 122,0 0 0,5 5 0,1 2-92,2 1 0,-5-5 0,3 2 0,-1-4-313,0-1 1,1 1 380,-2-1 0,-2 6 0,4 2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0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14 6470,'-6'-7'372,"3"0"189,-7 7 0,9 2-761,1 3 0,1 1 1,7 5 199,-2-2 0,12 1 0,-3 4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0.1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14 8156,'-7'-7'0,"4"0"0,-5 9 0,2 3 0,-3-2 0,4 6 0,0 1 0,5 4 0,0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0.3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1 8156,'8'14'-824,"3"-5"533,-6 1 1,6-2 428,-2 1-199,-2 4 1,5-6 70,-3 8 0,2-1 1,-1 0-1,-5 0 1,1-5 0,-1 1-43,-2 1 1,-2-3 0,-2-1 184,-4 0 0,-1 4 0,-5-4 1,1 3-1,-1-2 73,-1-2 1,-2-1-1,1-4 1,2 2-843,2 2 616,-1 0 0,-4-11 0,0-2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0.9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43 8052,'-5'-10'-277,"1"1"359,-7 6 54,9-10 136,-10 12-432,10-6 122,-4 7-40,6 0 0,0 7 0,0 2-64,0 4 1,0-4 0,1 0-1,4 2 56,4 2 1,-1-1 0,0-1 0,0-1 30,0 1 1,-4-3 0,4 1 33,-1 2 76,3-5 1,-8 7 0,4-5 0,-1 1-1,0 0 0,-1-4 0,-4 5 297,0 1-174,0-5 0,-1 6 181,-4-2-235,-3 2 1,-6 1-1,2-2 39,2-2 1,-2-4-167,2 4 0,-2-5 164,-2 0 1,0-2-419,-1-2 0,8-2-98,2-2 0,3-4 1,2-8-1,0-1-272,0-2 1,7-6 626,2 1 0,4-2 0,1-3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1.5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8052,'0'-8'911,"0"2"-1367,6 6 290,-4 6-1,4 2 204,0 6 0,-4 0 1,3 2-1,-2 1-82,2 2 0,-4 6 0,4-3-142,-4 0 138,-1 4 0,0-8 1,0 4-106,0-2 33,0-1 1,0-5-75,0 0 1,0-5-82,0 1 202,7-7 50,-6 3-44,6-12 11,-1-2 60,-5-6 1,10-2 0,-4-1-1,-1-3 26,0-2 0,5 4 1,-3 0 52,0 2 0,0 8 0,-5 2 19,2 0 1,5 6-13,0 0 1,-2 3 0,0 9-258,-2 4 187,-1 1 0,-1-1 1,3 1-472,0 2 252,-3 0 1,3 0 199,-2-1 0,-3 1 0,4-5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2.1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55 7299,'0'14'100,"0"0"1,2 0-102,2 0 1,0-1-1,3-2-29,0-2 1,4-1 0,-2 2-118,4-6 1,-4-2 132,0-2 1,-1-2 0,3-2 122,-1-6-111,-7 4 1,3-7-1,-6 4 93,0-4 0,0-5 0,-2-3 89,-2-1-181,2 11 1,-6-3 0,4 11-115,-6-2 0,2-4 13,-1 4 0,4 2 0,-3 8 0,2 4-94,3 4 1,1 2-1,2 3 196,0 0 0,7 1 0,1-5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2.4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27 8052,'0'-7'-234,"0"0"0,1 9 0,2 3 211,2 4 0,1 4 0,-3 1-127,2 0 172,6 0 1,-9 0-1,4 0-124,0 0 1,2 0-15,6 0 1,-4-6-5,-1-3 0,-4-5 0,3-5 0,-1-4 94,1-4 0,-5-1 0,4 0 0,-3 0 54,1 0 0,1 0 1,-3-2 114,2-3 1,0 8 168,-5-3-185,6 9 0,-3 1-217,7 8 137,-7 4 0,8 6-363,-6 1 211,5 5 0,-6-9 0,3 3 105,0-1 0,4-1 0,-3 2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2.7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8006,'0'9'-350,"0"1"333,0 1 0,0 1 1,0 2-1,2 1-70,2-1 1,-2 0 0,4 1 0,-1 4-129,0 5 1,4-2 0,-4 0 214,-2-2 0,5 5 0,0-3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3.2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142 375 8052,'0'-9'6,"0"0"1,0 4 193,0-5 1,-5 1-30,0-5-34,1 0 0,4 4 0,-2 1-109,-3-2-28,4 5 0,-7-5-181,3 6 144,4-6 0,-12 8-211,4-6 77,2 5 0,-5-2 1,3 8 72,-4 2 1,4 4 0,1 6 0,0 2 38,0 3 0,5 3 0,-2 4 1,4 0 37,1-3 0,0-4 1,0 3 16,0-2 1,1 1 0,4-4-1,4 0-48,4-4 1,-4-6 0,1-7-11,1 0 42,-5 0 0,6-3 1,-2-5-18,2-6 1,-2-9-1,-2 1-18,-2 0 0,0-9 0,-3 4 0,2-1 0,-2-1 62,-1 0 0,-2-4 0,0 1 0,0-2 72,0-2 0,0 6 0,0 0 1,0 7 113,0 2 1,0 3 354,0 3-298,0 8 0,0 16 0,0 11-62,0 4 0,1 1 0,2 3-149,2 0 0,0 2 0,-4 2 1,3 1-1,0-2-17,-1-1 1,4 3 0,-1 0 0,0-2-832,1-1 661,3-8 148,-8 4 0,11-4 0,-6 6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40.92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9 1 7625,'-5'0'40,"2"1"78,3 2-80,0 1 0,2 5 1,1 0-1,-1-1 31,-1 1 1,2 1-1,0 1 1,-1 3-26,-1 3 1,0 1-1,1 1 1,1 1-40,-2-1 0,0 1 0,-1-2 1,0 1-16,0 0 0,0-4 1,0 4-1,0-5 3,0-1 0,0-1 1,0 0-1,0 1-122,0 0 123,0-4 1,0-1-20,0-3 1,0 3 23,0 1 1,0-4 52,0 1 0,0-3 245,0 3-200,0-4 1,1 2 0,1-3 125,1 1 0,4-1-143,-1 2 1,1-2-1,2-1 1,0 0-215,-1 0 1,1 0 0,-1 0 0,2 0-333,2 0 0,-2 0 1,4 0-528,2 0 993,0 0 0,5 0 0,1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9.5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240 57 7858,'-14'0'196,"0"0"1,0-2-92,0-2 1,-1 0 0,1-3-1,0-1-131,0 0 0,2 3 0,1-3 0,1 2 46,-1 3 1,3 1-1,-1 2-224,-2 0 1,-2 0-26,-1 0 159,6 0 0,2 2-206,6 3 243,0 2 0,6 8 0,4-3-5,2-2 0,3-3 1,-1-2-1,0 4 7,0 4 0,0-5 1,0-2-1,0-1 66,0 0 0,0 4 0,-1-3-31,-4 2 1,-1-3 0,-5 4 10,2 2 0,-2 0 1,-7 0-1,-6-2 29,-2 2 1,-4-1-1,-1 1 1,-2 1 180,2-1 0,1-6 0,2 0 0,0-4-23,0-1-304,-1 0 0,1 0-325,0 0 0,6-1 62,4-4 1,2 0 0,4-7 364,2-4 0,10-1 0,8 3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9.8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7863,'8'-6'-245,"3"6"186,-7 0 1,6 6-1,-4 6 64,2-2 0,-5 2-510,2-2 1,1 2 504,-1 2 0,-1-6 0,-10 5 0,-2-5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39.9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36 7427,'0'-14'-547,"0"0"590,0 6 1,0 8-90,0 9 75,6 4 0,-3 0-354,7-4 178,-7 3 1,9-4-217,-2 6 363,2 1 0,2-1 0,0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0.8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100 169 8117,'0'-7'-1391,"0"-6"1704,0 4-121,0-4 0,0 4 0,0-1-3,0-1 0,0-1-166,0-2 0,0 0 0,-2 1-30,-3 4 0,4-4 0,-6 5 17,1 0 0,3 2 0,-6 6-27,-2 0 0,3 0 0,0 2 1,2 2-53,3 6 0,-4 7 0,3 2 9,0-2 0,-2 0 1,1 1-1,2 0-218,2 0 254,1-3 0,1-1 0,2 1-22,2-1 0,1-6 0,-2-2 0,2-2-86,2 1 1,-4 0 179,6-5-83,-1 0 0,1-2 89,-1-2-10,0-4 0,1-5-34,-1 4 0,-1 1 1,3 5 47,-2-2 1,1 2 0,4 8 7,0 4 0,-4 4 1,-3 1-1,1 0-3,0 0 1,-3 5 0,3 0 0,-2-1 17,-3 3 1,-1-1 0,-2 5 0,0-1-21,0 1 1,0 0 0,0-1-30,0-6-1,0-2 1,-5-2 0,-1 0-52,-2 0 110,5 0-106,-10 1 1,7-6-75,-4 0-6,-2-5 1,9 0 0,-5-8 0,2-7 25,2-7 1,3-2 0,1-5 0,0 0-45,0-5 1,5 6 0,1-4 0,0 2-10,0-1 1,4 0 0,-4 2 0,2 2 79,3-2 1,-3 3 0,1 0 322,2 1-230,2 2 0,-4 5 1,0 0 44,2 0-95,-4 6 0,5-3 1,-2 5 28,2-2 0,-2 5 116,-1-2-96,0 4 0,1 2 1,-2 4 20,-2 4 1,3 4 0,-4 3 0,-2 1-27,-1 2 1,2 0-1,1-5-15,-2 0 0,0-2 0,1-1-105,0-1 0,3-7-139,-3 2 0,-1-4 217,7-1-22,-1 0 1,1-6-1,-3-4 119,0-2-113,4-8 1,-8 4 0,5-3 261,-2 3-238,-1 2 0,1 0 82,3 0 1,-2 5 0,-1 1 24,0 1 0,-3 4-112,7 8 0,-7-2 1,3 7-1,-1 1-106,0 1 1,1 2 0,-3 0 0,2 2-116,-2 3 0,3-3 0,-1 2-552,-2-2 483,5-2 285,-7 0 0,12 0 0,-5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1.2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71 8117,'8'-9'-216,"-3"-1"1,-4 5 122,-1-4 197,0 0 0,-4-1 86,-1 1-575,-6 6 372,9-4 0,-10 7 0,4 2-72,0 3 1,-3-2 0,5 6 0,0 4 17,-1 4 1,3-1 0,2 3-6,-3-4 0,4-1 0,-4 0-49,4 1 1,2-3-1,4-2 61,4-6 0,-1-2 0,1-4 2,2-2 1,-3-4-1,0-6 131,-2-1-27,-1 1 0,0 0 0,0 0 149,-2 0 1,3 5 20,-1-1-36,-1 7 0,-2-3-56,3 6 0,-2 1-61,6 4 1,-6 3 0,4 4-1,-3-1-136,1-1 0,4-1 0,-2 5 0,-1 0-309,0 1 1,4-1 0,-4 0 381,2 0 0,-5 0 0,3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1.5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8558,'0'14'0,"0"2"152,0 2 0,1 4 0,3 8-459,0 3 205,1-3 0,0 9 0,1-4-284,2 1 0,-3-3 103,4 4 283,-6-5 0,10 8 0,-6-4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2.3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 7987,'0'-8'-87,"0"2"0,0 22 0,1 4 143,4 4 1,-3-4-1,4 4 1,-2-1-20,1-1 1,0 3 0,-4-4-70,4 1 1,-3-5 0,4 2-1,-1-4-295,-1-1 1,3-4-152,-3-1 446,-2-6 6,10-3 0,-10-12 1,4-7-1,-1 0-37,0-1 0,1-5 0,-3-5 121,2 3-25,6 8 0,-10-2 0,6 5 29,-1 2-57,-4-10 0,5 20 31,-2-11 0,1 9 0,5-2-29,-1 2 0,-6 8 1,4 7-1,-1 4 115,-4 1 1,3 1 0,0 3-1,0 0 10,1 0 1,-1-3 0,-3-1-471,2 1 4,6-1 207,-3-6 1,1-2 38,0-6 0,-4-3 122,5-7-20,-7 1 1,8-13-1,-5 5 124,2-2-30,-5 0 1,5 6 0,-5 2 65,2 2 0,1 6-72,-1-2 0,1 5 0,5 5-77,-2 4 0,-6 5 1,4 4-1,-3 2-131,1 2 0,1-5 0,-3 4 0,2-3-527,-2 1 1,0 0 632,2-5 0,-2-1 0,7-4 0,-7 4 0,3-5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2.7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1 7987,'-8'9'102,"2"1"127,0 1 0,4 1 1,-2 4-517,2 3 201,2-10 0,0 19 0,2-9-69,2 0 127,-2 4 0,6-5 1,-5 4-1,3-4-109,2-5 1,-3 1 75,4-5 0,-4-2 0,4-3 0,2-2 1,0-4 0,-1-2 0,-4-6 5,0-2 0,-3-4 1,5-1-1,-2-4 33,-3 0 1,1 3 122,0-1-117,-2 4 1,6 2 11,-4 4 197,-2 3-124,4 6 1,-1 6-1,1 2-77,2 0 1,-3 9 0,3-3-1,-2 2 0,0-2 1,-3-3-1,4-2 56,0 2 1,-2-3-67,4 1 18,-5-6 0,8 10 0,-4-5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2.9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7578,'0'9'-191,"0"0"0,2-5 0,2 2 279,6 0 0,-2-4 0,1 2 0,2-1-106,2 2 1,1-2 0,0 5 0,0-2-277,0-2 0,0-3-130,0-1 187,0 0 237,1-6 0,-1-2 0,0-6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3.7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0 7968,'-12'6'315,"2"4"-399,6 2 0,2 4 1,4 1-30,2 2 187,-2 0 0,6-2 1,-5 3-1,2 7 71,-2 3 0,3-13 0,-1 7-614,-2-1 239,5-4 1,-5-2-334,6-3 393,1 4 1,2 4 0,-1-5 26,-1-6 0,-6-5 0,6-6 51,1 0 1,-3 0-1,-1-2 1,1-1 140,0-1 0,-3-3 1,3 3-1,0-4 53,-1 0 0,-2-3 0,4 5 0,1-2 150,-2-3 0,4 3 43,-2-1-266,2-1 1,-2-4-1,-1 0 1,0 0 43,-1 0 0,3 0 1,-6 0-8,-2-1-27,5 1 1,-6-4 0,2-1-105,-2 1 74,-2 9 0,0-3 1,0 2 12,0-2 0,-2 2 1,-2 2 6,-6 2 1,2 1 0,-1 5 3,-2 0 0,3 0 0,0 2-2,2 3 0,1-1 0,5 9 0,0 4 30,0 3 0,0-2 0,0 2 0,2-1-18,2 0 0,0 0 0,5-4 0,2 2 2,2 2 1,-4-5-1,0-4-137,2 1 101,2 1 1,1-2 0,0-2-94,0-2 1,-4-1 0,-1-5-83,2 0 0,2-2 0,1-3 110,0-4 0,-2-4 0,-1-1 0,-3 0-20,-2 0 0,1-2 1,-4-2 78,2-6 1,1 5-1,-3 3 1,2 4 15,-2-4 1,-2 7 0,1-4 109,3 5-141,-4-2 1,7 3 15,-3-2 1,-2 3 303,6 6-186,1 0 0,-1 4 1,-1 3-1,0 0 24,0 4 1,-4 2 0,6 1-1,1 0-81,1 0 1,-2-4 0,-1-1 0,2 2-15,2 2 1,1-4 0,0-1-1,0 0-129,0-1 1,0-3 0,-1 2 0,-2-1-790,-2-1 1,0-1 428,6-7 0,-3 1 1,-2-7 437,-6-1 0,-2-3 0,-2-5 0,0 4 0,0-6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19.6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7530,'6'7'185,"-2"-1"0,2 3 0,-3 1 0,2 2 150,-1 2 1,-2 3-1,0 1 1,-1 3-29,1 0 1,-1 1 0,1-2 0,-1-1-215,-1-2 1,0-2 0,0-3 0,0-2 228,0-1 1,2 0-1047,0-2 440,3-1 1,-3-2-755,2-2 781,1-1 0,-1-2 0,1-2 0,2-3 9,1-5 0,1-1 1,0-2-1,1 0 76,0-1 0,2-1 1,-2 2-1,1 1 97,-3 3 1,0 0 0,-2 3 0,1 2 278,-1 1 0,-1 2 0,-1 2 0,1 0 826,1 0-826,-3 3 1,3 3 247,-1 2-304,0 4 1,0-1 0,-2 3-110,0 2-37,2-1 0,-3-2 1,1 0-147,0 0 0,2 1 0,-1 0 0,0-1 0,1 0-291,0-1 0,1-2 0,1-2 0,1-1 435,1-3 0,2 2 0,-1-2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41.45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1 9862,'0'13'44,"0"4"0,0 2 0,1 3 0,1 0-93,0 0 1,1 1 0,-3 4 0,0 0-19,0 2 0,0 0 0,0-3-220,0 0 1,0-4 113,0-2 0,0-2-257,0-1 270,4 1 1,-3-2 0,2-1-385,-2 0 353,-1-9 0,0 6 0,1-7-255,2-1 0,-2-1 446,2-6 0,-2-5 0,-1-6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3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227 0 7961,'-15'0'0,"6"0"0,0 0 0,-1 0 0,-2 2 0,2 2 0,2 0 0,5 5 0,-1 2 0,-6 8 0,4 1 0,-2 2 340,-3 2 0,3-6 0,0 15 1,1-3 148,-1 0 0,-2 4 0,-4-10-2951,0 3 2462,6 1 0,-11 0 0,4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7.3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8930,'8'6'313,"-2"2"0,-6 2 0,1 1 1,3 3-70,0 3 1,3 3-1,-4-1-423,1 5 61,1-4 0,1 1 104,-4-1 1,6 2 0,-5 6 0,2 0 0,-2 2-429,-2 3 353,-1-3 1,5 6 0,0-5-467,-2 2 366,-2 0 1,-1-6-1,0-2 1,0-3-355,0-2 1,0-1 75,0-5 467,0 0 0,0-12 0,0-4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8.0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8159,'5'14'322,"1"-1"0,1-2-316,-1-2 1,3 1 0,-2 4 0,0 0 14,4 0 0,-3 0 0,0 0 1,0 0-32,0 1 1,-4-6 0,4 0 33,-1 2 1,3-4-90,0-3 0,-2-2 0,1-4-64,2-2 0,2-4 0,1-8-601,0-3 532,-6-3 1,4-1 0,-2 1 0,1 0-743,-2 0 940,4 11 0,-6-8 0,8 11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8.6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8532,'13'9'173,"-2"-1"1,-2 0-141,2 0 0,6-5 0,2 3 0,-2-1-142,-1 0 1,0-1 0,1-4-1,2 0-469,-2 0 0,-1 0 0,-2 0-248,0 0 826,-6 0 0,4-6 0,-4-2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8.8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7800,'-8'6'146,"3"4"0,4-3 1,1 4-1,0 3 42,0 4 1,0 7 0,1-2 0,4 4 37,5 1 0,-3 2 1,1 1-770,-1 2 403,3 0 1,-3 0 0,2-1-521,-4-6 550,3 9 0,-5-18 1,5 6-1,0-5-179,-1-4 1,-2-2-1,4-2 289,2-6 0,-4-8 0,5-10 0,-4-8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9.2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 6975,'0'-8'868,"0"4"0,0 8-11,0 6-642,6 2 0,-3 7 1,5 2 29,-2 0-181,-1-3 0,0 8 0,1-2 146,2 3-208,-5-5 0,5 3 0,-5-5 0,3 0-182,2 1 0,-3-2 1,2-5-579,0 0 1,4-6 359,-2-4 0,4-4 1,1-6 139,0-8 0,-2-2 1,-1-7 25,-1-2 256,-7 4 0,8-4 0,-6 6 196,-2 2-162,5 1 1,-7 2 0,5 2 490,1 2-71,-6-2 156,6 10-398,-7-4 0,1 14-38,4 6-134,-4 0 1,6 6-1,-6-4 1,2 1-210,2 2 1,1 6-1,-3-3 1,2 0-413,-2-3 0,4-2 1,-1 0-438,2 2 994,-5 0 0,9-5 0,-4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9.4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7880,'0'9'230,"0"0"0,0 1 1,2 4-1,1 0-409,2 0 1,4 5-1,-4 0 1,-1 0-363,3 1 0,-4-4 0,5 3-48,-2-4 589,-1-7 0,-5 5 0,6-12 0,2 5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9.5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7427,'10'9'-192,"-1"-1"-201,2-1 285,-5 3 0,7-8 1,-5 4-348,0 1 455,4-6 0,-4 5 0,6-6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49.8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7851,'-8'0'1307,"2"2"-1253,6 2 0,0 4 0,0 6 157,0 1 1,6-6-1,2 0-543,0 2 205,4 2 0,-4 1 1,4 0-1,-1 0-38,-1 0 0,-1 0 0,4 1 1,-2-1 84,-2 0 0,-1 0 169,1 0 1,2 0-1,-6 0 1,-2 0 242,-1 0 1,-4 1 0,-2-1-134,-6 0 0,-2-6 1,-3-4-367,1-2 1,5-2-1,0 0-1181,-2 0 1028,4 0 0,-4-6 1,7-4-745,0-2 1064,3-9 0,1-1 0,0-6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0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113 85 7851,'-9'0'52,"-1"0"172,-1 0 0,-1 0-114,-2 0 1,-1 0-140,1 0 1,5 2 94,0 2 1,5-1-139,0 7 1,2-5 0,4 2-134,2 0 218,-2 4 1,10-5 0,-4 5 21,0-2-20,5 1 1,-5 2 0,6-1 38,0-1-41,0-1 1,-2 5 0,-1 0 0,-3 0 18,-1 0 0,2 2 1,-4 1-4,-2 2 1,-2 0 0,-1-5 0,0 0 53,0 0 0,-1 2 0,-4 0 1,-3-1 131,0-2 0,-4-2-335,2 3 0,3-6 1,-1-5 61,1-6 0,3-5 0,4-8 0,0-1-820,0-2 691,6-6 0,-3 3-210,7-6 330,-1 0 0,0 0 0,-1 1 0,0 2 19,0 1 0,-3 5 0,4-2 108,2 0 9,-5-4 1,5 9 0,-4-2 0,-1 2 164,0 2 1,5 0 0,-2 0-26,4-1 0,-4 8 0,1 2 35,1 3 0,-3 2 0,1 3-112,2 7 1,-5 1-1,1 11 1,-3 0-32,1 0 1,1 0-1,-3 3-99,2-2 68,0 1 1,-5-1-1,1-1-145,4-1 39,-3 4 0,5-10 1,-3 4-264,0-3-155,1-8-141,1 4 410,-4-10 0,10 3 1,-4-10-1,0-5 1,3-7-1,-5-3 1,1-1 27,-1 1 1,3-3 0,-4 2 0,0 1 109,1-1 1,-4 3 0,4 5 932,0 4-702,-4 2 0,5 7 0,-3 2 0,0 3-85,-1 4 1,1 5 0,-1 3 0,1 2-47,0-2 0,-1 5 1,0 0-448,2 0 120,-1-1 0,-2-3 0,2 1-364,6-1 0,-2-7 638,1-2 0,1-6 0,4 3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41.72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44 18 8097,'0'-5'-694,"0"1"1292,0 1 119,0 2-620,0-3 1,3 4 0,3 0-105,2 0 0,3 0 0,1 1 0,-2 1-8,0 1 1,-1 2 0,-1-1 0,1 1-13,-1 2 0,0-2 0,-1 0 0,-2 2 62,-1 1 1,-2-3 0,-2 1 0,0 1 61,0 1 1,-3 3-1,-3 1-26,-2-2-43,-1 0 1,-3 1-1,-1 1-148,-1-2 79,-2-4 1,5 1 0,-2-3-634,0 0 376,2-2 1,2 2 297,1-4 0,-1 0 0,0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0.9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1 8447,'-8'6'759,"4"3"-546,2 4-156,2 1 0,0 0 0,0 0-28,0 0-68,6 0 0,-4 0 0,4 1 0,0-3-116,4-2 0,-2 0 1,1-5-103,2-2 1,-3-1-1,1-4 134,2-2 0,-4 0 0,-1-5 0,-2-2 87,1-1 1,0-3-1,-5 1 1,-2 2 112,-2 2 0,0-2 1,-3 2-1,-1-1 55,0 2 1,3-2-329,-4 6 107,6 1 0,-5 4-82,3 0 1,4 6 0,-4 3-487,3 4 1,2 1 656,0 0 0,7 0 0,0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1.3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 7812,'0'-9'340,"0"0"-47,0 5 3,0-2-232,0 6 1,2 2 0,1 2-1,2 6 84,-2 2 1,3 3 0,-1 0 0,-1 2-52,3 2 0,-6 5-195,4-5 112,-3-1 1,-1 0 0,2-3-1,2-2 1,-2-1-270,-1 1 1,4-5 22,3-3 0,-1-4 8,2-1 1,-6-6 0,4-5-1,0-5-385,0-3 519,-5 1 1,5 2-1,-5-1 78,2-2 13,-1 6 0,-4-4 160,0 3 54,0 3 1,5 3 110,0 3 1,1 5-230,-1 0 1,-4 7 0,6 7 0,-3 0-68,1 0 0,1 0 0,-3 2 0,2 1-206,-2 2 1,3 0-1,1-5-348,1 0 1,-4-2 0,4-1 157,-2-1 1,4-9 365,-5-1 0,-1-6 0,-4-8 0,0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2.0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8933,'0'16'436,"1"1"-322,4 2-81,-4 0 0,10 0 1,-6 1-264,-2 2 197,-1-5 1,2 10-1,1-5 1,0 1 42,1 1 1,-4-7-1,4 2-1381,0-3 812,-4-2 1,4 0 558,-6 0 0,6 0 0,2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2.5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128 277 7713,'8'-7'28,"-4"-2"1,-2 1 361,-2-1 1,0-1-127,0-4 1,0 5-43,0-1 0,-6 3-473,-4-3 63,4 4 1,-7 6 0,4 0-30,-4 0 1,4 0 0,0 1-116,-2 4 250,-2 3 0,4 6 0,1 2 1,0 1 45,0 2 1,5 1 0,-2-3-1,4 4 78,1 1 1,0-5 0,0 2 0,0-3 11,0-2 0,4 0 0,3-2 1,-1-1 6,0-1 0,5-7 1,-1 2-60,2-4 0,2-7 0,-1-4 0,-2-2-120,-2-2 1,-1-7-1,2-2 1,-4-2 57,0 1 1,-4-1 0,2 3-193,-2-4 156,-2 7 1,0-19 0,0 10 209,0-2-160,0 0 0,0 8 0,0 2 408,0 0-13,0 10 1,0-9 969,0 10-968,0 3 0,0 6 1,0 11-189,0 6 1,0 0 0,1 7 0,3-1-149,0-1 1,1 5 0,-3-4 0,1 2-468,1-1 0,3 1 0,-4-6 0,3 0-650,2 1 1,-3-4 1101,4 3 0,0 2 0,6 1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3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 7663,'0'-7'359,"0"0"182,0 7-174,0 0 0,0 7-258,0 2 0,5 5 0,-1 3 0,-1 4-117,-1 1 0,-2 3 0,0 5 0,2-1-224,2-2 0,-2-2 0,3 3 1,-4-1 123,-1-3 0,0 1 0,0-7-859,0 0 137,6-3 155,-4-7 675,10-2 0,-10-9 0,3-5 0,-4-6 0,-1-9 0,0 1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3.7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0 114 7663,'8'-14'-281,"0"1"319,-3 4 1,-4 4-1,4 10 1,-2 4 67,2 4 1,1 5-1,5 3 1,-2-1 95,2 1 0,2 2 1,1-3-127,0 2-51,0-4 0,-1 2 0,-2-6-27,-2 0 72,1-6 0,4 0 0,0-5 31,0 2 1,-5-1-1,1-4-15,1 0 0,-5-6 0,-1-3 1,-4-4-49,-1-1 0,5-2 0,0-1 0,-2-3-88,-2-2 1,-1-5 0,-1-3 0,-2 5-284,-2 3 0,-1-1 0,3 4 0,-4 2-502,0 1 1,3 2 834,0 0 0,-4 6 0,0 2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4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27 7893,'0'-8'48,"0"2"92,-6 6 1,5 1 0,-6 4-34,1 4 0,4 8 0,-2 4 0,2-1-76,2 1 1,0-1-1,2-3 1,1 4-27,2 1 0,4-5 1,-3 0-1,2-4-32,3-4 1,0-4 0,0 3-1,-2-2-90,2-3 0,2-1 1,0-4-1,-2-3-44,-2-4 0,-4-1 1,2-2 100,0-4 0,-3-1 0,-4 3 1,0 0 191,0 0-164,0 0 1,-1-1 0,-4 1 0,-3 0 12,0 0 1,-4 0-1,4 0 1,-1 1-93,-1 4 1,1-4-417,-5 4 1,0 3 526,0 1 0,6 16 0,1 5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4.4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57 7878,'9'-2'506,"1"-1"-329,1-2 1,-3 0-1,1 4 1,3-2 38,6-2 1,-3 0 0,4 5-211,-3 0 1,4 0 0,-4 0 0,3-1-422,-4-4 230,0 3 0,-1-4 0,0 6-613,0 0 0,0 0-385,0 0 1183,-6 0 0,-2 0 0,-6-6 0,0-2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4.6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0 7893,'-14'6'150,"6"-4"0,0 4 213,3-6 1,4 6 0,-4 4 9,3 2-268,2 2 1,0 2 0,0 1-1,0 4 3,0 1 0,2 3 0,1 6 0,2 1-141,-2-6 0,3 2 0,0-6 0,1 2-326,-1-1 1,5-5-1,-3 2 1,1-3-406,1-3 0,-6 4 764,6-9 0,-7-3 0,3 1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5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85 7827,'8'0'360,"4"0"-225,-10 0 1,11 0 0,-2 0 0,4 0 0,6 0 151,1 0 1,6 0 0,6 0 0,2 0-68,4 0 1,0 0-1,3 0 1,1 0-64,3 0 1,-2 0 0,5 0 0,0 0-124,1 0 0,-4-5 0,3-1-381,-2-2 301,-1 5 0,-9-5 0,-2 5 1,-3-3-63,-6-2 1,-1 3 0,-7-2 0,-2 0-745,-1 4 0,-6 2-885,-1 1 1737,0 0 0,-1-7 0,-2-1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42.35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26 1 7462,'9'0'70,"-1"0"1,1 1-83,0 1 0,-1-1 1,1 3-52,0 0 0,-2-2 0,0 3-18,-1-1 88,-4 2 0,1-4-44,-3 4 24,0 0 0,-3 0 0,-3-1 19,-2 2-2,0 1 0,-1-1 0,-1 0 1,0-1 45,-2 0 1,1-2-1,2 0 123,1 0-306,3-3 1,2 3 38,6-4 1,-1 1-1,3 1 1,3 1 57,3-2 1,-2 3-1,3-1 126,-3-1 1,0 2-138,0-1 0,-4 1 1,1-1 0,-1 1 484,1 5-300,-3-4 0,-3 0 1,0-3 340,0 4-383,0-2 0,-3 4 0,-3-4 0,-2 2-108,0 0 1,-1 0 0,0 2 0,1 0-447,-1-2 0,-1-1 1,0-4 457,-2 2 0,1 0 0,2-3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9.1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0 100 7827,'0'-14'-103,"0"-1"1,0 6 0,0 0 479,0-2-105,0 4 1,2 1-133,3 6 1,-4 6 0,5 4 0,1 4-20,2 5 0,-3-2 1,1 5-99,-1-2-25,-4 5 1,8-3-1,-5 5-18,-2-3-50,5-4 1,-5-6 0,5 0-1,-2 0-188,-2 0 0,-1-6 62,1-3 0,0-4 0,5-2 70,2-4 0,-5-4 0,-1-8 1,-2-4 18,2-1 0,-4 0 0,4-3 0,-3 3 106,-2 2 0,4 1 0,1 5 117,-2 0 1,5 1-123,1 4 0,-1 3 1,0 7 372,-2 4-245,5 3 1,-3 6 0,6 0 202,0 0-244,0 0 1,2-1 0,1-2 0,2-4-37,-2 0 1,4-3-1,-2-4 1,-2 0-27,-1 0 1,-2 0 0,0-1 0,0-2-80,0-2 0,-1-6 1,-2 2 28,-2-4 0,-6-1 0,2-2 1,-4-1-45,-1-2 1,-1 0 0,-2 5 57,-2 0 0,-6 5 0,2 1-4,-4 2 1,-1-4 0,0 6 139,0 0-76,0 3 1,4 7 0,1 4 134,-2 2-91,4 2 0,-3 0 0,5 0 0,2 1 30,1-1 0,2 4 1,0 3-1,0-1-27,0 1 0,2 2 1,2-2-1,4-1-48,0 0 0,5-1 1,-4-5-201,4 0 0,1-1 1,0-4-1,0-4 1,2-3-271,2-2 0,-2 0 1,3 0-1,-3-2-19,-2-3 1,-5-1-1,0-5 447,2 2 0,2-7 0,1-6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4:59.7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14 8025,'-8'-6'-1589,"2"4"2519,6-4-684,0 12 0,0 4 1,0 7-1,1 3-164,4 2 0,-3 0 0,4 3 0,-2-1-113,1 1 1,6-3 0,-3 0-1,1 0 70,1 0 0,-5 0 0,4 1 0,0-4-552,-1-3 0,3-2 0,-5-2 513,2-2 0,2 2 0,4-4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5:00.0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1 170 7421,'14'0'-364,"-5"1"1,1 2 0,1 2 607,1-2 0,2-1 0,1-2 0,-1 0-145,0 0 0,0 0 0,0 0 1,0-2-166,0-2 0,-4 0 0,-3-5 31,0-2 0,-3-1 1,-4-3-1,0 1 28,0 0 0,0 0-277,0 0 270,0 0 0,-6 1 1,-2 2 65,0 2-14,-4 6 0,4-5 0,-6 5 108,0-2 1,0 0-1,0 5 46,0 0 1,1 7-1,4 2-37,4 4 1,-1 1-1,1 0 1,2 0 18,1 0 0,2 2 0,0 1 0,2 2-159,2-2 1,-2 3-1,4-1 1,1-1-124,2-3 0,-1-1 0,1 0 0,1 1 82,-2-1 1,4 0 0,-3-2-1083,4-2 769,1 2 1,-1-9 0,-2 5 338,-2-1 0,0-3 0,6-4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5:00.4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155 113 8025,'0'-14'0,"-1"2"0,-2 1 0,-2 1 0,-4 1 0,2-4 0,0 4 0,2-2 0,-3 5 23,2-2 0,-5 5 1,1-2 26,-2 3 1,-1 9 0,2 2 0,2 5-35,-2 5 0,3-2 0,0 7 1,2-1-13,3-1 0,1 5 0,2-4 0,0 3 16,0-3 1,5 2 0,1-4-27,2 0 0,0-3 0,3 1 0,-2-5-146,2-5 97,2 4 0,-4-12 0,1 4 26,1-4 1,1-1 0,1-1-278,-4-4 218,4-3 0,-12-7 1,5-3-1,-1 0 30,0 0 0,0-2 0,-5 1 0,0 2 4,0 1 0,0 2 90,0 0 26,0 0 0,0 8 1,0 7-1,1 10-37,4 6 1,-4 4 0,6-2 0,-3 3-121,1 0 0,4-1 0,-2-3 0,1 1-185,3-2 1,-4-3 0,3-5 279,1-4 0,1 3 0,2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5:00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29 7756,'0'-14'-18,"0"6"0,1 2 0,3 7 1,0 4 318,-1 4 0,4-1 0,-3 2-374,0 1 44,3 1 1,-5 2 0,3 0 6,-4 0 62,5-6 0,-4 5 1,4-4-1,-1 4 31,0 1 0,1 0 1,-3 0-17,2 0 1,0 0-1,-5 0 26,0 1 0,0-1 0,0 0-8,0 0 1,-2 0-1,-3 0-231,-4 0 1,1-6 0,0-2 0,0-1 22,1 0 1,-3-1-184,-4-4 1,0-1 317,0-4 0,6-3 0,2-6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5:01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0 127 7936,'14'0'-174,"0"2"495,0 3 0,1-4-278,-1 4 10,0-4 1,0 4-160,0 0 34,0 0 0,0-5 0,-1-2 41,-4-3 0,-3 2 1,-4-5 10,3 2 1,-4-5 4,4 2 0,-5-2 0,-3 0 0,-2 1 0,0 1-26,-1 1 1,0-4 0,-5 2 0,2-1 154,-2 2 0,3-2 0,-2 6 161,-1 2 0,-1 1-183,-2 2 1,1 2-1,2 3 348,2 4-272,6 10 0,-4-3 1,7 4 430,0 0-484,0 2 0,2 2 0,1-2 31,2-2 0,6 5 0,-2-3 0,4 0 0,2-3 15,4-3 1,-3-2 0,4 0-1,-1-2-154,0-2 1,1 1-1,-3-7 1,4 0-1423,1-3 1,-3-1 1414,4 0 0,-6-12 0,4-4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00.32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201 78 8139,'-7'-4'-15,"4"-2"0,0 2 0,1-2 0,-1 0 1,-1-1-1,0 1 0,0 0 0,-1 0 1,0 1-1,0 1 0,-2 1 0,1 0 0,-1-1 245,1 1 0,-3 1 0,0 0-323,2 1 1,2 1 0,0 0 0,0 0 3,-1 0 0,2 1 0,1 1 10,0 2 0,-2 2 0,3 1 1,1-1 29,0 1 1,2-1-1,0 1 23,1 2 0,3-1 1,0 2-1,0 0 6,2 0 1,-1-2 0,1 2 0,-1 0 38,1-2 1,-1 2 0,1-1 53,-1-1 0,0 3 1,-1-4-1,-2 1-10,0 2-56,0-2 1,-3-1 0,0 0 389,0 2-263,0-2 1,-3 4 0,-2-1 343,0 0-435,-2-2 0,1 1 0,-1-3 0,1 1-39,-1-1 1,0-1 0,-1-2 0,0 0 23,0-2 1,1 0 0,0-1 0,1 0-173,-1 0 1,1-3 0,-1-4 0,1-4-396,-1-3 1,1-3-1,0-4 1,1-1 538,1-1 0,2 2 0,0-1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00.586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0 8241,'0'4'-2178,"0"-1"3674,0-3-1536,0 2-5,3 2 0,-1 5 1,4 0-1,-2 1-138,1 1 0,-2 2 0,2 2 0,-1 0-38,0-1 1,1 0 220,0-1 0,-2 0 0,-1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03.76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13 14 7647,'-5'-2'-1549,"1"-1"1638,3 1 1,-2 2 0,5 0 0,1-2-97,0 0 0,2 0 1,1 2-1,0 0 7,1 3 0,2 0 0,1 4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04.36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149 65 7987,'-8'-3'190,"-1"-1"0,1-2-178,1 0 0,1-1 1,-1 2-1,1 0 1,1 0 32,1 0 0,0 2 0,-1-1 0,1 1-64,-1-1 0,1 2 0,0 0-403,-1 2 1,-1 0-1,0 0 320,-1 2 0,3 3 1,1 3-1,-1 3 44,0 1 0,3 3 0,-1 1 0,1 1 60,1 1 1,0 0 0,0 2 0,0-1 36,0 0 0,1-2 0,1-2 0,2-2-74,2-2 1,0-2-1,1-3-186,-1 1 208,1-3 0,1-2 0,1-2 44,-1 0-49,-1 0 0,0-3 0,-1-4 0,1-3 29,-1-2 1,-2-2-1,0 0 1,-1-2 94,1 0 1,-2 1 0,2 0 10,-1 2 0,1 1 1,-2 1-1,0 2 0,0 2 2,1 1 1,-1 2-72,1 2 1,-2 2 0,3 2-1,-1 3 18,1 3 0,-3 2 0,2 4 1,-1 3-19,0 2 0,1 4 1,-1 0-1,0 1 19,-1 3 0,0 0 0,-1-1 218,0 0-241,0 0 1,0-3 0,-1 0 113,-1 0-117,1 1 1,-4-4-1,3 2 1,-2-3 31,-1-2 0,-1 0 1,0-3-1,-1 1-81,1 0 1,-3-5 0,1-1 0,0-2-166,1 0 0,-1-2 0,0 0 0,-1-3-177,-1-2 0,0-1 1,-1-3-1,0-6-534,-1-3 884,3-7 0,-3-5 0,2-5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43.02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9 9 8450,'1'-4'209,"2"1"-157,3 2 1,1 1 0,2 0-13,-1 0 1,1 0 0,0 0 0,-1 0 20,1 0 1,-3 0 0,-1 0-57,2 0 0,1 0-66,0 0 98,-3 0 0,0 0-97,-2 0 104,-2 0-22,3 0 4,0 0 116,-3 0-100,2 0 197,-3 4-203,0-4 0,1 7 0,1-3 0,1 1-36,-1 2 0,-1 0 0,-1 2 1,1-1-4,2 1 0,-2 4 0,2 0 0,-1 1 3,0 1 1,-1 2-1,2 3 1,-1 0 45,1 1 0,-2-1 1,3 2-25,0-1-12,-3-1 1,2-6-1,-3 1 119,0 0-115,0 5 1,3-2 0,0 1 129,-1-3-125,-1 4 1,-1-9 0,0 6 0,0-4 78,0-2 0,0 1 1,0 0 79,0-2 1,-3-3 0,0-1 2,1 0 1,-2-2 0,-1 0 0,-1-1-78,0 0 0,1 0 1,-4-3-1,0 0-287,1 0 1,-2 0-1,0 0-646,-2 0 640,-3 0 0,4 0 0,-3 0 189,-2 0 0,-4 0 0,-2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04.79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0 7499,'0'7'112,"0"2"-96,0 1 0,0 3 0,0 0-78,0 0 46,3 0 1,-3 2-1,3 0 1,-2-2-37,1-1 1,-1-1 0,2-2 0,-1-1 10,0-1 1,3-3 0,-1-1 19,2-1 1,1-1-1,-1 1 1,1-4 24,-1-2 0,0-4 0,1-1 0,0-2 38,2-3 1,-2 1-1,1-3 1,0 1 88,-2 0 1,1 0 0,-1 3 0,0 1-64,1 0 0,-1 4 0,0-1 57,-2 3-63,2 4 1,-2-2-186,2 3 156,-2 0 0,1 3 0,-2 2-112,0 3-11,-1 2 1,1 3-1,-1 0 1,1 0-175,0 0 0,-1-1 0,0-1 1,1-1 69,-1 0 1,3 0-1,-1 0 1,1-1 193,-1 0 0,2 0 0,-2-2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05.22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117 91 7944,'0'-6'0,"0"-1"0,0 1 0,0-1 0,0 1 0,0 0 82,0-1 1,0 3-1,-1-1 1,0 0 0,-2 0-61,0-2 1,-2 1 0,-1 0-100,-1 2 1,1 1-1,-1 3 1,1 0-117,-1 0 1,1 3 0,0 2-171,-1 3 342,-2 2 0,2 3 0,-1 0 59,3-1-65,-1 4 1,3-1 0,-1 1 98,2 0-94,1-1 0,1-4 0,0-1 122,0 2-63,0-3 1,1 3 0,1-4 0,2-2-51,2-1 1,0-3 0,1 0 0,-1-2 3,1 0 1,1-2 0,1-3 0,-1-3-3,2-3 1,-3-1-1,2-1 1,-2 0 103,-1 0 1,0 0 0,-1 0 0,-1 0 5,1 0 0,0 1 0,0 1-122,0 3 65,-4 1 0,5 1-218,-2 1 209,-1 3 0,1 2-182,-2 0 82,1 2 1,2 4 0,-2 4-215,0 0 199,2 0 0,-3 3 0,2 0 0,0 0-324,0 0 0,1-1 406,-3-1 0,3 1 0,-1-2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05.49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4 8284,'0'-3'764,"0"3"-694,0 4 1,0 5-75,0 4 1,0 3 0,0 5 0,1 1 71,1 1 1,-2 1-1,3 2-145,-3 0 28,0-1 0,1 1 0,1-3-525,0-1 444,3-2 1,-4-2-1,3 0-682,-1 0 580,2-4 0,-4 2 0,3-3 232,-1 0 0,2 0 0,-2-1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06.21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117 7 7929,'-7'0'0,"1"0"-718,2-3 398,-2 3 0,3-3 456,-4 3-15,1 0 0,2 0 0,-1 0-73,0 0 1,0 3 0,-2 1-21,1 2 0,-1 1 0,1 2 0,1 1 26,1 3 0,1-3 0,-2 2 0,1 2-9,1 5 0,-1 1 0,2 4 0,0 0-23,1 1 0,1 1 0,0-1 0,1-1-53,1 0 0,2-2 1,2 0-1,2-2-181,0-4 0,1 1 0,3-3-456,-1-2 538,2-1 1,2-5 0,1 0 129,0-2 0,2-1 0,-2-3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10.25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13 5 8058,'-6'0'-1819,"2"0"1385,1 0 1045,3 0-469,0 3 1,1 1-1,0 4-129,1 1 0,3 2 0,-2 0 1,-1 1-10,1 1 1,0 1 0,-1 0-1,0 1-29,-1 0 1,1-3 0,-1 0 0,1-2-28,0-1 0,-1 0 1,1-3-20,0 1 0,1-3 46,-1 0 1,1-5-1,2-1 1,-2-4 28,0-2 0,2-5 1,-1-4 7,-1 1 0,3-2 0,-2 3 0,-1 0 1,0 2 19,0 0 0,-2 3 0,3 1 0,-1 2-1,-2 0 0,2 3 0,0 1-26,1 0 0,-2 0 1,1 4-3,0 1 1,1 0-1,-1 2 1,-1 2-1,1 2 0,0 0 0,2 2 0,-2-1-5,0-1 0,1-1 0,-1 0 0,0-1 2,0 0 0,2-1 1,-1-2-4,2 0 1,0-1-2,1-2 1,-1-3 3,1-1 0,-1-2 27,1-3-15,-1-1 0,1-2 0,0 0 1,1 2 28,0-2 1,1 3-1,-3 0 1,-1 2 46,-1 1 0,0 1-52,3 1 0,-1 3 1,1-1-38,-1 4 1,-2 1 0,1 4-1,-1 3-39,0 3 1,1 2-1,-3 3 1,0-1-108,1 1 0,-2-2 0,3 1 0,-1-1 8,-2 1 0,2-3 0,0 0 139,0-2 0,-1 0 0,1-8 0,0 8 0,0-5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10.71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1 7169,'0'6'-235,"0"1"0,0 0 1,1 1 255,1 3 1,-1 0-1,2 1 1,-1 3 16,0 0 0,2 0 1,-1 0-1,1-2 4,1 0 1,-2-1-1,1 0 1,0-2-53,-1-1 0,1-1 0,3-3-46,-1 0 0,-1-4 1,-1 0 40,1-2 1,0 0 0,0-4 123,-1-3-118,1 2 1,1-6 0,1 1 91,-1-1-82,-2 2 1,1-5 0,-2 3-1,-1 1 16,1 1 0,2 1 0,-3 0 12,-1 1 0,1 2-11,0 2 1,-1 2 0,3 4 0,-1 3 12,1 3 1,-2 2 0,2 3 0,-1 0-58,1-1 1,0 1 0,3 0 0,-1-1-129,1-1 1,-1 1-1,0-4-263,1 0 338,-1-1 1,3-1 0,0-2 0,1-1 78,-1-3 0,0 0 0,-3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10.94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1 8054,'3'2'-1672,"1"0"1741,-2 2 0,1 0 0,4 1 0,0-1-92,2 1 0,-2-1 0,2 0 0,0 0-85,-1 0 0,2 1 0,-2-2 0,0 0 28,0 0 1,1-1 0,0-2 79,-1 0 0,-1-3 0,0-1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11.49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26 1 7838,'-7'0'0,"2"0"0,0 2 0,3 3 0,-1 0 0,1 2 0,1 0 0,0 2-96,1 1 1,0 3 0,0 0 0,0 2 0,0 2 78,0-1 0,2 3 0,1-2 0,0 2 34,0 0 0,1-2 0,-1 1-132,1 0 125,-3-3 0,5 3 0,-2-3-57,2 0 54,0-2 1,1 0-1,-1 0-119,1 0 109,2-3 1,-2 1 0,3-3 0,-2-2-10,1 0 1,0 0 0,-1-3 0,1-2 7,-2 0 0,3-1 0,-2-1 1,0-1 34,-1-2 0,0-2 0,-1-1 0,1-2 9,-1-2 0,1-1 0,-1-2 0,0 0-8,-2-1 1,1-2-1,-3 1 1,0 0-25,-1 0 1,-1-1-1,0 1 1,-1 1 10,-1 2 1,0-1-1,-2 5-97,-1-1 84,-1 5 0,2-4 1,0 6 3,-1-1-5,2 1 1,-3 3-22,2 0 19,-2 0 0,0 3 1,2 1-16,2 2 19,-2 0 1,3 2 0,-1 0-1,2 2 11,0 0 63,2 3-68,2-3 0,0 3 0,1-1 0,0 1 0,3-2 0,0-1 7,0-1 1,1 0-1,1-2 1,-1-1-18,0 0 1,3 1 0,-2-1 12,0-2-72,2 2 63,-5-6 1,5 3-10,-1-3 8,1 0-21,-2 0-75,3 0 1,-4 0-1,2 0-212,0 0 284,0-3-325,-1 0 155,2-1-13,-5-1 1,5-1 200,-4-3 0,1 1 0,0-2 0,1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11.77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0 7964,'4'0'-890,"-1"3"277,-3-2 223,0 2 390,0 0 0,2-2 0,1 4 0,1 2 116,0 0 140,2 5 1,3-2 0,0 3 0,1 0-110,-1 0 1,2-1-97,-3-1-267,4 1 109,-5-2 1,4 1-1,-1-1 1,-1-1-389,0-1 484,3-1-263,-5 0-47,2-1 260,-2-2 61,-1 1 0,1-4 0,2 2 0,1-3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12.03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168 0 7747,'-6'0'286,"-1"0"0,3 0 1,0 1-652,1 1 303,-2 2 1,4 3-1,-3 1 181,-1 3 50,-1 1-641,-1 1 267,-2 3 1,2 1 120,-2 2 1,0 0 0,0 1-338,-1-1 280,2 0-220,-5-2 191,6-1 1,-2-3 169,2 0 0,-2-1 0,-1 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45.05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1 9710,'1'4'-1398,"1"2"774,0 2 0,0-1 624,-2 5 0,0 0 0,0 2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12.40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26 0 7428,'5'2'-774,"-1"1"0,0 1 955,0 1 0,4 3 0,-2 1 0,1 1 19,0 2 1,0 0 0,-1 2-1,1 1-161,-1 2 1,1 0-1,-1 2 1,1 1-26,-1 0 0,0 0 1,-1-1-1,-2 1-24,0 2 1,-1 0 0,-2 3 0,0-2 12,0-1 1,0-1 0,0-1-78,-2-1 78,-2 0 1,-2 1 0,-1-2-50,1 0-8,-4 0 0,1-3 0,-2 2 0,-1 0-199,-2 0 0,1-1 252,-2-1 0,-1-1 0,-1 2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8:59.3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8706,'0'20'23,"0"-2"1,0 5-1,1 2 10,4 2 0,-2 1 1,5 2-1,0 1 12,0 2 0,-5 6 0,3-3 1,-1 2-44,-1 0 1,3-5 0,-4 3-1,2-2-20,-2-3 1,0-1 0,0-3 0,2-2-74,-2-2 0,3-1 0,-1 4-182,-2-3 147,-2-6 1,1-1 80,3-7 0,-4-4-942,4 4-170,-3-5 1068,-2-4 0,0-8 89,0-6 0,0 0 0,0-1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8:59.8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7279,'0'8'-272,"0"-1"375,0-2 0,0 3 0,0 6-57,0 0 1,4-4 0,3-1 0,-1 2 20,0 2 0,5 1 0,-1-2-25,2-2 1,-2 2 0,-1-4-5,2 0 1,-3 0-1,1-5 1,2 2-28,2-2 21,1 4 1,-5-5-165,1 3 69,-1-4 1,5-2 0,0-4 0,0-4-76,1-4 0,3-7 0,1-2 0,-3-2 138,-5 1 0,1-7 0,-4-6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6.6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24 9573,'-4'1'330,"1"2"1,2 1 0,1 5 0,0 2-345,0 2-171,0 5 0,0 0-83,0 6 0,1-5 138,2 5 1,-2-3-281,1 0 316,-1-2 1,2-6-1,0-1 1,1 0-18,-1-3 1,1-1-153,-2-2 0,0 0 99,3-4 1,-2 1 129,2-3 1,-2-4-1,1-1 1,1-3 73,-1-2 1,0 0 0,3-3 0,-2-1-46,1-1 0,0 2 1,0 1-1,-1 0 34,2 3 1,-1 3 0,2 1 0,0 2-52,0 1 1,1 2 0,0 3 0,3 2 49,0 2 1,-1 4 0,2 2 71,1 2 0,1 0-100,0-2 1,0 1 0,-1-3 17,-1-2-7,-3 0 1,1-4 327,-3 1-161,0-5 1,0 3 435,0-4-185,0 0 0,-1-4 0,-2-1-130,-3-2 1,2-4 0,-1-2 0,-2-2-31,0-1 0,-1-3 0,0-2 0,0-2-191,0-1 1,-1 1-1,0-1 1,-2 2-911,1 1 0,1 2 0,1 6-2739,0 3 3571,0 4 0,4 3 0,0 3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1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182 205 7893,'4'-4'-503,"-1"-1"0,0-2-198,0-1 1072,0 0 0,-1-2 1,1-1-1,-1 2 296,-2 0 0,0-1 0,-3-2 0,-2 1-374,-2-1 0,-1-1 1,0 2-1,0 0-71,0-1 1,0 2 0,0 2 0,-2 1 3,-1 2 0,0 0 0,1 3 0,0 0-152,0 0 1,-1 1-1,0 1-979,2 0 1,0 4 537,1 1 0,1 5 1,1 1 193,1 1 1,2 4-1,-1 3 1,0 0 96,3 1 0,0 1 0,1-3 1,1-1 47,1-3 0,0 0 0,3-4 1,1 0-42,1-2 0,1-2 0,0-2 120,0 0 0,0-2-97,0-2 0,0-2 206,-1-1-109,1-7 1,3 4 0,-1-7 120,0-1 1,-1 2-27,-1-1 1,-1 0 0,-1-3-77,-1 0 0,0 4 1,2 1-1,-1 3-27,0 0 1,-4 3-1,3 0-82,2 2 1,-3 0 0,1 4 10,1 2 0,-1 1 1,0 5-1,1 0-275,1 2 1,-2 3 0,1-1 0,-1 2-185,-1 0 230,3 1 0,-3 0 0,3 0 0,0-1 257,-2-2 0,0 2 0,3-3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3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31 7893,'0'-8'352,"0"0"1524,0 0-1494,0 4 1,0 1-197,0 6-12,0 1 1,3 4-427,0 0 1,0 3 219,0-1 0,-2 4-684,1-1 1,2 2-393,-2 1 1,4 0 1107,-4 3 0,4-6 0,-1 2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5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9378,'0'5'152,"0"-1"-191,0-1-856,3-2 602,1 6 0,5-6-460,2 5 1,-2-1 752,4 3 0,0 3 0,3 1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7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32 9952,'8'0'62,"-2"0"0,1 0 0,2 0 1,-1 0-1,1-2-757,-1-1 1,2 0-466,1 0 544,3 2 616,-5-2 0,5-4 0,-1-2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8.0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17 7776,'0'-5'-999,"-1"-1"3212,-2 3-939,3 1-736,-4 2-461,4 0 1,0 3 101,0 3 1,0 4-31,0 3 0,0 3-4,0 2 0,0 0 0,0 3-87,0 1 1,3-2 0,-1 1 0,1 1-120,0 0 0,-2 2 1,3-1-1,-1-1-48,3 2 1,-2-6 0,1 3 0,0-2-15,0-1 0,2-4 0,-3 1 0,1-2-53,1-1 0,-4-5 0,3 1-197,2-1 1,0-1-87,0 0 1,-1-3 167,-1-3 1,0-3-482,3-3 466,0-8 0,3-1 306,2-8 0,-1-3 0,-1-5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8.4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127 1 7775,'-5'0'0,"-2"0"1176,6 0-507,-6 0-296,3 0-166,0 0 0,-3 0 100,1 0-200,-1 3 0,0 0 0,-1 4 0,1 2 0,1 0 123,0 3 0,1-1-142,-3 2 0,3 3 0,0-1 118,-1 2-180,2 5 0,0-5 0,2 2-5,-1 0 1,1 0 0,2 3-167,0-1 1,1-2-1,0 1 1,3-1-1,0-2-463,2 0 0,1-1 0,1-1 0,1-2 235,1-3 0,0-1 1,3-1-439,1 0 0,-2-4 811,1-1 0,4-2 0,3-1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45.20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14 0 8114,'0'9'0,"0"-3"242,-3-2-18,3 1 1,-6-1-1,4 3-194,0 0 1,1-2-1,1 0 1,0 0-396,0 1 1,0 4-1,0 0 1,1 1 364,2 1 0,-3 1 0,3 1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9.0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9401,'0'7'219,"0"5"27,0 1 1,0 0-92,0 3 0,0-2-19,0 4-115,0 2 127,0-3-343,0 6 169,0-7 0,3 3-205,-1-3 1,3-3 148,-2 0 1,1-3-282,-2 0 212,-1-4 53,6 1 0,-5-6-522,3 1 279,0-1 62,0-1-3,2 0-91,-3-7 248,4 2 59,0-10 0,-1 2 0,-1-5 0,-1-1-39,1-1 154,1-1-146,-2-3 1,2 2 46,-2 1 66,2 1-75,-3 8 0,2 1 503,-3 3-255,3 0 226,-1 4-243,-1 0 0,0 4 9,-1 0 1,-2 4 1,5 1-1,-3 5 219,-2 4 0,3 0 28,-2 2-314,1 0 21,-3 0 0,3-1 204,-1 1-217,1 0 1,0-1 0,-1-2 73,0-3 0,1-1-503,0-1 151,3 0 143,-1 0-699,-1-4 291,3 0 33,-3-4 0,4 0 192,0 0 1,0-4-1,0-2 32,0-4 1,-1 1 0,1-4 40,0-1 0,0-2-24,0-2 0,0 1 208,0-1 0,0 4 44,-1 4 292,1 1-225,0 1 135,-3 0 1,2 4-85,-2 1 0,1 3 0,0 3 0,-1 2-76,1 2 1,-1 2 0,0 1 0,0 1-172,0 1 1,1 1 0,-3 3-739,2 0 404,0 0 195,-1-1 44,3 1 5,-2 0-26,-1-4 132,3 3-232,-6-6 239,6 6 0,-3-7 0,4 4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9.5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9672,'0'8'588,"0"0"-463,0 0 0,0 3 1,1 3-1,1 1-42,1 4 0,-1-3 1,-2 3-1,0-3-233,0 0 1,3-1 0,0-1-46,-2-1 1,3-3 0,-2 0 0,1-1-402,1-1 1,0-4 191,4-1 1,0-2-103,0-1 430,-1-4 0,1-3 0,-1-4-108,-2-2 1,4-1 163,-4-4 1,4 2-7,-4-3-116,2-1 260,1 3 1,0-2-15,0 3-197,-4 4 577,3 1-269,-6 6 1,5 1 78,-3 1 0,3 3 0,-1-2-87,-1 4 0,2 2-4,-3 4 1,2 3-77,-2 2 1,3 2-149,-1 1 0,-1 0 107,2-1 0,-1 1-590,3 0 255,-4 0-25,3-1 1,-3-2-225,1-3 1,2 1 289,-2 0 1,2-1-125,1-5 332,0-2 0,0 1 0,-1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9.9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 8772,'8'0'391,"-3"0"0,2 0 0,0 0 269,3 0-470,4 0-121,-5 4 1,6-3-29,-2 1 3,-2-1 146,4-1-945,-3 0 437,4 0 220,0 0-1001,-4 0 561,3 0 361,-6 0 0,5 0-533,-4 0 353,1-3-20,-4 2 29,1-6 348,0 6 0,0-6 0,0 3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0.6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0 8010,'-4'6'1725,"1"-1"-1350,2-3-107,1 5-110,0-3 1,0 7 0,0 0 0,0 1 0,0 2-1,0 1 989,0 1-956,0-1 0,4 5-142,-3-4 1,3 6-160,-1-3 91,1 2-576,0 0 371,3 2 192,-6-3-190,6 3 0,-2-6 0,2 1-522,1-1 559,4-2-376,-4-2 157,4-2 164,-1-3-29,-2-4-1,6 3-119,-7-6 277,7 3 0,-5-4 5,3 0-101,-3 0 167,5-4 0,-4 0 176,2-4-99,2-4 232,-3 4-166,0-7 0,3 6-130,-6-6 259,2 3-127,1-4 11,-4 0-69,4 1-70,-4-1 83,0 0 1,-1 0 0,1-2-1,-1 0 1,-1 0 0,-1 2-5,-2 0 1,0 0 0,-3 1 154,0 2-142,0-2 0,0 7 1,0-3 298,0 2-242,-4 5 0,1 0 0,-4 2 103,-1-1-181,2 1 1,-5 2 0,2 1 0,-1 1 40,0 3 0,-2 5 1,3 1-1,-2 2 7,2 1 1,3 0 0,1 2 0,2 1 16,1 1 0,-2 1 0,2 3 0,0-2-2,1 0 1,4-2 0,0-2 0,2-1-30,1 1 0,1-3 1,1 0-1,0-1-124,-1 0 0,4-3 0,0 0-434,1-3 362,-2-5 0,4 3 0,-3-4-427,2 0 374,-4 0 0,6 0 0,-3-2-399,1-3 411,2 0 1,-7-8 0,4 3-1,-2-4-56,1-4 1,-1-1-1,-2-3 1,0 1 89,0 0 0,-3-3 0,-1-1 0,1 2 152,-1 3 0,-2 0 0,0 2 0,0 2 394,1 2 0,-2 5 1239,1-2-947,-1 3-340,-1 3 1,0 3-86,0 4 1,4 1 0,1 4 173,2 1-322,1 6 0,0-2 0,0 4 9,3-1-94,-2 1 0,6 1 0,-3-1 0,1 1-114,0-2 1,0 1 0,3 3-1,1-2-265,1 0 0,-2-1 0,3 1 1,-2 0-278,2-2 1,-3-5 0,2 1-1,-3-4-102,-2-1 0,-3 0 0,3-4 1,-2 0-917,-1-1 1616,-2-4 0,0-5 0,0-5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0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165 1 7633,'-7'5'215,"2"0"1,-1-2 0,2 2 0,1 1 163,-1 1 0,-1 2 0,2 1 0,-2 4-116,-1 0 1,-1 5-1,-1 0 1,0 1-427,1 2 1,-1 0 0,-1 0-523,-2-1 564,3 0 0,-4 0 0,5-1-1268,-1-1 698,3-1 691,-2-5 0,3 2 0,-4-3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1.2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7621,'4'0'105,"1"0"1,-3 0-1,4 0 276,1 0 0,1 1 0,-1 1 1,0 1-32,-1 2 1,1 1 215,-2 4-247,2-1-57,1 6-73,-4-3-36,3 4 1,-3 2 49,1 1 1,1-1 79,-3-2-165,-1 3 1,-2-2 0,0 4 0,0-1 0,0-1 233,0 0-396,0 0 6,0-4 1,-2 1-475,-1 0 453,-3-1-1206,2 1 899,-4 0 0,-1-1 0,-2-1 1,-2-1 365,-2 1 0,-4-3 0,-1 1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5.3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134 1 7943,'-8'0'-97,"0"0"-90,0 0 0,0 0 625,1 0 0,-1 1 1,0 1-206,0 0 0,-2 5 0,-1 0 0,1 3-163,2-1 1,-2 4 76,2 0-168,-1 2 0,8-2 0,-2 0 0,2 1 0,1 1 0,0 1-94,0-1 0,4-2 0,1-2 0,2 0 0,1 2-197,0 2 1,0-3 29,3-1 1,-2 0 0,2 0 64,0-2 1,-1 0 0,3-1 0,0-1 0,0-2 0,0-2 216,1-2 0,1-5 0,1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5.7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64 32 7943,'0'-5'-91,"-1"2"0,-2 3 1,-2 0 518,-2 0 1,2 1 0,0 1 0,1 4-178,-1 4 0,1 1-267,-1 3 0,-1 0 0,2 0 1,1 3-1,-1 1-1,2 0 1,2-1 0,0 1 0,3 0-82,2 0 1,5-3-1,0-1 1,1-3-106,0 0 1,2-5 0,2-1-178,1-3 344,3-2 0,-2-1 0,1-2 0,-1-3-37,-1-4 0,-2 1 0,0-4 1,-1-2 106,-2-3 0,-1 2 0,-5-3 0,-2 2 0,-3 0 72,0 1 1,0-1 0,-1 5 13,-5-1 1,0-1 0,-6 4-1,0 0 1,-1 1-65,-4-2 1,1 3 0,-2 0-132,1 1 1,4 6 0,1-2-1,0 2 1,0 1-289,1 0 1,1 4 219,5 1-111,-2 2 0,6 4 0,-1 2-865,1 2 1119,1 5 0,7 0 0,2 3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6.1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8 7626,'-4'-3'100,"0"2"413,4-2 142,-3 3-490,2 0 1,-3 1 0,4 2 0,0 4 0,0 3-33,0 3 1,0 0-1,0 3-108,0 3 1,1 0 0,1 1 0,2-3 0,0-3-230,2 0 0,1-3 0,1 0-8,0-3 124,0 0 0,0-1 0,2-1 0,1-1-155,-2-2 1,3 0 124,-2-3 1,1 0 0,-3-1-1,2-2 118,0-2 0,1-2-21,-3-1 1,-1-3 0,-1-2 0,-1-1-1,0 0 38,0 1 141,-2 3 1,1-4-34,1 4 1,-2 2-101,0 2 0,1 6 0,-1 0 53,1 7 1,1 2 0,1 4 0,-1 1-194,1 1 0,1 2 0,2-1-104,2 0 0,-3 1 0,3-6 0,-2 0-961,-2 1 1003,5-2 0,-1-3 0,3-1 177,-1-4 0,0-4 0,3-3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6.5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7946,'0'-5'331,"0"-1"35,0 5-233,0-3 243,0 4-27,0 7-50,3-2-184,-2 10 0,5-3-71,-3 4 1,1 0 0,-3 0 0,3-1 0,-1 1 0,2 0 423,-1 0-790,-2-4 0,4-1 120,-3-3 1,3-1 0,-1-2-59,2-2 0,1-2 0,0-1-26,0 0 0,-3-5 141,0-2 0,0-2 1,3-4-89,0-1 265,0-1 1,0-1 0,0 1-41,0 2 1,-3-1 0,0 4 530,1 0-380,-2 1 1,3 4 0,-2 1 92,2 0 1,-2 2-1,0 2-114,1 3 0,1 1 0,-1 5 0,-1 2 0,1 2 1,1 1 70,1-1-412,-4 2 195,3-3 0,-5 1 0,3-1-470,1 0 0,1-2 106,-2-2 0,2 2 0,-3-2 0,1-1-806,1 0 1194,-1-3 0,3 3 0,0-3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03.03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69 6814,'0'6'444,"1"0"0,1 0-106,2-1 0,1 3 0,1 0 0,0 1 129,2-1-518,-2 0 0,5-1 0,-2 0 81,2-2 1,1 0 0,-1-2-1,0 0-3,-1-1 1,0 0-1,-1-3 1,1 0-45,-1-1 0,-2-2 0,1 0 1,-1-1 143,-2-1-97,-2 0 0,2 0 19,-3-2 1,0 1-3,-2-2 1,0 0-40,0-1 33,0-1 0,-3 2-177,-1-2 145,-1-1 0,0 4 0,-1 0 0,-1 2 0,0 0 11,0 0 0,-1 2 0,2 1 0,1 0-9,-1 2 1,0 1 0,0 0 0,1 2-34,1 2 0,-1 4 1,2 1-1,-3 3-7,1 1 1,0 1 0,1 2 28,2-1 1,1 2-5,1 0 1,0 2 113,0-4-112,3-1 0,0 2 1,3-3-1,-1-1-3,1-1 11,2-1 0,1-1-96,3 0 1,-1 0 98,1-4 1,-1 0-208,1-1 104,-1-1 1,3-3-1,-1 0 1,0 0-81,-1 0 0,-1-1 0,1-1 0,-1-1 20,-2 0 1,0-2-1,-2 0 1,1-1 3,-1-2 1,-1 1 0,-1 0 0,0 0-60,-1-3 0,-1-1 0,1-1 1,-1-1 208,0-3 0,1 2 0,0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6.7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7914,'5'0'264,"0"0"1,0 0 0,3 1 0,0 0 0,1 2-140,1-1-68,-1 2 0,5-3 0,-2 2-202,0 1 0,0-3 0,2 1 1,-1-1-196,1-1 1,-2 0 0,2 0-1,0 0-289,0 0 1,-1 0 628,1 0 0,-5-3 0,3-2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7.0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8 7789,'-7'-1'0,"0"0"0,2-2 0,3 0 0,-1 3 411,3 0 0,0 4 0,0 1 1,0 3-1,1 3 98,1 2 1,-1 2-421,2 4 0,1 1 87,2 4 0,-3-3-143,0 3 0,0-3 167,0 3-85,3-1 0,-4-5-118,3 3 1,-2-4-1,1 2 1,0-4-1,1-1-353,1-1 147,-3 1 1,4-2 74,-1-2 1,-2-4-189,1 0 1,-2-2-106,2 1 297,0-1-331,0-4 1,2 0-155,-2 0 480,2 0 0,2-4-1084,1-1 1219,-1-5 0,6-3 0,-3-2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7.4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11397,'7'0'106,"1"0"1,0 0-1,0 0 1,0 0-347,0 0 1,2 0 69,1 0 158,-1 0 1,2 0 0,1-1 0,2 0-1196,0-2 0,1 0 0,-1 3 1207,-2 0 0,2-3 0,-3-1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7.8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7684,'4'-5'700,"-3"2"0,6 3-559,-2 0 1,2 0-1,1 0 1,0 0-1,0 0-10,0 0 0,0 0 0,2 0 0,0 1 0,1 1 91,0 0-177,2 1 0,1-3 0,0 0 120,0 0-194,-1 0 1,0 0-1,0 0-380,1 0 0,-3 0 0,0 0 1,-3 0 219,0 0 1,0 0 0,0 0 188,0 0 0,0 0 0,0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2.2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331 56 7660,'-5'-4'270,"0"-1"0,0 1-73,0-1 0,-2 2 0,2-1-50,-2 0 0,-4-1 0,1 1 42,0 0-90,-2 2 0,2-2 0,-3 2-23,-1-1-76,-1 1 1,2 2 0,1 0-1,0 0 11,-1 0 1,4 0-1,-2 0 1,2 0 39,2 0 1,1 0-1,2 1 1,0 0-187,-1 2 1,4 1-20,-2-2 0,2 3 0,2 2 1,2 1-21,2 0 0,2 3 1,2 0 14,1 1 108,-1 1 0,5 3 0,-3-1 0,1-1-61,2-1 1,-2 0 0,-1 3 146,0 0 77,-2-1 0,0 0 1,-5-1 533,0-1-503,-2-3 0,-2 4 1,0-3-1,0-2 158,0 0 0,-3 0 0,-2 0 0,-3 2-88,-3-2 0,2-1 1,-4-2-1,2 0-135,1 0 0,-2-3 1,0 0-1,-1-2-181,0-1 1,0 0 0,-2 0-1,1-1-271,1-2 1,0-4-1,-1-4-377,1-1 1,6 1 445,-1-2 1,3 3 0,0-1-371,2 0 675,2 2 0,8-6 0,2 3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2.5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9309,'0'8'0,"0"0"0,1 0-98,2 0 0,-2 1 0,2 0 0,0 3-256,-1 0 1,1-2 0,-3 3-1,1-1-160,1 0 1,-1-2 513,2 0 0,-2-1 0,-1-1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2.6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 7811,'0'-4'-527,"0"7"0,0 5 409,0 4 0,4-2 118,1 3 0,2 0 0,1 3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3.6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150 125 7811,'0'-5'215,"-1"0"111,-1-1 1,0 2 0,-2 1 0,-1 0-89,1 1 0,1-4 0,-1 3 1,0-1-84,-1 1 0,0-2 0,-3 1-243,0 0 63,0 2 0,1-4 1,-1 2-118,0 0 1,0 2 0,0 0 0,0 2-83,0 2 1,1 0 0,1 3 0,2 1 50,0 1 0,-1 5 1,2 1-1,2 2 41,0 0 0,1 1 0,0 0 0,0 0 47,0-1 1,2 0 0,2-2-1,0-2-2,2-2 0,-1-2 1,-1-1-1,1-2-9,-1 0 0,1-2 62,3-2 33,0-3 0,0-3 0,0-4 31,0-3-72,-1 1 0,-1-2 0,-2 1 164,0 1-5,2 1 0,-3 0 0,3 1 57,0 0 1,-1 2-7,3 3 0,-1 2 0,1 3 0,0 3 1,0 4 0,0 4-1,0 2-51,0 1 1,0 0 0,-1 2 0,1 1-65,0 1 1,-1 1 0,-1 3 0,-1-2-21,-2 0 0,0-1 0,-2-2-99,1 2 109,-1 3 0,3-6 0,-4 3-55,0-3 40,-4 0 0,2 1 0,-3 0-86,-1-2 61,-1-1 1,1 1 0,0-2 0,-2-2-6,-1 1 1,2-4 0,-3 0-1,1-2-67,1-3 1,-1 0 58,-1-3 0,1 0 1,-1-1-1,2-2-141,3-2 1,-2-6 0,5-2 0,0-2-30,1 0 1,1-2-1,1-1 1,2-3 100,2-2 0,0-1 0,2 1 87,2-1-10,0-3 1,3 3-1,1-4 46,2 1-15,1 3 0,-3-3 1,0 3 140,1 0-154,1 1 0,0 2 0,1 1 1,-1 1 23,-2 1 1,1 2-1,-2 3 1,-1 3-10,0 1 0,0 1 0,-3 1 1,-1 2-12,1 2 1,0 0 0,0 0-8,0 1 0,-3 4 1,0 2-1,-1 0 80,0 2 0,1 2 0,1 2 0,-2 1 26,0 1 1,1-2-1,-2 1-214,-2 1 58,4-4 1,-4 4-1,4-4-255,-2-1 7,0 1-68,0 0 163,2-3 0,0 1 86,0-4 0,-2 1 0,2-4 139,1-2 0,-1-1 1,0-4-1,0 0 0,0 0 103,1 1 1,-1-1 0,3 0-13,0 0 0,-1 1 1,0 1-1,0 1 38,-2 2 0,-3 0 12,4 3-163,-1 0 1,0 0 0,0 1-74,2 2 94,-4 1 0,1 4 0,-1 1-379,2 1 236,-1 3 0,0 0 1,-1 0-860,2 1 647,-1 4 1,3-1 320,-2 1 0,2 2 0,1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4.4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150 261 7686,'0'-6'432,"0"1"1,0 2 0,-1-2-283,-1-1 1,0 0 0,-3 0-1,-1 1-56,2-2 0,-3 3 0,2 0 1,-1-1-143,0 1 1,-1 2 0,2 0 0,-2 1 100,-1 1 1,0 0-1,1 0-633,-1 0 411,0 0 1,3 3-1,-1 3-290,0 4 335,-1-1 0,2 3 0,1-2-98,0 4 157,1 0 0,3-1 1,-2-3 7,-1-1-36,1-1 1,2 0 0,0-1-77,3 1 1,-1-3-1,3-3 64,1-1 1,1-2 0,1-2 57,0-5 1,0-1 0,0-4 0,0 0-1,-1 0 56,1 0 0,0 3 0,0 0 94,0 1 1,-3 1 0,0 1-1,1 1 288,-2 1 0,3 3-281,-2-1 1,0 6-1,0 2 1,0 2 106,0 1 0,1 3 0,-3-1 1,2 1-138,1 0 0,0-1-526,-1 3 375,2-4 1,-3 3 0,4-5-1,-1 1 1,-1-1-155,0-1 1,-1-3 0,3-3 0,0-1-76,-1-1 0,-1-4 1,-1-4-1,1-3 300,1-2 0,1-2 0,-1 0 0,-1-2 0,-1-2 0,0 3 0,1-2 0,-1 1 0,0-3 0,0 3 0,-2-3 0,1 1 0,-3 3 0,3 0 0,-2 5 81,0 2 221,1 3 0,-3 2 793,0 1-159,0 3 760,0-1-1368,0 3 1,3 1 0,-1 1-97,0 4 1,0 1 0,-1 4 0,2 2-23,-1 2 0,1 2 0,0 1 0,0 2-136,0 0 0,-2 4 0,2-2-475,1 0 326,-3 4 0,5-7 0,-3 3-287,2-1 230,-3-4 0,2 5 1,-2-4-1,1-1-479,1-3 1,-2 1 0,1-3 0,-2 0-1311,-1-1 1921,0-6 0,0 2 0,0-2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5.0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1 7811,'-4'0'242,"-3"0"0,2 0 0,-2 0 0,-1 3 148,0 2 1,0 0-1,0 0-138,0 1-133,0 1 0,1 4 0,-1 0 1,0 0 39,0 1 0,0 2 1,1-1 49,2 2-187,-2 0 0,3 1 1,-2 0-1,2 0-39,0-1 1,2 1 0,2 1 0,0 0-43,0 2 1,0-1 0,0-2-1,1-1-248,1 1 0,3 0 0,3 0 0,2-1-224,0 1 1,4-4 0,0-1 0,0-2-732,2-2 1262,-4 1 0,3-3 0,-2-2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03.26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1 8023,'0'4'945,"0"0"-686,0-3 0,0 2 0,0-1 0,2 2-202,-1 3 0,2 2 0,-2 3-152,1-1 58,0 1-53,1 2 1,-2-1 0,2 1 0,0 1 0,-1-1 0,-1 0-646,1-1 0,1-2 258,-1-1 0,-2-1-261,2-2 738,-1 0 0,-1-2 0,0-2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5.7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16 7811,'-4'-5'-301,"1"0"503,2 3 88,1-2 1,0 5-1,0 2-116,0 2 1,0 5-1,0 1 1,0 1-41,0 2 1,1 2-1,1 2 1,0-1-124,0-2 0,2 0 0,-2-4 0,1 1-248,0-1 0,-2-1 1,3-2-162,-1 0 1,-1-1 172,3-2 1,0-2 0,2-6 0,0-2 69,-2-2 1,-1-4 0,2-2 184,0-2-77,-1-4 0,0 3 1,0-2 280,1 2-218,1 2 0,0-3 1,0 5-1,-2 0 218,1 3 1,-2 1-1,2 3-114,0 2 1,-2 2-1,0 2 1,1 2 44,-1 2 0,-2 5 1,1 2-1,0 2-4,0 2 1,2 7-1,-2-1 1,-1-1-120,2-1 1,-4-4-1,4-3-223,-1 1 156,2-3 1,0-2 0,0-4 0,1-2 39,1-1 0,1-2 0,0-3-621,0-2 472,0-6 1,0-3 0,0-3 0,0 0 25,3 0 0,-2-1 0,1 3 1,-2 0 106,-3 2 0,2-1 1,-2 3-45,-1 1 210,3 2 1,-6 4-1,2 4 1,0 5 66,0 5 0,-1 2 0,-2 5 0,0 0-229,0 2 1,3 0 0,0-1-731,-2 0 546,0 0 1,2-2 0,0-1-1030,2-2 913,-4 2 1,6-6-1,-2 1 297,-1-1 0,7-1 0,-3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6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39 7811,'0'-8'0,"0"0"113,0 1 157,0 2 293,0-2-218,0 6 1,0-1-178,0 4 1,0 4-1,0 4 1,0 3-22,0 2 1,0 1 0,0 0 0,0 3-81,0 2 1,0-2 0,0-1 0,0-1-122,0-1 1,2-4-1,2-2 1,0-1-194,2-1 0,2-1 244,3-2-506,-6-1 255,9-8 71,-9 0 1,7-7 0,-4-2 0,0 0 0,1 0-652,-1-1 732,2-1 0,-6 0 0,3 0 55,-2 2 31,2-6 1,-6 7-1,2-5-2,-3 3 0,0 5 1,0-2 498,0 2 0,0 6 0,0 4-183,0 6 1,3 2-1,0 4 1,-2 1-144,0 1 0,3 0 1,0 2-1,1 0-267,1 2 0,-1-1 0,3-3 0,0-1-103,0-1 1,-1-3 0,1-1-870,0-3 796,0 1 1,3-6 0,-1 2-883,0-2 757,-2-8 413,0 2 0,0-10 0,0 2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6.3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7811,'8'5'1038,"0"-2"1,1-3-642,1 0-336,-1 4 1,3-3-1,-1 4-79,2-2-42,-2 0 0,3 0 0,-2-1-687,0 0 533,-3-1 0,4-1 0,-4 0 1,2 0-770,-2 0 0,0 0 983,-1 0 0,0-7 0,0-2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7.1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1 7811,'-4'0'655,"-3"3"1,5 3-429,0 1 1,-1 1 0,0 3 0,1 1-9,1 0 0,1 6 1,0-2-1,0 1 55,0 2 0,0-1 0,1 2-158,2-1 1,-1-1 0,3-4 0,1-1 0,1 1-24,1 1 0,1-1 0,0 0 0,2-1-456,-2-2 0,3 2 0,-1-2 0,1-3 202,2-2 1,-1 1-1,0-5-342,1 0 350,-3-1 1,4-2 0,-2-2-45,2-2 176,-3-2 1,-1-1-1,-2-1 1,0 0 60,-1-2 1,1-2 0,-4 2 0,0 0 38,0-1 0,-3-1 0,2 2 0,-2-2-62,1-1 0,-1 0 1,-2 0-1,0 1-33,-3-1 0,-1 0 0,-2 1 1,1 3-8,-1 1 1,-1 1-1,-1 1 43,0 2 0,3 1 1,0 2-1,-1-1 219,-1 1-161,2 5 1,-1 0 0,3 4 132,-2 1-188,3 5 0,-1-2 1,3 4 340,0 1-211,0 2 1,1-4 0,1 1 0,1 1 3,1 1 0,2-1 0,2-2 0,0-1-32,3 1 1,-2-3 0,4 0 0,-1-3 24,0 0 1,-1 0-1,2-1 1,1-2-50,1-2 1,-2-2 0,0-1 0,1 0-101,1 0 0,-2-1 0,-1-2-1929,-1-2 1316,3-5 0,-5 0 0,2-2-184,-3 1 684,0-3 1,0 2 0,-1-2-15,-2 1 106,2 0 1,-5 1 0,3 1 0,-2 2 88,-1 2 1,-1-1 0,-1 0 458,0 0 1,0 3 1048,0-1-1299,0 5 1,1-3 0,0 5 0,3 2-61,0 2 1,1 3 0,3 1 0,0 3-30,0 0 1,3 0-1,-1 2 1,0-1-162,2-2 1,-2 1-1,4 0-643,0 1 530,3 3 0,-6-4 0,3 1 1,-1-3 79,1-1 0,-2-1 0,-2-1-1293,-1-2 662,2 2 0,-2-6 0,2 2 0,-3-3-892,0 0 0,-2-3 1528,-1-2 0,0-6 0,3-1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7.3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0 9592,'-1'5'514,"-1"1"0,-1 1-239,-2 2 1,3 1 0,-5 3 0,0 1-112,-3 1 1,-1 1 0,4 2 0,-1 1-104,0 1 0,-3-2 0,1 0 0,0 0-523,1 0 0,2-2 0,0 0-1062,1-2 939,-1-4 0,6 2-1115,-1-1 886,-3-3 814,5 4 0,-4-8 0,4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7.9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7580,'5'-4'563,"-2"3"1,-2-2-299,2 3 0,-2 1 0,5 1 0,-1 1-1,-1 1 1,3 2-1,-2 2 1,2-1-2,1 1 0,0 0 1,-1 0-1,-1 1-8,0 1 1,-1 3 0,3 2 0,0 2-115,-1 1 0,0 0 0,-1 3 0,0 0-135,0-1 1,-2 3 0,1-3 0,-2 1 39,-1 0 0,1-4 0,0 2 0,-1-3-376,-1 0 0,-1 1 0,0 0-104,0-2 307,0-1 0,-1-1 0,-2-1 1,-2 0-12,-2-3 0,2 3 0,-1-2 1,0-1 33,-1-3 1,-1 1-1,1-3 1,-1 1-250,0-3 1,0 0 0,0 0-217,0 0 0,0 1 0,0-3 569,1 0 0,-1-3 0,0-2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6.0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41 7925,'-3'-3'-203,"0"3"1,2-2-1,-2 3 1,0 2 889,1 0 1,0 1-1,2 1 1,0 2-478,0 1 1,0-1 0,2 2 0,2 2-132,1 0 1,1 2 0,0 1 57,0 1 0,0 1 68,2 1 1,-2 0-314,2 1 108,-1-1 0,-2 1 1,1-2-1,0 0-35,0 0 1,-2-3-1,0 0 1,-1-3-53,1-2 1,1 0 0,-1 0 22,1-1 39,-2-1 74,2-2 0,-4-4 0,1-5 0,-1-2-2,1-3 0,-1-1 0,1-3-190,-2-1 99,3-2 0,-2 0 0,2 1-151,0 1 196,1 2 0,-2-1 0,2 2-156,0 0 84,-1 3 0,1 1 1,-1 2-54,0 0 67,1 1 1,0 1 0,0 1 0,-1-1-59,1 1 0,1 2 1,-1-1 24,1 1 1,-1 1 0,0-2 5,0 0 0,-1 0 61,1 2 1,-1 3 0,2 2 0,-2 1 50,0 2 1,1 2 0,-1 0 0,1 3 50,0 3 1,0 0 0,2 1 123,0-1-194,-1 0 0,1-3 0,0 0 36,0-1 1,-2-3-12,-1-1 0,1-1-63,2-2 69,0-1 1,0-2 0,0-2 0,-1 0 51,1 0 0,0-2 1,0-3-1,0-2 69,2-3 1,-2-3 0,3-3-1,-2-1-63,1-2 1,1-2 0,-2-2 0,0 0-62,0-1 1,0 2-1,-1 1 1,-1 1-118,1 2 0,-1 3 0,0 2 1,-1 1-64,0 0 1,-1 3 0,-1 2-244,1 2 100,-2 0 106,1 2 39,-2 0-95,0 0-1608,0 3 624,3 0 1220,-2 3 0,4-2 0,-2 1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6.8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192 123 7681,'0'-6'144,"-2"0"1,-1 2 49,-1 0 1,-1 0 234,1-1-312,-1-1 1,-1 0-1,0 0 1,-1 0 55,-1 1 0,-2-2 1,2 0-1,-1-1-36,-1 1 1,-1 0 0,0 0-1,0 0-39,2 2 1,1 0 0,-1 3 0,1 1-156,0 0 1,2 2-1,1 0 1,0 4-208,2 2 0,-1 2 0,0 3-114,2 2 303,2-2 0,0 6 1,0-1-1,0 0 1,2 2 0,2-3 0,1-2-124,1-2 151,3-1 1,-3-2 0,2-1-150,-2-4 153,3 1 1,-2-4 0,2 1 72,-1-2 13,2-2 0,-3-4 0,1-4 0,-2-1-13,0 0 0,0-3 1,-1 0-1,1-1 37,0-1 0,-1 2 0,0 0 1,-2 0 35,-1 1 1,2 2-1,-2 2 1,0 2-25,1 2 0,-3-2 1,3 3-61,0 1 0,-3 1 0,2 4 148,-1 2-139,1 1 1,0 3 0,2 3 42,0 2-46,1 1 0,-1 4 1,0-1-108,0 1-29,2-1 0,-1 0 0,1 1 0,-2-1-211,0-2 1,-1-1 0,2-3 0,-1-1-262,0 0 0,1-3 0,-1 0 583,0-2 0,0 0 0,2-2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0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9983,'0'6'0,"0"1"10,0 1 0,0 2 0,1-1 0,2 2-223,0 0 1,-1-2 0,2 2 0,0-2-374,-1 0 0,2 0 0,-3 2-516,1-2 739,-1-4 363,0 3 0,1-8 0,0 3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1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 7730,'0'-3'307,"0"3"0,0 3 0,1 4-706,1 1 1,1 0 0,4-1-492,1 1 505,0 3 385,0-2 0,-1 0 0,1-1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03.39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18 8023,'0'-6'-251,"0"1"271,0 1-250,0 2-770,0 2 546,3 5 454,-3-1 0,5 7 0,-1-2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4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0 7723,'-3'0'1445,"1"0"-1262,2 0-189,5 0 1,-1 0 0,6 0 0,-1 0-28,1 0 0,1 2 1,0 0-1,2-1-104,0 0 0,-1-1 1,0 0-1,0 0-311,1 0 0,0 0 0,0 0 448,-1 0 0,0-2 0,0-2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7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15 7804,'-2'-4'0,"0"1"614,-2 0-382,3-1 1,-2 4-161,3 0 1,0 3 0,0 5 0,0 2 103,0 1 0,0 2 0,0 1 0,0 2-28,0 4 1,1 0 0,0 3 54,1 0-126,3 1 1,-4-4 0,2 2 80,0-2-82,1 2 0,-1-7 0,2 4-32,-2-1-25,1-3 1,0-1 0,0-3-1,1-1-71,0-2 1,-1-2 0,-1-1 0,2-1-128,0-2 0,-1-1 1,0-1-1,0 0 6,1 0 0,-1 0 0,0 0 0,1-1-240,0-1 0,1 1 0,-1-4 0,1 0 413,0-2 0,2-4 0,1 2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8.4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158 1 7271,'-6'0'0,"0"0"0,-1 0 0,0 0-260,0 0 483,-1 0 0,0 0 1,0 0 112,-1 2 1,2-1 0,-2 3-1,2 1-144,-1 0 0,0 1 0,2 0 0,0 1-84,-2 1 1,2 2 0,-1 0 0,2 1 26,1 1 1,2 1-1,-2 2 1,2 1-223,1 2 1,0 1-1,1 0 1,0 1-97,0 1 0,3-2 1,0 2-384,3-1 432,-1-1 0,1-4 0,1 1-506,0 0 446,0-2 1,2 0 0,-1-4-469,1 0 466,0-3 1,1 1 0,-2-2 0,1-1 195,2-1 0,0-2 0,0-2 0,1 0 0,-1-5 0,1-1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9.0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12 7682,'-3'-5'496,"2"1"-459,-1 2 0,2 2 0,1 2 0,0 2 106,1 1 1,0 4-1,0 2 1,0 3-65,1 1 1,-1-1 0,0 3-1,0-3-80,0 1 1,2-2 0,-1-1-342,0-1 268,-2 1 1,4-2 0,-3-1-264,1-1-4,-1-3 144,3 0 211,-2-4 0,1 1 0,0-3 66,0-3 0,1-2 1,1-6-1,0-1-33,0-2 0,0-1 0,-1-3 0,1 1-6,0 1 0,-2 2 0,0 2 0,0 2 46,1 1 1,1 5 0,-2-1-1,0 2 9,1 1-61,-3 0-11,3 3 1,-3 0 0,1 1 0,1 1 0,0 2-165,0 1 73,0 3 0,0 1 0,0 3-8,0-1 72,-1 1 1,1-1-1,-1-1-114,0 0 75,-2-1 0,4 1 0,-1-3 0,0 0-64,-1-2 1,1-1 0,2 0 42,0-2 1,0 0-1,-1-3 1,1-1 90,-3-1 0,3-4 0,-3-2 0,3 1 56,-1-1 0,1 0 0,-1 0 0,0 1 38,-1 0 0,0 0 0,1 2 1,-1 0-49,0 1 1,-2-1-1,2 2-49,0 3 1,0 0-1,-1 2-270,-1 0 165,0 3 0,0 4 1,1 2-113,0 3 128,-2 2 1,4 2 0,-2 1-385,0-1 241,-2-2 1,4 2-1,-3-2 1,1 1-126,2 0 1,0-2-1,1-3 332,0-1 0,-1-2 0,1-2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9.4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9005,'0'6'9,"0"1"1,0 2 0,0 2-93,0 1 1,0 1-1,1 0 1,0 1 127,1 1 0,0-1 0,-1 1 0,0-1-101,1-1 0,2-2 1,-2 0-1,2-2 79,0-1 0,1 0-528,1-3 351,0-1 1,0-2 0,0-2-268,-1 0 403,1 0 0,0-3 0,0-2 1,-1-3 29,-1-1 0,1-1 0,-2-1 1,1-1 63,0 1 0,-1-1 1,1 0-1,-1 2-33,-1 0 1,-1 1 0,1 4 0,0-1 354,0 0 1,0 2-327,-2 0 1,1 3 0,0 0 0,2 2-139,0 3 0,1 3 0,2 1-221,-1 1 213,1 4 1,0-1-1,0 2-511,0 0 398,2-2 1,-2 3-1,2-4-324,-2 1 385,3-3 0,-3-1 1,1-2 125,-2 0 0,0 0 0,-2-1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9.7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9276,'6'0'153,"1"0"0,0 2 1,3 2-338,1-1 1,0 0 0,1-2 0,0 2 11,-1 0 1,1-1 0,-1 1 0,0 0-98,-1-2 0,0 0 0,-1-1 0,-1 2-113,0 0 0,0 0 0,-2-2 382,0 0 0,-3-3 0,0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0.2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1 8341,'-6'1'161,"1"1"1,-1 1-1,3-1-192,1 2 0,1 2 1,1 1-1,1 3 127,1 1 1,-1 3 0,2 2 0,0 0-33,1 2 0,-2 0 0,1 0 433,-1 2-381,0-1 0,1-2 0,0 0 0,1-1-109,0 0 1,0-3 0,1 0-384,1-1 234,0 0 0,0-2 1,2-1-1,0-1-43,1-1 0,-1 0 1,1-2-1,2-1 91,0-2 0,-2-2 0,1 0 0,0 0 53,-1 0 0,1-4 0,-2-3 77,1-1 0,-2 0 1,2-1-1,-1-2 1,-1 0 104,0 0 0,0-1 1,-1 0-1,-1-1-90,1-1 1,-1 1 0,-1 1 183,-2-2-153,-1 2 1,-1-3 0,0 2 123,0 0-160,0 2 1,-1 0 0,-1 2 238,-2 0-202,-1 0 1,-1 4 0,1-1 0,-1 1 38,0 1 1,2 0-1,0 3-65,0-1 1,-1 1 0,-1 3 0,2 2-178,0 1 1,3 3 0,-2 2-1,1 1 122,0 1 1,0 0 0,3 1 0,1 1 78,2 1 1,-1-2 0,2 2 0,0-1 28,2-1 0,4 0 0,-2-1 0,0 0-76,1-1 1,0-3-1,2 0 1,1-2-60,0 0 0,1-2 0,-2-1 0,1 0-113,1-2 0,-1 0 1,-1-1-181,-1 0 185,1 0 0,0-2 0,-1-1 0,0-1-314,-1-2 321,1 0 58,-5-2 1,4 2-231,-2 0 1,1-2-1,-2 1 1,-1 0-124,-1 0 1,2 1-1,-4 0 1,0 1 420,-1-1 0,-1 0 0,1 0 0,1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0.6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9935,'5'4'129,"1"3"1,1-1 0,0 2 480,3 3-516,1 2 1,0 1 0,1 3 0,0-2 0,0 0-1,1 0 1,0-1-334,0-2 1,0 0 0,0-1-1,1 0-432,-2-1 677,-2 1 0,0-5 0,-1 2-653,0-2 1,-2 0 0,1-2 67,-2 0 0,-1-3 1,-1-1 578,-2-4 0,-1-3 0,-1-2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0.8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111 1 10178,'-2'8'-205,"0"-1"1,-2 6-1,0 0 1,-1 3 197,-1 1 1,-2-1-1,0 3-135,-1-1 93,2 0 0,-2-3 0,3 0-725,-2-1 578,2 2 0,-1-3 0,3 0 1,0-2-239,1-2 434,1-2 0,-1 4 0,0-2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1.1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7682,'3'-1'-344,"0"0"396,0-1 0,-2 0 0,3 3 0,1 1 149,2 1 0,-1 3 0,3 0 0,-2 2-57,1 1 1,0 2 0,-2 1-1,0 0 70,2 2 0,-2 1 0,0 1-43,-1 0 1,-2 1-87,1-2 0,0 2 0,-2 0-95,-1 1 0,0-1 1,-1 0-1,-1-1-6,0-1 1,-3 0 0,-1 1 0,-1 0-78,0 0 1,0-1-1,-2 0 1,-1 0-514,0 0 0,-2-1 606,4-2 0,-4 2 0,2 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03.60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23 8225,'6'0'-51,"0"0"0,0 1 1,1 0-1,1 1 56,1 0 0,1-2 0,1 0 0,1 0-61,2 0 0,0 0 0,2 0 1,-2 0-133,0-2 0,0 0 0,-3-1 0,0-1-499,-1 1 687,-2-3 0,-5 3 0,0-3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7.2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8690,'0'7'80,"0"0"0,0 0 0,0 4 0,0 0 1,0 4-67,0 1 1,1 2 0,0 4 0,1 1-9,-1 1 1,2 0 0,-1 4-1,-1 1-6,0 0 1,1 2 0,0-2 0,1 2 67,-1 2 1,0 2-1,-1-1 1,0-2-28,1-1 1,0-3 0,-1 1 0,0 0-14,1 1 1,1 2-1,-2-1 1,1 0-12,-1 0 0,0 1 0,-1 1 0,0-1-18,0 0 1,0-1 0,0-2 0,0-1 3,0-1 0,0 1 0,2-3 0,0 0-14,-1-2 0,-1 1 1,0-2-1,0-1 18,0-1 0,0-2 1,0-1 10,0 1-13,0-4 0,0-1 0,0-2-10,0-1 27,0 2 1,0-5 0,0 0 0,0 0 53,0-1 0,0-1-45,0 1 1,0-1-116,-2-1-135,1-1 1,-1-4-1,2-1-325,0-2 1,-1-3 0,0-4 0,-1-2 543,1-2 0,-3-2 0,1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6.1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 6640,'0'-4'2357,"0"1"-2017,0 1-329,0 2 1,1-2 0,1 4-59,1 1 1,1 3 0,-1 0-46,2 2 121,-2 1 0,2 1 0,-1 1 0,1 1-2,1 1 1,-2-2 0,-1 0 0,2 0 1,0 2 0,1-2 0,0-2 1,0 0-13,-1 0 0,1-2 1,0 0-1,0-2 21,0-1 0,-1-3 0,1 1 1,0-1 38,0-1 0,0-1 0,-1-1 0,1-2 73,0-1 1,2-3-1,0-2 1,1-1 2,2-3 1,-2 1 0,0-2 0,0 1-16,0 1 1,-1-1 0,1 1-674,-1 2 408,0 2 1,-2 1 0,-1 0-1,1 1-74,-3 1 1,2 2-1596,-3 0 1146,0 3 650,-2-2 0,-5 8 0,-2 2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7.2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76 11 7915,'-4'-2'70,"0"0"1,0 1 88,-2 0 1,3 1 0,-1-1 0,-1-1-43,0 0 1,1 2 0,0 2-139,0 2 39,-2 1 0,1 2 0,1 0 8,0 3-22,0 1 1,1 1 0,1-1 95,1 1-165,1 0 1,0 0 0,0 1 0,1 0-157,1 0 0,1 2 0,3-2 0,0 0-40,2-1 1,-1-2 0,3-1 0,0-1 19,1-3 1,1-2-1,-1-3 1,2 0 240,0-2 0,0-5 0,0-4 0,2-4 0,0-2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7.5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0 7850,'-4'3'-40,"1"1"0,-1 1 1,-1 2-1,0 0 0,2 3 282,0 1 1,1 3 0,0 1 0,0 1-269,1-1 1,1-2 0,2 1-1,2-2-53,1-1 1,2-2-1,0-1 1,2-1 18,2-2 1,-2-1-1,4-2 1,0-2-39,-1 0 0,0-2 0,-1-3 12,-1-2 60,1-2 0,-5-3 0,2 0 40,-2-1-34,0 0 1,-3-1 0,-1 3 119,-1 1-43,-1-1 1,-3 3 0,0-2 0,-3 2-5,-2 0 0,1 1 0,-3-1 0,0 2-35,-1 0 1,1 3 0,1 1 0,0 1-135,0 1 1,2 0-1,-1 2 1,2 1-175,0 3 1,3 3 0,1 1-1,1 2 290,1 1 0,0-1 0,0 3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7.9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0 7684,'-6'1'0,"2"0"-53,0 1 1,3 3 0,-1-1 39,1 3 1,1 2 0,0 3 0,0 0 80,0 2 1,1-1 0,1 2 102,2-1-129,-2 2 1,3-4 0,-1 2 0,1-2-22,1 0 1,1-1 0,0-2 0,1-1-79,-1-1 1,0-3 0,0-1-1,1-1-17,-1 0 1,1-2 0,0-2 0,0-3 55,0-2 1,-2-2 0,2-3 0,-1 1 65,-2-1 0,1-1 1,-1-1-1,0 2 54,-1 1 1,-3 1 0,2 2 99,-1 1-122,-1 3-110,2-1 72,-1 5 1,-1-2-169,1 4 57,1 1 1,-2 3-1,3 0 1,1 2-59,0 1 1,1 2 0,-1 1-1,1-1-72,0-1 1,0 1 0,0-2 0,1 0-36,1-1 234,0-2 0,0 0 0,1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8.3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7971,'3'6'-253,"-1"-1"1,-2 2-1,0 0 1,1 1 162,1 1 1,-1 1-1,3 2 1,-1 1 320,0 1 1,-2 1 0,2-3-1,-1-1-150,0 0 0,0-3 1,0 0-75,0-1 0,0-2 0,0-1 10,2 0 1,1-3-1,1 1-91,0-4 1,0-1 0,-1-5 0,1 0 114,0-1-36,0-1 1,0-3 0,-1-1 0,1 2 46,0 2 0,0-1 1,0 2-1,0-1 147,-1 3 0,2 1 0,0 1-105,1 2 0,-1 1 0,-1 0 0,0 2-99,0 2 0,0 2 1,-1 3-1,1 2-114,0 0 0,0-2 0,0 3 0,-1 0-252,-1 1 0,1 0 0,-1-1-138,1 0 1,-1 2 508,0-4 0,-2-1 0,2-3 0,-3 1 0,1-2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8.5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8035,'7'1'-47,"1"1"0,1-2 0,2 3-215,-2 0 169,2-3 1,-2 3 0,3-1-261,0 0 301,-1 0 1,0-2-1,-1 0 1,0 0-93,-2 0 0,0 0 0,-1-1 144,-1-1 0,3-1 0,-2-3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8.8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1 7853,'-4'0'120,"0"0"1,1 0 0,-1 3 44,0 3 1,2 0 0,1 2 0,0 0-48,1 2 0,0 2 1,0 1-1,0 1-11,0 1 1,2-1 0,0 3 0,1-3-31,0 1 0,0 1 1,0-1-1,0 1-20,2 0 0,-2-1 1,1-2-1,0 0-43,2 0 0,-1-1 1,1-2-177,0-3 107,0 0 1,-2-1-1,0-1-325,0-1 218,1-2 1,1-2-1,0 0 1,0 0-116,0-2 0,1-2 0,1-4 0,-1-2-272,0-1 1,0-1 548,1-1 0,0-5 0,-2-3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9.7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12 6741,'-6'0'1334,"2"0"-1267,2 0 1,3 0-1,0 0-16,3 0 1,3 0 0,2 0-17,0 0-24,1 0 1,1 2 0,0 0-157,0-1 80,0 0 1,3-1-1,-3 0-440,1 0 351,0 0 0,-3 0 0,1-1 0,0 0-199,-1-1 0,-2-1 353,-3 1 0,2-1 0,-3-3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9.9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7 6423,'-3'-3'266,"-1"1"0,1 1 1,0 2 68,0 1 0,1 3 0,2 3 0,0 1-346,0 2 1,2 2 0,1 3-1,-1 0-37,1 2 0,1-1 0,-2-1 0,2 1-224,0 1 1,-1-1 0,1-2 0,1-1-35,0-1 0,0 1 0,0-1 306,-1-2 0,-1 1 0,3-3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00.8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53 1 7953,'-7'0'232,"1"0"0,-1 0-10,1 0 0,1 0 332,1 0 0,2 0-247,-3 0 0,4 3 0,-1 2 136,1 3-166,-2 2 1,2 3-56,-1 0 0,1 4-73,1 1-111,0 2 50,0-3 0,1 3 1,1 2-1,0 1-57,-1 0 0,1 4-409,0-1 187,-1-3 129,2 5 0,-3-4-505,2 5 282,-1-3 184,2 3 1,-3-5-1,1-3 1,0-2-943,1-2 0,1-3 419,-1-1 0,-1-5-705,1-4 1329,-1 1 0,-1-2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19.9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 46 7676,'0'6'-230,"-3"1"0,2 0 1,-2 2-1,1 1 708,0 3 1,-1 1 0,2 0 0,-2 1-233,2 0 0,0 1 0,1-1 0,1-1-253,1-3 1,2 0 0,2-3 0,1 0-123,-1-3 0,3 1 0,0-4 0,-1 0-91,2-1 0,-2-1 0,2-1 0,0-2-61,0-4 0,-2-1 0,1-4 144,-2 1 47,0 0 1,-3-4 0,0-1 65,-1-1 29,-1 0 0,-5-3 1,-1 1 52,-2-1-77,-1 4 1,-2 0 0,-2 3 0,-1 2 22,-1 3 1,0 3 0,2 1 0,1 1-84,0 2 1,-1 1-1,2 2 1,2 2-147,2 2 1,0 1 224,3 2 0,0 1 0,2 3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03.81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23 5 8023,'-5'-2'135,"-1"0"145,0 1 1,3 1-1,1 2-63,2 2 1,0 4 0,0 3-1,1 2-140,1 2 0,2 1 0,-1 2 0,-1 2 91,1 1 1,1-3 0,-2 1-521,1-1 1,-1-3 0,2 1-1,-1-1 1,-1 0 138,1-2 1,1-1 0,0 0-1167,1-1 1379,-2-5 0,2 2 0,-1-5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0.2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35 8053,'5'-3'247,"1"1"-248,0 1 1,3-1 0,0 0 0,2 1-52,1 1 0,0 0 0,1 0 0,1 0 49,-2 0 0,1 0 0,-2 0 0,-1 0-100,0 0 1,-2 0 0,1 0-1,1 0-138,-1 0 0,-1 0 1,-2 0-1,0-1-9,0-1 0,-1 1 0,-1-3 250,-2-1 0,1 0 0,0-1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0.4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6 7779,'-2'-3'-109,"1"1"234,-1 4 1,1 3-1,1 3-52,0 1 1,2 1 0,0 3 318,0 3-266,1-3 1,-3 6 0,3-4 209,0 2-329,-3 1 0,5-1 1,-3 0-1,0-2-153,0-1 1,0-2 0,1 0 0,0-1-105,0 1 1,-1-2 0,1-1 0,0 0 249,-2 0 0,2-2 0,1 1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4.3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233 46 7896,'-6'0'-507,"0"0"1,1-1 350,1-1 1,-1 2 0,1-3 840,-1 1-459,-1 1 1,0-4 0,0 3 108,1-1-320,-4-1 1,2 0-1,-3 1 1,0-1 45,-1 1 0,-1 2 0,1-2 0,-1 1-41,1 0 0,-1 1 0,1 2 1,1 2-78,0 0 0,3 0 0,-1 2-49,2-1 0,2 0 1,2 2-27,2-1 0,0 1 0,2 0 0,3 0 34,2 2 1,0-1 0,3 1-1,-1 0 5,0 2 1,4-1 0,-2 0 92,0 0 22,0 1 0,-2-3 0,3 2 233,0 0-136,-6-2 0,3-1 1,-4 1-1,-1 0 63,1 0 1,-2 1 0,-1-2 0,-1 0-77,-1 0 0,-1-1 1,-1 1-1,-2 0-7,-1 0 1,-2 0-1,0-1 1,-3 1-75,-1-2 1,1 0 0,1-2 0,-2-1-98,0 0 0,0-1 1,0 0-395,1 0 363,-1 0 1,3-2 0,-2 0 0,2 0 8,2 0 1,1-2 0,1-2-1065,2 1 582,1-1 576,1 0 0,3 0 0,0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4.5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7053,'1'6'-17,"0"0"11,1 0 0,0 0 0,-2 1 0,0 1 38,2-1 0,-1 2 0,1-1 1,-1 0-77,-1 1 0,0-1 1,0-3-1,0 1-481,0 0 525,0 0 0,2 0 0,1-1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4.7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6988,'0'6'-47,"0"0"0,1 0 5,1-1 0,1 3 0,1 1 42,0 0 0,0-2 0,2 1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5.7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135 76 8039,'3'-3'0,"0"2"0,-3-3 120,0-1-44,-3 0 0,2 1 0,-3 1-11,-1-2-34,0 0 1,-1-1-1,0 0 1,1 1-36,-1 1 1,-2-1 0,0 2-1,-1-1 42,1 0 1,-2 3 0,2-1 0,-1 1-78,1 1 1,0 1 0,2 1 0,1 2-115,1 1 1,0 3-1,2 2 1,1 1 19,0 0 0,1 4 0,0 0 75,0-1 23,3 1 1,0-2 0,3 1 0,0-2-43,2-2 1,-2-1 0,2-3-110,-1-1 148,1-1 1,-2-2 0,3-2 85,-1 0-52,-1 0 0,1-2 0,-2-3 0,0-1 45,-1-2 1,1-2 0,-1 1 0,0-1-46,-1 0 1,0 1-1,1-1 1,-1 3 219,0 0 1,-2 1-27,2 1 1,0 1-82,2 2 1,0 6 0,-1 3 0,1 2-15,0 3 0,0 0 0,0 4 0,-1 0-10,1 1 0,0 1 0,-1 1 26,-1 0-73,1 0 1,-3 1 0,1 0 0,-1 0-17,0 0 0,-2-1 0,0-1 0,0-2-61,0 0 0,0 0 0,-2-2 1,-2-1 51,-1-1 0,0-1 0,-1-1 1,1-3-53,-1 0 0,-1-2 0,0-1 1,0 0-40,-1-2 1,1 0-1,1-2 1,0 0-4,0-2 1,0-4 0,-1-4-239,1-1 290,-1-3 1,5-1-1,-3-3 1,2-1-35,0 0 0,1-3 1,2 1-334,0 1 378,3-1 1,0 4-1,3 0 1,1-1 43,0 1 1,0-2 0,4 0-1,0 1 66,2-1 0,2 1 0,-3 2 0,2 1-49,-1 1 1,1 1 0,0 2-1,-1 1-13,-1 2 0,0 0 0,-1 2 0,0 1-23,-1 0 1,-2 2 0,-2 1 0,0 1-35,0 1 1,-1 1 0,1 1-1,-1 2 45,-1 1 0,1 3 0,-3 0 0,1 1-22,0 2 1,-1 0 0,-1 0 207,1 1-151,0-1 0,0-1 1,0-1-1,0 0-64,-2-2 0,1-3 0,0 0-34,1 1 1,1-3-1,-1 0-26,1-1 1,1-4 0,-1-1-1,0-2 53,0-1 1,1-2 0,2-2-1,0 1 36,0 0 0,0-3 1,-1 4 80,-1 0-96,1 1 1,-2 2-1,3 0 181,0 0-168,-3 3 0,2-1-12,-1 2 5,1 0 1,-1 2 0,0 1-40,0 0 39,-1 3 1,1 1 0,-1 2-140,0 1 104,1 1 1,0 0 0,-1 1-1,0 0-125,-2 1 1,2 1 0,-1 0-1,0-1-297,0 1 1,-1 0 0,3-1 447,-2-2 0,3 2 0,-2-2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6.2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93 65 8202,'0'-6'130,"0"0"-213,0 0 0,-2 0 47,-2 1 106,-1-1 0,-1 0 0,0 1-49,0 1-18,0-1 0,1 3 0,-1-1-68,0 1 18,0 0 0,0 2 1,0 0-139,1 0 95,1 0 1,0 2 0,1 3 0,1 1-20,-1 2 1,1 2 0,2 0-1,0 1 76,0 1 0,0-1 0,0 1 0,0-1 28,0-1 0,1-2 0,0-2-20,1 0 0,3-3 0,-2-1 36,3 1 1,-1-5-1,1 0 1,0-2-10,0-2 0,-2-2 1,-1 0-1,0-1 120,0 1 0,-1-2 0,2 2 249,-2 1-248,0 1 0,0 0 0,0 0 297,-1 0-222,0 3 0,0-1-235,1 2 1,-1 0 5,3 2 1,-1 2 0,1 3 0,0 1-19,1 2 1,-2 2 0,1-1-1,0 1-202,2 0 0,-1-2 0,1 1 0,-1 1-169,-1-1 1,3 2-1,-1-2 420,1 0 0,-1-3 0,0-1 0,0-2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6.5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7811,'3'3'285,"-1"2"196,-2-1-411,0 1 0,0 2 1,1 0-1,0 3-14,1 1 1,2 3-1,-1 1 1,-1 1 10,1-1 0,1 1 0,0 1 0,0 1-37,-1-1 1,1 0-1,0 0 1,0 0-141,1 1 0,-2-6 1,1 3-1,0-2-254,-1-3 1,1 3 0,-2-2-826,-1 0 831,3-2 1,-4-3 357,2-1 0,2 1 0,-1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7.2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129 1 7700,'-6'0'-305,"0"0"1,0 0 563,0 0 1,3 0 0,-1 0-120,-1 0 0,0 0 0,-1 2-39,0-1 0,1 4 1,-1-1-56,0 1 1,2 1 0,0 0 0,0 2-12,-1 2 1,-1-1-1,0 2 1,1 2 30,1-1 0,-1 1 1,1 0-1,1 0-39,1 0 1,0 2 0,0-2-100,0 0 43,2-1 0,2-1 1,0 0-278,2-2 205,-1 1 0,3 2 0,1 1-408,0 1 330,0-1 0,3 1 0,-1-1 0,-1 0-83,0 0 1,2-4-1,-1-1 1,-1 0 261,0 0 0,2-1 0,-2-3 0,-1 0 0,2 0 0,0 2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7.9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6812,'0'-3'401,"0"1"1,0 2 0,0 2-494,0 2 1,0 3 0,0 2 51,0 2 45,0-1 0,1 7 1,1-2-1,0 1-5,-2-1 1,0-1 0,0 1-1,1-3-64,1-1 1,-1 1 0,1-4-105,1-1 1,0-1 91,3-2 1,0-2 0,-1-3 0,1-2 82,0-3 1,0-4 0,0 0 0,-1-2 25,1-2 1,-1 0-1,0 1 1,-1-1-26,0 1 1,2 1 166,-1 0-91,1 3 0,-1 1 0,0 2 0,-2 0-15,0 1 1,1 1-53,0 2 1,1 2 0,-1 2 0,-1 3 46,0 2-61,1 2 1,-2 3-1,1-1 1,0 1-1,0-1 1,1-1 0,0-1-52,0 0 1,-2-2 0,2-1 0,0 0-35,-1 0 0,2-3 0,-1-1 0,1-1 72,1-1 1,0 0 0,0-1 0,-1-1 41,1-2 0,0-4 1,1-1-63,0-2 0,0-1 43,3 1 0,-3 0 1,1 1-1,-2 2 0,0 2 1,0 0 28,0 0-28,-3 3 0,2 0 0,-3 1 14,1 0 0,-1 3 0,0 3 1,-1 1-9,1 1 1,-1 2 0,0 2 0,0 2-46,-1 1 1,2 0 0,0 2 0,-1-1-142,0-1 0,1 1 1,0-2-1,2-1-99,0 0 1,-1-3 0,1 0 264,1-2 0,0 0 0,1 0 0,0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04.20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17 8023,'3'-6'-10,"-1"0"1,-1 3 0,1 2 367,0 2 1,0 5 0,-2 3 0,0 3 0,1 2 33,1 3 0,3 1 1,-2 3-112,0 1-200,2 0 0,-2 1 0,1-1-150,0-1-10,0 2-65,-1-6 1,2 4-1,-2-3-116,1-4 1,1-2 0,-2-2-1,1-3 23,0-2 1,-1-1-1,3-3-28,0-1 0,0-6 1,1-6-1,1-3 17,-1-3 1,-1-2 0,1-2 139,0 1 0,0 0 207,0-2 0,0 3 1,-2 1-1,1 1 0,0 3 145,0 2 1,-1 4 0,1 3 0,0 4-1,0 4 1,-1 4 0,-1 3 871,0 4-990,0-1 1,0 5 0,-1-1 0,0 2-307,0 1 1,-1 0-1,-1-1 1,1 0-234,0-1 1,-1 1-1,2-5 1,0-1-25,0-2 0,-1 1 0,2-4 1,0-2 436,-1 0 0,2-4 0,-2 2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8.3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7398,'2'6'111,"0"-1"0,0 3 0,0 1 1,0 0-115,-1 1 0,0 1 1,1 0-1,-1-1 24,1 0 1,0-2 0,0 1-56,0-1 1,-1 0 0,1-2 0,1 0-9,0-1 0,2-1 1,-3 0-84,2-2 1,-1 0 0,3-2 69,0 0 1,0-3-1,-1-1 1,0-3 48,-2 0 0,1-4 1,2 2-1,0-2 65,0 2-86,0-2 16,-3 2 0,1-2 1,-1 1 165,0 2 0,-1 0 85,2 0 1,-3 2-187,1 2 0,-1 4 1,0 0-28,0 3 0,0 2 1,2 2-1,-1 0 1,0 2-65,1 0 1,-1 2 0,2-2-138,1 0 116,-3 2 1,4-2 0,-3 1-304,3-3 239,-3 2 1,2-2-1,-1 0-470,1-3 308,1 2 284,-3-6 0,5 5 0,-2-1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8.6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7856,'3'0'-290,"1"1"1,-1 0 0,0 1 666,2-1 0,0 2 0,1-1-359,2 2-131,1-3 1,3 4-1,-1-4-288,1 1 336,-3 1 1,2-2 0,-2 1-1,1-2-71,0 0 1,-3 0-1,0 0 1,0 0-150,-1 0 0,0 0 285,-1-2 0,1-2 0,0-1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3.2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0 7709,'-3'0'1068,"0"4"-1068,3 1-23,0 1 0,1 5 0,0 0-87,1 4 66,2 1 0,-1 4 0,1 0 1,0 0 0,-2 1 1,1 2 0,-2-3 0,1 1-179,-1-2 1,2-1 0,-1 0 0,-1-1-737,0 1 957,1-3 0,-1-1 0,2-3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3.8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88 7785,'0'6'0,"2"0"129,0 0 1,1-2 0,0-1-1,0 1-83,2-1 0,1 2 0,1-3 0,2-1-35,0 0 1,3-1 0,-1-1-1,2-1-23,0-2 0,-3-1 1,0-1-1,0 0 53,-1-2 0,-1 1 0,-2-2-254,0 1 193,-1 0 0,-1 0 1,-2 0-1,-2 1 66,0 1 1,0 0 0,0 0-1,0 1 27,-2 1 0,-2 0 1,-1 1-1,-2 0-61,-1 1 1,2 0 0,-2 2 0,-1 0-22,-1 0 0,2 3 1,0 0-1,0 3 15,0-1 1,0 3 0,3 1-194,-1 0 196,0 0 1,3 5 0,1-1-1,1 1 8,1 0 0,0-2 0,0 2 0,1-2-10,1 0 1,1-1 0,3-1-17,0-3 22,-1 2 0,4-3 1,0 1-228,0-3 198,2-2 1,-3 0 0,3-2 0,-2 0-8,2 0 1,-1-2-1,0-3 1,-1-1 19,0-2 0,0-3 0,-1 2 0,-1 0-7,0-1 1,-1 2 0,-1-1-1,-1 0 45,0 0 0,-1 0 0,2-1 0,-2 3 198,0 0 0,-1-1 226,0 1-504,-1-1 85,4 5 1,-4 0 0,3 4-105,1 1 96,0 1 0,1 3 0,1 0 0,2 2-14,0 2 1,1 1 0,1 0 0,1 1-111,-1 0 0,1-1 0,0 1 0,-1-1-109,1 1 1,-2-1-1,-1-1 1,1-1-71,-1 0 0,1-1 1,-2-3-1,-1 1-24,0-3 0,-1 0 0,-1-3 0,1 0 295,0 0 0,-2-3 0,0-3 0,-3-2 0,2-4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4.1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104 0 8083,'-3'4'324,"-1"0"1,1-1-1,0 2 1,0-1-319,2 0 0,-2 4 0,1 2-553,-2 1 454,1 0 1,-3 3-1,0 0-452,0 1 443,0 1 0,-1 0 0,-1 0 0,1-3-66,0 0 0,2-2 0,1 0 0,0-1-152,2-2 1,-1-1-1,2 0 320,-1-2 0,3-3 0,2 1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4.4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1 7740,'6'3'-464,"-3"1"0,1-1 1,1 0 769,0 2 1,1 2 0,0 1 0,0 1-47,2 2 0,-2 1 1,2 3-132,-2 0-71,0 0 1,0 2-1,0 1 228,0-1-240,0 3 0,-3-2 1,-1 2-1,0-2 76,0-1 0,0 1 0,-2 0 0,-2 1 1,-2 0 1,-1-2 0,-1-2 0,0 0-157,0 0 1,0-2 0,-1 1 0,-2-2-215,0-1 1,1-1-1,-1-1 1,0 0-1432,0-2 1678,0-3 0,-6 1 0,0-2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7.2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13 7901,'0'-6'-146,"0"2"1,1 1-1,1 3 146,2 0 0,5 0 0,1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7.67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118 20 8088,'-5'-2'897,"1"0"-611,0 0 0,-3 0 1,2-1 354,0-1 0,2 3-643,0-1 29,3 1-508,-3 1 1,0 0 436,-1 0 0,0 0 18,0 0 0,0 1 1,-1 0 20,1 1 1,-1 0-1,-1-1 2,2 1 0,-2 1 0,2 1 1,0 1 2,0-2 0,2 1 0,-2-1 0,1 0 0,1 0 0,0 1 143,0 1 1,0 4-132,2 2 1,0-4 164,0-1 1,0 0-104,0 3 0,0-1 0,0 3 36,0 0 1,0 1 0,0 1 0,0 0 13,3 0 0,-2 3 0,3 2 0,1 0-113,-2 2 1,3-3 0,-2 0 0,0-1-265,0-2 0,0-1 0,1-1-172,-1-1 1,1-2 0,1 1 0,-2-3-1821,-2 1 2245,2-2 0,-1 4 0,4-4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8.17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9413,'0'10'308,"0"-1"0,0-1-40,0 0 0,2 2 0,1 3-680,1-2 1,-2 2 205,2-2 1,-2 1-337,3-4 0,-4 0 172,1 0 0,1 2 1,0-2 369,1 0 0,0 0 0,3-2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8.56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7 7989,'-4'0'52,"0"0"442,-2 0 359,4 0-563,-1 0 0,3 0 0,3 0 0,1 0-117,2 0 1,0 0-1,1 0 1,2 0-132,2 0 0,1 0 0,1 0 1,1 0-499,1 0 1,0 0 0,2 0 0,1 0 455,1 0 0,0-2 0,1-2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04.57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0 116 7994,'4'2'77,"-1"2"0,1 0 80,-1 0 0,1 1 1,3-3-1,1 1-35,1-1 1,-1 0 0,1-2 0,0 0 4,0 0 1,0-2-1,1-3 1,-1-1-236,-1-2 1,2-1-1,-3 0-316,0 1 332,0-2 1,-3-1 0,-1 1-157,-1 0 187,0 3 0,-2-3 0,0 2 0,-2 0 19,-2-1 0,-1 4 0,-2 1 129,0 2-19,-2 0 1,-3 2 0,1 1 0,-1 1 120,1 4 0,0 2 1,1 4-1,1-2 46,1 0 0,1 1 1,2-2-1,2 2-58,0 1 1,2-1 0,1 1 0,2-1-98,2 1 1,1-1 0,1 1 0,2-1-143,2 1 1,-1-3-1,0 0-235,1-1 1,0-1 0,1-2 0,0-2 0,0 0-339,-1-2 1,0-1 0,1 0-469,1 0 842,-3-2 1,1-3 260,-3-3 0,1-2 0,-2 1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9.0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66 26 7940,'0'-3'-268,"-3"-3"803,-1 2 0,0 0-46,0 0 0,2 2-124,-3 0 0,1 1 105,-2 1 0,-1 0-144,1 0 0,1 3-164,1 2-130,2 0 0,-3 4 1,3 0-1,1 2-15,0 0 0,1 2 0,0 2 0,0 1-134,0 0 1,0-2 0,0 0 0,1-3-329,1 1 0,1-2 0,4 0 0,0-1-265,-1-1 1,1 0 0,1-3 0,2 0-718,0-3 1427,1-1 0,2-4 0,0-1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9.3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27 32 7940,'-1'-3'1179,"-1"1"-771,-3 1 0,0 2 1,0 1-1,2 3-151,0 3 0,1 0 0,2 3 0,0 0-95,0 1 1,2-1-1,3-1 1,1 1-347,0-1 1,4-2 0,0 2-779,0-3 773,2 1 0,-2-7 0,3 1 0,0-1-63,0-1 1,-2-2 0,-1-2-606,0-2 626,-2-2 1,0-1-1,-1 0 1,-2 0 174,-1-1 1,-2-1 0,-2 2-1,0 0 295,0-1 1,-3-1 0,-1 2 0,-2-1-83,0 1 1,-3 0 0,0 4 0,-1 0 75,1 0 1,-1 4-1,3-1 1,-2 2-333,1 2 1,1-1-1,0 4 1,1 2-336,2 1 0,1 3 0,3 0 0,0 1 434,0-1 0,3 4 0,1-2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9.71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1 7924,'-5'0'1199,"1"0"-822,3 3 1,-4 1 0,2 5 291,2 2-513,0 1 0,1 2 0,0 0 20,0 1 1,0 3 37,0-3 0,1 2-281,1-2 0,2 0-380,2-2 1,1-2 335,-1-3 0,1-1 0,-1 0 0,2-1 0,0-2-192,0-2 1,2-1 0,-2-2 0,0-2-73,0-3 0,2-1 1,-2-4-1,0-1 21,-1 0 0,0-3 0,-1 0 442,-2 0 1,2 1-67,-2 1-4,-1 0 1,1 3 0,-3 2 0,1 0 526,0 2 1,-1 2 449,1-1-778,-1 7 0,2-2 0,-3 8 323,0 0-539,3 0 0,-2 4 1,1-2-1,1 1-74,-1 0 1,3-3-1,-1 2 1,2 0-354,0-2 0,1-2 1,-1-1 425,1 0 0,2-1 0,1 2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0.15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14 6963,'-4'-3'796,"2"2"0,2 1 0,2 2-9,0 2-662,3 3 0,-4 3 0,3 3 0,0 0 56,-1 0 0,1 0 1,1-1-1,-2 0-120,0-1 1,2 3 0,-2-4-194,0 0 1,-1-1-89,3-5 0,-3 1 1,2-3-114,1 0 0,-1-2 1,0 0-1,1 0 88,1-2 0,-2-5 1,1-4-1,0-1-84,1-1 0,0-1 1,1 0 207,-1-1 0,0-1 0,-1 4 1,-1 1-1,1 0 430,-2 2 1,1 0 0,-3 3 770,1-1-888,4 4 1,-5 0-7,3 3 0,-2 1 0,1 1 691,0 2-656,-3 2 0,4 3 0,-3 2-123,1 1-279,4 1 0,-6-2 0,3 0 1,0 0-522,1-1 1,0-1 0,0-2 0,-1-1-800,1 1 1501,0-3 0,0-2 0,-1-2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0.3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8103,'3'4'1449,"1"-2"-1293,2-1 1,1-1 0,2 0-1,1 0 1,3 0 0,0 0 296,0 0-916,0 0 284,0 0 145,3 0 0,-3 0-318,3 0 0,-3 0-59,0 0 0,0 0 1,-2 0-1,-1 0 411,0 0 0,-2 0 0,-1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0.6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7 7769,'-3'0'1553,"-3"-3"-959,5 3 1,-2-3 26,0 3-482,3 0 1,-3 5-1,3 1 1,0 2 69,0 2 0,0 2 0,2 3 0,0 0 29,0 1 0,-1 0 0,0 2 16,2 0 1,1-2-124,-2 2 1,3 0 18,0-3 1,-2 0-512,1-2 310,1-3 0,1 2 0,1-4-862,-1 0 646,-2-1 1,2-2 0,-2-2 0,2 0 0,0-1-756,1-2 0,-1 0 642,1-2 0,-1-5 380,1-4 0,-1-1 0,1-1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2.34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202 7 8533,'-3'-3'1288,"2"0"-1068,-4 3 0,1 0 0,-2 0-141,-1 0 0,1 2 0,-2 1-329,0 0 220,-2-1 0,-1 4 0,0-2-180,-1 2 172,0 0 1,1 1 0,-1-1 0,0 1-91,3-1 0,-1-1 0,1-2 0,1 1 130,1 0 1,3-1-1,0 2 1,0-1 90,1-1 1,1 2-43,0-1 0,1 0 1,1 0 19,0 1 1,3 1-1,2 0-48,1 1 0,0-1 0,1 0 1,-1-1-180,1 0 1,1-3-1,2 1-770,0 0 743,-2-1 1,4 1 0,-2-1 0,1-1-102,0 0 1,0-1-1,2 0-879,0 0 1163,0 0 0,0-3 0,0-1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2.72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27 46 7852,'-5'0'1039,"1"0"-704,3 0 0,-4 1-214,2 1 1,-1-1 0,2 3 0,0 2-207,2-1 1,0 4-1,0 0 1,0 2-46,0 0 0,0 1 0,0 1 43,0 0 1,3 0 0,1 0 0,2-2 0,0-3-81,1-1 0,0 0 0,1-1 0,1 0 85,1-1 0,-1-3 1,1-2-1,0 0 68,-2 0 1,-1 0 0,-1-3 0,1-4 57,-1-3 1,0-1 0,-1-1 63,0 1-54,-4 0 0,2-2 0,-3-2 103,0 0-98,0 0 1,-3 2 0,-1-1 0,-2 0 9,-1 1 1,-1 0 0,-1 4 0,0 1-47,0 1 1,1 3 0,-2 2-1,0 1-164,0 1 0,2 1 1,-1 1-1,2 3-393,0 0 0,1 5 534,2 1 0,-2 1 0,3 1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3.0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0 9175,'-4'0'-270,"1"0"1,3 1-646,0 1 1,0 2 914,0 2 0,3 1 0,1-1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3.1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0 8144,'0'6'1818,"-2"-2"-1496,1-1-369,-2-3 1,3-3 0,0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04.82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7 8173,'0'7'563,"0"1"-419,0 2 0,1-1 0,1 3 181,0-1-176,1 3 0,-3-1 0,3 1 103,0 0-122,-3 0 1,5-1-1,-3 1 5,-1-2 1,1 0-30,0-3 1,2 0 0,-1-4-57,0 1 0,-1-1 0,2-1 56,0-2 0,1-6 0,1-2 0,0-3-36,-1-3 1,3-2-1,0-3 1,1-1-195,-1 1 1,0 0-1,-1 0 1,1-1-1091,-1 1 1,-1 2 1213,0 0 0,2 2 0,1-1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4.7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33 7834,'0'-3'226,"0"0"1,0 8 0,0 1-158,0 2 1,2 0-1,0 0 1,0 3-60,1 1 1,-1 1 0,1 0 0,0 0-88,-1 0 0,0 0 0,1-2 0,0-1-171,0 0 0,2-2 46,0-1 1,0-3 150,2-2 0,-1-4 0,-1-3 0,-1-2-13,1-4 0,-1 0 0,0-5 3,1 1 52,-2 1 1,2-3-1,-2 3 1,1 1 40,1 0 0,0 5 0,2-1 0,-1 3 14,1 1 0,-1 2 0,1 3 0,0 2-26,2 2 1,-1 1 0,3 6 0,0 1 54,1 0 1,1 2 0,0 0 0,-2 1 24,0-3 1,-1 0-1,1-3 1,-2-2 81,1-2 0,-3 0 81,2-3 30,-2 0 17,0-2-202,-1-2 1,-2-2 0,-2-3-18,-1-2-89,-1-1 0,0-2 0,0 1 1,0-2-306,0-1 0,-1 2 0,-1-3 0,0 2-192,1 2 1,-2-1 0,1 4 0,0 0 494,-1 3 0,2-1 0,-2 3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5.2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170 104 7541,'0'-6'0,"0"-1"81,0 1 0,-3-1 0,-1 1 0,0-1 384,0 1 1,-1-1 0,-2 1 0,-1-1-375,-1 1 1,0-1 0,1 2 0,-1-1-114,-1 2 0,1 1 0,-1-2 0,0 3-79,-1 1 0,4 1 1,-2 0-316,2 0 306,0 6 1,1-2-1,1 6-246,1-1 320,2 1 1,0 3 0,2 0-91,0 0 94,0 0 1,2 0 0,3 0 0,1 0-13,0-2 1,0-2 0,-1-3 0,-1 0 22,1-1 1,3 0 0,1-3 0,-1-1 21,-1 0 1,0-2 0,-1-1 0,1-2 31,-1-2 0,-1-1 0,-1 0 1,0-1 15,0-3 1,2-2-1,-3 1 1,2 1-17,-1 0 1,-2 2 0,2-1-133,1 1 88,-2 0 1,3 2-134,-2 1 0,0 2 0,0 3-90,1 2 235,-2 0 1,3 8 0,-2-1 0,2 4-12,-2 1 0,2 0 0,-3 0 0,2 0-123,-1 0 0,0 0 0,1 0 0,-1-1-88,1-1 1,1-2-1,0-1 1,0 0 220,-2 0 0,2-2 0,-2 0 0,2-3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5.52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7 7985,'0'-3'-49,"0"0"274,0 3-78,-3 0 191,3 0-266,-3 0 0,4 3 1,0 1-27,1 2 1,3 3 0,-3-1-126,2 0 52,-3 2 1,5 0 0,-4 0-336,2-1 169,-3-2 1,3 2 0,-2 0 0,0-1-513,-1-1 0,2-1 705,-1 1 0,0-3 0,-2-2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5.6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7 7985,'-1'-4'-334,"-1"2"122,1 1 88,-2 1 1,6 2 0,2 1-1,0 1-234,2 1 1,-1 1 0,1 2 357,-1 1 0,1 3 0,-1-2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5.8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7 7694,'5'0'-264,"-1"-2"667,1 0 1,1 0 0,1 2-1,1 0-459,1 0 1,2 0 0,0 0-1,1 0-124,-1 0 1,1 0 0,-1 0 0,1 1-344,1 1 1,-3-2 0,-1 3 522,-2-3 0,2 0 0,2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6.19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33 1 7985,'-7'0'0,"1"0"40,-1 0 0,2 3 0,0 1 0,3 2 348,1 0 0,1 3 1,0 0-46,0 1 0,0 3-159,0 3 0,0 0 1,1-2 15,1 1 1,-1 3 0,2-1-134,0-1 1,-2 3-33,4-1 1,-3-2 0,2 1 113,1-1 0,1-1-265,0-2 15,1-3 1,-1 2 0,0-4-1,-1-2 1,3-1-210,-1 0 0,0-2 1,0-1-1,1-2-104,1-2 0,2-2 1,0-3-1,-1-1-148,1-3 0,-2-2 0,1 0 562,-1 0 0,0-2 0,-2-2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6.5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111 27 7985,'-5'-1'26,"1"-1"0,-1-2 119,-1 1 1,0-2 397,-1 2-381,1 1 1,-1 0 0,1 0 126,-1 0-199,1 2 1,-1 3-1,1 1 20,2 2 0,-2 1-34,2 2 1,0-1 13,0 2 0,3 1 0,-2 2 0,0 1 1,1 1 55,1 3 0,0-3 0,1 1 0,1 0-96,1 2 1,-1-3 0,4 1 0,0-3-217,1 0 0,1-2 1,1-1-1,1 0-509,1-2 0,0-2 0,2-1 0,-1-3-309,0-2 984,2 0 0,0-2 0,0-2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7.23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196 104 7985,'-3'-5'0,"-1"-1"0,0 2 0,0-1 0,-1-1 0,1 0 0,0-1 0,-1 1 0,-1-3 0,-1 0 0,1 1 0,-1 2 0,-2 2 0,1-2 0,-2 2 0,1 0 0,1 0 0,-2 2 0,2 0 0,-1 1 583,-1 1 1,3 3-1,-1 1 1,0 2-444,2 1 0,-1 2 0,2 3 1,-1 1-237,2 3 1,3 2 0,-1 1 0,1 3-7,1 1 0,0-2 1,1 1-142,1 1 0,-1-5 158,3 1 1,-1-2 0,1-1-46,1-3 1,0-4 0,0-1 0,0-1-55,0-3 1,0 1 0,2-3 0,-1 0 102,1-2 0,-3-2 0,1-3 0,0-3 41,0-3 0,0-2 1,-1-2-1,0 0-3,0 1 1,0-2 0,-3 0 0,1 0 3,0 0 1,-1-1-1,1 4 422,0 0-212,0 5 0,-1-4 111,1 3-257,-1 1 0,2 4 174,-1 2-169,-1 1 1,3 3 0,-2 2 0,2 5 77,2 2 0,0 4 0,1 1 0,-1 1-82,1 1 0,-1 1 1,1 0-1,-1-1-244,1-1 1,-1-2-1,-1 2 1,-1 0-127,1-1 0,1-2 1,0 0-1,-1-4-13,-1 0 0,0 1 0,2-3 357,-1 0 0,-2-3 0,-3-2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8.00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59 7558,'0'-4'1024,"0"1"-1056,0 3 1,0 7 53,0 2 1,2 4-1,1-2 1,1 1-4,1-2 0,-2 3 0,2-2 0,0 0-70,1 0 0,-2 1 1,0-4-1,1 0-119,1-1 1,-2-1-1,1-1-81,0 0 0,1-4 1,0 1 165,1-1 1,-3-3 0,0-2 0,-1-1 111,1-2-93,0-4 1,0 1 40,-2-3 1,1 2 0,-1 0 0,-1 0 0,1 0 163,0 1 0,-1 2 0,1-1 159,-1 2-195,-1 3 0,0 1 0,2 4 43,0 1 1,3 2-1,-1 2 1,2 2-38,1 0 1,-1 0 0,1 2-71,-1 0 1,1-2-1,1-1 1,1-1 0,-1-1-120,-1-1 133,3-3 3,-3 5-82,2-5 1,0 2 65,0-3 1,0 0-203,0 0 191,-2-3-21,2-4 1,-2 2-71,-1-4 75,4 3-27,-3-6 152,2 5-135,-5-3 6,2 1 51,-3 2 1,2-3 12,-1 4 0,-3-3-31,2 0-16,-3 1 21,0 1-23,0-2 255,0 2-239,0-3 36,0 7 1,0-3 0,-3 2 156,-1-2-226,-2 2 20,0 1 0,1 3 0,1 0 0,-1 0 0,-1 0 0,0 0 0,-1 1 23,1 1 1,1 2 0,1 2 0,0 1-123,0-1 0,-1 1 0,3 1 64,0 1 16,2 3 0,0-1 0,0 4 240,0-1-154,0-2 1,3 4-1,0-3 1,2 0-14,-1-3 0,0 2 1,3-3-1,1-1-146,1-1 1,2-1 0,-2-1-1,1-2-211,2 0 0,0-1 0,-1-2 1,0 0-259,1 0 1,-1-3 0,1-2 0,-1-2-264,0-1 1,-2-3 796,0 2 0,-2-3 0,0 2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8.8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59 8474,'-3'1'507,"1"1"1,1 2-400,1 2 1,0 4-1,0 0 1,0 3-23,0 0 0,2 0 0,1 0-77,1 0-8,-3 0 0,5-1 0,-3 0-157,1-2 1,2-2 117,-2 1 1,2-2-1,0-1-68,1-2 0,-1-1 0,1-3 0,-1 0-98,1 0 0,-1 0 0,1-1 0,-1-3 67,1-2 1,-1-5-1,1 0 1,-1-1 84,1-1 0,-1 0 0,0 0 1,-1 0 73,0 0 1,-3 0 0,1 3 0,0 0 246,-1 1 88,1 2 0,-2 1 193,1 6-421,2 3 1,-3 4 0,1 2-22,-1 1-23,1 0 1,0 2-1,2-1-107,1 1-24,-2-2 1,3 2 0,-2-3 0,2-1-42,1-1 0,-1 1 0,1 0 1,-1-1-151,1-2 1,-1-4 0,1 2 0,-1-3 64,1 0 1,-1 0 0,1 0 0,-1 0 120,1-3 0,-1 2 0,1-3 0,-2 1 20,0-1 1,1 0 0,-2-2 0,1 1 269,-1 1 0,2-1 1,-2 0-1,2-1 36,1 2 1,-1 2 0,1-2-82,-1-1-129,1-1 0,-1-1 0,1 1-33,-1-1-54,1 4 1,-1-5 0,1 1 0,-2 0-6,0 0 1,1-2-1,-3 0 1,1 1 61,-2 1 1,-1 1-1,-1-1 1,0 1 18,0-1 1,-1 1 0,-1-1 0,-3 1-25,0-1 1,-2 3 0,1 0 0,-2 1 67,0-1 0,0 3 0,-2-2 0,0 3-26,2 0 1,0 0-1,1 3 333,1 1-281,-2 2 0,4 0 1,-2 1-3,2 2-53,1 1 0,3 2 1,0 0 15,0-1-30,0 3 0,1-3 1,1 2-1,2-1-27,2 1 0,1 0 1,-1-1-1,1-1-187,2-2 0,-2-3 1,3-1-1,-1-1-172,2-1 0,1-1 0,0-2 0,0 0-223,-1 0 1,0 0-1,2-1 1,0-1-103,0-2 0,-2-4 1,-1-2 655,-1 0 0,0-1 0,-3-2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06.436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6 14 7760,'-1'-5'331,"-1"1"18,2-1 1,-3 5 0,3 1-125,0 4 0,1 1 0,0 5 0,2 1-12,0 5 1,-1 1 0,1 3-278,0 0 1,1 0 61,0 0 1,-2-2-456,0 2 277,1 0 1,-2 2 0,1-1-1,-1 0-169,-1-1 0,0 0 0,2-1 1,-1-2-126,1-2 0,-2-4 0,1-1 474,1-2 0,1-6 0,3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9.18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20 7701,'3'-6'662,"-2"1"-404,3 1 0,-1 2 0,1 0-16,1 2 0,1 0 0,0 2-36,1 3-64,-1 1 0,3 3 0,0 2 216,-1 1-259,-1 1 1,-1 2-1,1 1 1,-1 1-54,1 1 1,-3 0-1,0 0 1,-1-1 33,-2-1 1,0 2-1,-1-2 1,0 1-130,0-2 1,0-1 0,0-1-1,-1-1-326,-1-1 0,-1 0 0,-2-1 0,0-1-2042,-2 1 2417,0-5 0,-8 4 0,1-2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1.37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1720 26 7663,'-6'-7'75,"5"-5"377,-5 11-152,0-5 50,5 6-248,-5 0 1,6 6-1,-1 1 1,-2 1-10,-1 1 0,-4 1 0,2 5-82,-1 2-17,4 0 0,-8 0 1,4-1-56,0 0 110,-4 4 0,4-5 0,-5 5-34,4-2 1,-3 4 0,2-2 0,-1 1 0,1-1 11,0-2 0,1 3 0,-5-3 1,-1 2 1,-3 3 1,7-1-1,-4 0 1,0 0 18,-1 0 0,-2-2 1,3 1-1,-2 0-20,0-2 0,-3 5 0,2-3 0,-2 3-20,-1 2 1,-2-1 0,3 0 0,0 0 29,-4 1 0,4-1 0,-2 0-99,-2 1 72,5-1 1,-6-1 0,4-2 50,1-1-53,-5 0 1,5 3 0,-3-1 0,2-2-4,2 1 1,-3 1 0,3-1 0,-1-1 1,1 2 1,-3-1-1,3 1 1,0-2-17,-1 1 0,-2-2 0,3 1 0,0 1 2,0 2 1,-4-3 0,6-1 12,0-2 1,-2 5 0,0-4 0,-1 2 0,1 1 1,3 0 1,1-4 0,0 1-1,-2-1 1,-1 3 1,0-1-1,5-1 90,-1-1-92,0-1 0,1 0 1,-1 0-20,1-2 19,-1-1 0,0 3 1,1 0-42,-1-1 40,0-2 0,2-2 3,3 1-7,-4 0 0,5-1 0,-5 1 1,1 0-1,1-1-7,1 1 1,5-2 0,-4-1 0,-1-2-6,2 2 1,-4 1 0,4 2-12,0 0 0,-3-5 1,4 1 15,-1 0 1,-1 3 0,-3 0-8,2 1 0,-2 0-1,3-1 8,-4 1 1,4-5-1,1 1-67,1 0 66,-3-3 1,6 4 0,-4-4-1,0 1-4,0 2 0,2-2 0,-2 2-12,2 1 1,-5-3 21,2 1 0,1-4 24,-2 5 0,5-5-23,-5 4 1,5-5 0,-4 1-3,5-2-17,-3-2 0,2 1 14,0 3-14,0-2 0,2 3-6,-2-5 0,3 2-29,-3 2 6,2-2-267,2 3-434,0-5-2221,0 0 2968,0 6 0,-6-5 0,-1 5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1.96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7527,'6'7'604,"-5"5"-478,5-5 1,-2 1-126,0 0-27,0 1 1,-4 3 0,0 1-68,0 0 118,0-6 0,0 4 0,0-3-17,0 4 1,0-4 0,0 1 10,0 0 1,0-2 0,2 0-9,2-1 0,-3 4 1,4-2 0,0-1 0,1 0-7,1-1 1,-3-2-1,5-2-53,0 2 0,-2-3 1,2 3 56,1-2 1,1-2-740,2 0 473,-1 0 1,1 0 256,-1 0 0,7 0 0,0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4.55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0 7952,'-3'0'-95,"1"1"0,2 0 0,0 3 211,0 1 1,0 1 0,0 2 0,0 1-257,0 4 1,0-1 0,0 2-26,0 0 123,0-1 0,1-2 0,1-1-171,-1-1 1,2 1-151,-1-2 0,0-2 363,0-2 0,1 1 0,3-2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4.73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7717,'0'3'-142,"1"-1"0,1-1-23,2 1 1,1 0 164,2 2 0,0 1 0,1-2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5.1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139 23 7381,'-6'0'619,"1"-3"-363,-1-1 0,0 2 0,1-1-229,-1 1 0,1 1 54,-1 0 1,1-1 0,-1 1 20,-2-1 0,2 0 0,-1 2-368,1 0 1,0 0 125,0 0 1,0 1 34,-1 1 0,3 1 90,-2 2 1,2-1 0,0 0-2,0 0 0,3 2 1,-2 0-1,0 2 5,2 1 1,0-1-1,1 3 1,0 3 23,0 1 0,0 2 0,1 2 0,0 1-3,1 2 0,0-1 0,0 0-51,-1-1 0,3-2 42,-2 1 0,2-2 0,-2-1 0,1-1 0,-2 0 0,2-3-152,-1-1 0,-1-1 128,1-2 0,0-1-618,0-2 39,0 1 41,-2 0 247,0-3 314,0-1 0,-5-4 0,-1-1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5.34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23 8045,'-3'-5'-540,"3"-1"295,-3 0 161,3 3-13,3 1 337,0 2-140,2 0 0,1 0 0,-1 0 0,2 0 16,0 0 0,1 0 0,2 0 70,1 0-93,-1 0-177,4 0 0,-2 0-52,0 0 0,2 0 1,2 0-1,0 0 1,1 0-1178,-2 0 1313,4 0 0,-4 0 0,4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9.50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134 23 8020,'-3'-3'-71,"2"0"1,-3 1 85,0-2 1,1 2 0,-1 0 455,0 1-568,-1-1 267,-1 1-33,1-1 1,-1 2-43,1 0-44,-1 0 0,1 1 0,-1 2 0,1 4 0,-1 0 0,0-1-140,1-1 50,-1 4 1,1-5 0,-1 5-215,1 1 287,-1-2 1,1 2-249,2 0 131,-2 3 1,4-2-1,-1 2-136,2-1 0,0-3 55,0 0 0,0-2-281,2 1 267,1-5 0,3 2 0,-1-2 0,1 0 53,2-1 1,-1-1 0,2-1 0,1-1 124,0-1 0,1-3 0,0-4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9.8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 11 8020,'0'-3'-329,"0"-1"341,0 3 119,0-2-79,-2 6 1,1 0 0,-2 3-60,0 1 27,-1 2 0,3 2 0,-1 1 0,2 1-16,0 1 1,0 0-1,0 1 1,0 0-100,2-1 0,1 0 1,3-4 7,-1-1 1,1-1 0,0-2 0,1-1 0,2-1-44,0-3 1,1 0 0,-2-1-1,0-1 39,0-3 1,1-1 0,-2-5 49,0 0 0,-1-1 0,-1-2 0,-1-1 133,-2 1-119,-2-3 0,0 5 0,0-2 107,-2 4-41,-1-4 0,-5 5 0,1-2 91,0 1 1,-1 2-107,1 4 0,-3-2 1,2 4-6,0-1 1,1 2 0,0 2-1,0 1-83,0 0 1,2 3 0,0-1 0,0 2-108,2 1 1,1 0 0,2 1 170,0 1 0,0 1 0,0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0.2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11 8020,'0'-3'-121,"0"-1"0,-1 3 85,-1-1 0,1 1-35,-3 1 65,3 0 0,-1 3 1,2 0-11,0 2 1,0 3 0,0 0 0,0 0-1,0 2 56,0 1 1,0 1-1,0 1-73,2 0-37,1-4 1,3 3 0,-1-3 0,1 1 32,-1-2 1,1-1 0,-1-3 0,1-1-53,-1 0 1,1-1 0,0-2 0,-1 0 6,1 0 0,0-1 1,1-1-1,-1-2 49,-1-3 1,1 0 0,-3-2 0,2-1 30,-2 0 1,2-1 0,-3 2 0,-1 1 15,-1 0 1,2 4 0,0-2 93,-1 1-118,0 3 1,0-2 29,0 2 0,0 2 1,2 4-1,-2 2 0,1 1-13,-1 2 0,2 1 0,-1 0-262,1-1 216,1 0 1,0 3-1,-1-2 39,-1-1 0,5 2 0,-1-3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06.70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12 35 8034,'1'-7'-115,"0"0"0,3 0 47,1 2 0,1 1 1,1 3 188,0-1 0,0 1 0,1 2 0,-1 2-64,1 0 1,2 1 0,-2 3 0,0 1-87,1 1 1,-1 1 0,-2 1-1,1 1 143,-2-1 1,-3 1 0,0-1 0,-2-1 110,0-1 1,-2 1-1,-2 1 192,-1-2-349,-4 2 1,2-4-1,-2 2-61,-1 0 3,1-2 1,-2-2 0,3-1-137,-1-2-114,-2 1 0,4-2 1,-1-1-1,1-2 240,1-4 0,-3-3 0,2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0.63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0 7995,'-3'0'-282,"0"3"0,3 1 0,0 0 297,0 2 1,0 1 0,0 1 0,0 0-26,0 0 0,2 2 0,0-2 0,0 0-45,0 0 1,-1-1-1,3-1-121,-2-1 0,2-2-146,0-1 292,1-1 1,-1-1-1,-1-1 91,2-1-97,0-3 1,-2-2 0,1-1 135,0 0-123,-1 0 1,1-1-1,-2 1 1,2 1 59,0-1 0,-1 3 0,0 1 91,-1 0 0,2 1 0,-1 0 0,-1 1 19,1 3 1,-1-1-1,-1 4 1,2 1-62,0 2 0,-1-1 0,1 4 0,0-1-104,0 2 1,-2 0 0,2 0-164,-1 0 0,-1-2 1,3 0-1,0 0 0,-1-1-229,1 0 1,-3-1 409,1-2 0,1 1 0,0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0.85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7653,'6'0'-283,"-1"0"281,1 0 1,-1 0 0,2 0 197,0 0-115,-1 0 0,4 0 0,-2 0-171,1 0-10,0 0 0,1 0 0,0 0 0,-1 0-63,1 0 1,-1 0 0,-1 0 0,0 0-53,-1 0 0,-1 0 215,0 0 0,-1 0 0,1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1.20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0 7797,'-4'0'243,"0"0"0,3 1-276,-1 1 0,2 1 0,0 2 0,0 2 89,0 0 1,0 2 0,0 4 19,0-1-17,2 1 1,-1 1 0,1 1 0,-2 1 39,0 0 1,2-1-1,0-1-90,-1 0 71,2-1 22,-2 0-127,1-4 0,1 4 0,0-4 0,1 0 0,-1-2 0,0-1-97,0 0 1,0-2 0,2 1 0,0-2-54,-2-1 0,1 1 1,2-2 29,-1 1 0,1-2 0,-1-3 1,1 0-55,-1-1 1,1-2-1,-1-1 1,1-2-97,-1-2 1,0 2 294,-1 0 0,3 0 0,0-2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3.09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122 0 7594,'-5'0'593,"-1"0"1,1 0 0,-1 0-639,1 0 0,1 2 0,0 0-273,0-1 284,-1 2 1,0-1 0,-1 1-203,0-1 162,1 2 0,0-2 0,1 1-197,0-1 251,0 2 1,-1-3-1,-1 2 2,1-1 12,2-1 0,-2 2 1,3-2 31,-1 1 1,2 0 0,-2-1 193,1 1-158,1 0-56,-1-2 1,4 2-1,2 0 44,1 2 0,0-1 1,1 1-1,-1-1 13,1-1 0,0 3 0,1-2-73,0 0 31,0 2 0,0-4 0,-1 3-270,2 0 92,2-2 0,-4 3 0,3-3 0,0 1-104,-1-1 0,0 1 1,0-2-1,0 3-42,-1-1 303,2 2 0,-3-2 0,2 2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3.5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8448,'6'2'118,"-1"0"0,1 1-59,2-1 0,-2 3 0,3-2 0,-1 2-58,-1-2 1,1 0-1,0-1 1,0 2 61,0 1 0,2-2 1,-2 1-675,1-2 1,1 2 284,-1 0 1,1-2-517,0 0 842,0-1 0,-4-1 0,2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4.31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18 18 7714,'-4'0'295,"2"1"-243,0 1 1,1 1-54,-1-1-6,-1 1 1,2 2 0,0 1 33,0-1 4,1 1 1,0-1-76,0 1 67,0-1 0,0 2 1,0-1-1,0 2 4,0-2 1,0 2 0,0 0 0,0-1-18,0 1 0,0-2 0,1 2 1,0-2-16,1-1 0,2-1 1,0 0-1,0 0 5,0 1 1,1-1 0,-2-1 0,3 1-45,1-1 1,-1 0 0,2-3 0,0 0 36,-1 0 1,1 0-1,-1 0 1,0 0-9,0 0 1,1-1 0,-1-1 0,0-1-10,-1-2 1,0 0 0,-1 1 0,1-2 38,-1 0 0,-1 1 0,-1-2 1,0 1 76,0 0 1,-1 0 0,-1-1 0,1 0-37,0 0 0,-2 1 1,2 1-1,-1-2 29,-1 0 0,-1 1 0,0-2 0,-2 2 2,0 1 0,0-1 0,-1 1 0,0 0-25,0 1 1,-1-1-1,-1 2 1,0-1 17,-1 1 0,1 2 0,-2-2-199,2 1 154,1 1 1,-1-1 0,1 2-175,-1 0 136,0-3 0,1 2 0,-1 0 0,1 0-264,-1 1 0,3 0 1,-1 0-92,0 0 0,-1 1 0,1 0-316,0 1 0,3 2 674,-1 0 0,-1 1 0,3 0 0,-3 1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4.71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1 9087,'-3'0'-732,"1"0"826,2 2 1,0-1-1631,2 3 745,-1-3 791,1 4 0,-2-4 0,0 1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4.91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0 7912,'-2'3'927,"1"0"-1450,-1-3-731,2 2 1254,0-1 0,2 1 0,1-2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7.0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233 45 7876,'-4'-2'-840,"1"0"732,-1-2 0,0 3 1,1-2-1,-2-1 270,-2 1 1,1 0 0,-2-1 0,2 1-84,-2 1 1,1-2 0,-1 1 0,-1 1-43,1-1 0,1 2 0,-1 1 0,1 0-28,-1 0 0,1 0 0,1 0 1,1 0-51,-1 0 1,1 0 0,1 2 16,0 2 0,3 1 1,-1 0 24,2 1 1,0-1-1,0 1-243,2-1 236,1 1 1,3 0-1,0 1-31,1 0 35,-1 1 0,4-1 0,-2 1 0,-1 0-7,1 0 1,-2 1-1,1-3 1,0-1-6,-2 2 1,0-1 0,-1 1 0,-2-1 21,-2 0 1,2-1-1,0 1 1,-1-1 17,0 1 1,-4-1-1,0 1 345,-2-1 1,-1-1 0,0 0-1,-1-1 204,0 1-508,-3-2 1,2 0 0,-2 0 0,1 0 75,-1 0 1,0-1-1,0 0-344,1 0 1,1-3 94,-2 0 1,0-2-175,3 0 1,0-1 0,1 0-1,1-1-286,-1 1 0,3-1 1,1 0 169,2-1 0,2 2 396,2 0 0,3 1 0,2-2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7.28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0 7161,'-1'3'201,"-1"-1"0,0-1 1,-2 1-156,2 2 0,2 1-14,0 0 0,0 1 0,0 0 55,0 1 0,0 0 0,0 2-691,0-1 467,0 2 0,0-4 1,0 1-1,1-1-92,1 0 1,1-1 0,-1-2 228,1-1 0,0-1 0,-1-1 0,-2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07.25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35 12 8295,'-4'-3'-352,"2"2"1,2-2 0,0 2 466,2-1 1,2 0-1,2 2-98,2 0 0,-2 0 0,2 0 0,-2 0-56,0 0 1,-1 3-1,1 0 1,0 1 27,0 0 1,-3-1 0,1 3 0,-2 1-1,-1 0 0,0 0 1,-1 1-1,-1-1 51,0 1 1,-3 0 0,-1-1-1,-1 1 36,0-1 1,0-1 0,1-2 0,-1 0 87,0 1-321,3-3 148,0 3-300,3-2 229,3 3 1,2-2 0,3 0 0,1 0 21,-1-1 0,2 0 1,-2-1 74,1 2 0,-2 0-10,3 0 0,-3 1 0,0-3 146,-3 1 1,1 1 106,-3 2 0,0 0 0,-3-1 0,-1-1 143,-4 0 1,-1 0-1,-2 2 1,-1-1-207,-1-2 1,-1 2 0,-1-3-1,0 0-415,0 0 1,3-1 0,1 1 0,0-2-99,0-2 0,2 1 0,0-4-1317,2-1 1633,0 0 0,5-5 0,-3 2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7.44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11 8066,'-2'-3'-1170,"1"-2"969,-1 5 1,4-3 0,2 4 200,1 1 0,1 3 0,-1 4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8.05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150 34 7965,'-2'-4'-191,"0"1"0,-2 1 0,0-2 1,0 0 248,-2 1 1,0 0 0,0 2 0,0-2 171,-2 0 1,-1 2 0,1-1 0,0 2-316,0 0-28,1 0 218,-1 0-108,1 0 1,-1 0 0,3 0 0,-1 0 0,1 2 29,-1 2 0,3 2 0,-1 1-212,2 0 120,0 0 1,0 3 0,0 0 1,1-1 0,1 0 31,0 0 1,1 1 0,2-2 9,0 1 1,1-2 0,1 0-1,1-1-52,-1 0 1,1-1 0,-1-2 0,1-1-20,-1-1 1,2-1-1,-1-1 1,2-1 46,-1-1 1,-1-3 0,1-1 0,0-2 31,0 0 0,-1-2 0,0 1 113,-1 0-118,1-2 0,0 5 0,-1-2 1,0 1-20,-1 2 0,1 1 188,-2 2-93,2 1 1,0 0 0,-1 4 135,0 2-96,0 1 1,1 3-1,1 1 1,-1 2 25,-2 2 0,2-1 1,-2 3-1,1 1-43,0 0 1,-2 0 0,1-1 0,-1 0-25,-1 3 1,0-2-1,-1 3 1,0-3-29,0-3 0,-1 1 0,0-3 0,-2 4-10,-1-2 1,-1-1-1,0-1 1,-2 1-14,1-1 0,-2-2 1,0-1-1,0 0 34,0-1 1,-2-1 0,2-1-225,0-1 195,-2 1 1,1-5-1,1 2-199,0-1 89,-2-1 1,2-3-1,-1 0 1,1-3-94,0-1 0,1 0 0,1-2 0,1 0-22,1 3 0,3-4 0,-1 4 1,1-1 214,1-1 0,0-2 0,0 1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8.5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22 7899,'0'-6'-504,"0"3"877,0-1-488,0 3 1,0 4 146,0 5-13,0 3 1,0-2-1,0 2 1,0 0 35,2 0 1,-1-1-133,1-1 65,1-1 1,-2-2-1,3 0 1,0-2-69,1 0 0,-2 0 0,1-2 0,0-1-14,1-2 1,1-1 0,-1-2 0,1-1 81,0-2 1,-1-3-1,0 1 61,-1 1-64,1-3 0,-1 3 1,2-2 16,-1 1 1,-1 2 0,2 0-1,-1 1 1,1 0 176,-1 1 0,-1 0 0,0 1-56,0 2 1,1 2 0,0 2-54,-1 2 1,0 1-1,-2 2 1,0 1-7,0 1 0,-1 0 1,1 2-1,0-2-278,0 1 0,2-1 1,-2 2-1,1-1-108,1 0 0,-1 0 1,1-1-1,-1-1 322,0 0 0,0 0 0,3 1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9.0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128 94 7899,'0'-5'-244,"0"-1"1,0 1 0,0-1 329,-2 1 0,-1-1 0,-2 0 318,1 1-273,-1-1 0,2 1-61,-5-1 0,2 1 0,-1-1 0,0 1 1,2 0-1,-1 1-105,1 0 1,-1 3 0,-1-1-25,0 1 1,-1 4 0,3 0 0,-1 3-4,1 1 1,1 2-1,1 2 1,0 0 48,2 0 1,-1 0 0,0 0 0,1 0-43,0 0 0,2 0 0,0-1 1,1-2-19,1 0 1,-1-1-1,2-3 1,0-1-10,1 0 0,-1-1 1,-1-2-1,2 0 37,0 0 0,0-3 0,1-1 0,-1-2-1,1-2 1,-1-1 0,1 1 0,-1 0 115,1-2 1,-2 2 0,-1 0 119,2 2 14,-3 1 0,3-1-54,-1 1 1,-1 1 0,1 3-77,0 0 0,-1 3 0,0 2 0,0 2-61,0 1 1,0-1 0,2 2-165,-2 0 1,0-1-1,2 2 1,-2-1-1,1 0-266,-1 0 0,2 0 0,-1-3 417,1 1 0,0-1 0,-2-2 0,2 2 0,-2-2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9.3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 17 7878,'0'-5'-173,"-2"1"1,1 0 731,-3 2-266,3 0-84,-2 2 0,3 3-186,0 1 0,0 1-31,0 2 0,0 3 0,0 3 54,0 1 0,2 1 0,1 1 0,-1 1 25,1 1 0,0-1 1,-1-1-61,-1 1 0,2 1 1,-1 1-1,1-1 0,0-1-112,0 0 0,-2-3 0,2 1 1,-2-3-304,1-1 0,2-1 1,-2-2-693,2 1 635,-3-2 461,1 1 0,1-3 0,0 1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4:00.03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67 6 7816,'-5'0'-28,"0"0"1,0-1 107,2-1 1,1 0 0,-1 3 0,0 0 7,0 1 1,0 0 0,-2-1 0,2 2 14,1 0 0,-2-1 0,2 3 0,-1 0 54,1 1 0,-2 0 1,2 3-370,1 1 143,-2 0 0,2 1 0,-1 1-73,2-1 62,0 0 1,0 0 0,0 0-1,0 0-104,0 0 1,0-2 0,2 0-1,0 1 88,1-2 1,1 0-1,1-2 1,1 1-173,-1 1 0,3-1 0,0-2 0,0 1 268,2 0 0,-2-1 0,3 1 0,-3-1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4:00.61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128 133 7775,'3'-5'0,"-1"-1"-51,-2 1 1,0-1-1,0 1 1,0-1 103,-2 1 0,1-1 1,-2 1-1,0-1-6,0 1 1,-1-1 0,-2 0-1,0-1 72,-1 0 1,1-1-1,-2 3-264,0-1 90,2-2 1,-3 2 0,2-1-70,0 3 121,-1 2 0,3 2 0,-1 0-46,1 0 1,0 2 0,1 2-1,0 3 38,2 0 1,-2 3 0,2 0-1,1 2-52,1 3 1,0 1 0,0 0 0,0 0 1,2 0 1,-1-2 0,3 2 0,0 0-35,1-2 0,1-1 1,-1-4-193,1-2 256,2 0 1,-2-2-1,1-2 1,0-1-28,1-1 1,-2-2-1,2-1 27,-2-1-14,4-5 1,-7 1 0,5-2 62,-2-1-26,-1-3 0,-1 2 1,0-2-1,-1 1 70,1 1 0,-1 0 0,-2 0 0,1 2 98,-1-1 1,0 4 0,-1-2 465,0 2-332,0 1 0,0 2 1,1 3-179,1 3 0,0 3 1,-2 1-153,0 2 95,0 4 1,0 1 0,0 2 0,0 0 29,0 1 0,2-3 1,0 4-154,-1 0 23,2 2 1,-2-3-1,1 2-219,1-2 119,-3 0 1,5-1 0,-3-2 0,0-1-74,1-1 0,1-1 0,-1 0 0,0-2-99,-1-2 0,1 1 1,0 0 312,0-2 0,2 0 0,-2-2 0,3-2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3:05.50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71 7838,'-8'0'-151,"2"6"1,7 3 216,4 4 1,-3 1-1,2 2 1,-2 1-16,-2 2 0,1 0 1,3-5-47,0 0 0,6 0 1,-4-2-84,2-2 0,-3-4 0,4-6-82,2 0 1,1-6 0,1-4 92,-4-2 1,2-7-1,-6 0 1,0 2-2,1 1 0,-4 2 1,2 0 69,-2 0 22,-2 6 0,1-3 0,3 5 78,0-2 207,1 5-143,-5-3 1,0 12-1,2 3-25,2 4 0,-2 1 0,4 0 1,-1 0-63,0 0 1,4 0 0,-3 1 0,2-1-40,3 0 0,-3-5 0,1-1 0,2 0-106,2 0 0,1-5 1,0 2-115,0-4 1,5-2-162,0-4 324,0-3 0,-5-6 0,0-2 0,0-1-34,0-2 1,-5 0-1,-1 5 1,-1 0 22,-4 0 1,0-3 0,0 1-1,2 4 58,-2-1 0,-2 0 1,-2 1 93,-4 2 1,2 0-1,-6 5-33,-2 2 1,3 1 0,-2 2-44,-1 0 1,0 2 0,0 2-1,4 6 37,0 2 1,-2 7 0,4 0 0,2-2 3,1-1 0,2 3 0,0 0 0,0-2-51,0-2 1,5 4-1,1 0-69,2-2 13,2-7 1,-1 2 0,0-4-123,2 0-9,2 4 1,1-8 0,2 3 0,1 0-225,2-4 0,0-2 1,-5-1-1,0 0 126,0 0 0,0-4 0,0-3 0,-1 0 247,-4-4 0,4-2 0,-5-1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3:06.3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28 57 7413,'-9'-5'-485,"0"0"790,5 0-209,-2 5 0,6 2 32,0 3-89,0 3 0,0 6 1,0 0-45,0 0 9,0 0 1,0 0-1,0 0 1,2-1-61,2-4 0,0 4-11,5-4 0,0-3 0,6-1-50,-1-3 1,-5-2 0,-1-2 0,0-3 21,0-4 0,-1-8 0,4-2 0,-3 2 48,-1 1 0,2 2 0,-4 0 73,-2 0 0,0 1-95,2 4 520,-4 2-253,5 7 1,-6 2 204,0 3-304,0 3 0,2 6 0,1 0 0,2 0-38,-2 0 0,3 0 0,1-1 1,0-2-33,4-2 0,-3-4 1,2 3-1,1-2-81,1-3 1,-2-1 0,-1-2 0,2 0-86,1 0 1,-2 0-1,-1-2 1,2-1 24,2-2 1,-4-6 0,-1 2-1,0-4 47,0-1 0,-4 0 1,4 0-40,-1 0 1,-3 0 141,-4 0-4,0-1 1,0 6 259,0 0-177,-6 5 0,3-6 0,-7 5 67,-1 2-128,5 1 0,-6 2 0,2 0 10,-2 0 0,2 5 0,2 1 1,2 2-5,3 3 1,1 1-1,2 3-32,0-1 0,0 0 0,0 0 0,2 0 18,3 0 0,-2 0 0,6-1-181,2-4 23,2 4 1,1-7 0,0 3 0,0-4 50,0-3 1,5 2 0,0 1-907,-2-2 736,-1-1 0,3-2 0,-1-2 229,0-2 0,-3-11 0,-1-7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3:06.55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29 7881,'0'-10'0,"0"1"-66,0 6 203,0-3 206,0 6-224,6 6 0,0 2 1,5 6-1,-1 2-16,1 2 1,-3 0-1,-1 5 1,1 1-2,0-2 1,-5 4 0,2-2 0,-3 2-233,-2 3 1,0-1 0,-2 0 0,-3 0-484,-4 1 0,-4 3 613,-1 1 0,-6 7 0,-2-4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07.746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115 51 7704,'-2'-5'-141,"-2"1"0,-1 0 0,-1 1 0,0 0 298,-2-1 1,2 0-1,-3 1 1,2 1 47,-1 0 0,0 2 0,3 0 0,-1 0-208,0 0 0,1 2 1,0 2-187,2 1 159,-1 1 0,1 2 1,0 2-1,1 1 62,0 0 1,0 2 0,2 2-1,1-1-184,1 0 1,1 1-1,3-2 2,0 0 178,-1-1 1,3 0-1,0-2 1,1 0 19,1-2 0,3-3 1,1-1-1,-2-2-53,-2-1 1,1-4 0,-2-1 0,0-4-2,1-3 1,-4-1 0,0-1 0,-2 1 34,-1 3 1,-1-2 0,-2 1 0,0-1 96,0 0 1,-3 0 0,-1-2 81,-3 0-182,0 1 1,-3-2 0,0 2 0,-1 2 49,0 0 1,1 2 0,1 2-175,-2 0 67,0 3 1,2 1 0,0 3-812,1 1 545,0 5 0,4-2 297,0 4 0,3 1 0,-1 1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00.32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201 78 8139,'-7'-4'-15,"4"-2"0,0 2 0,1-2 0,-1 0 1,-1-1-1,0 1 0,0 0 0,-1 0 1,0 1-1,0 1 0,-2 1 0,1 0 0,-1-1 245,1 1 0,-3 1 0,0 0-323,2 1 1,2 1 0,0 0 0,0 0 3,-1 0 0,2 1 0,1 1 10,0 2 0,-2 2 0,3 1 1,1-1 29,0 1 1,2-1-1,0 1 23,1 2 0,3-1 1,0 2-1,0 0 6,2 0 1,-1-2 0,1 2 0,-1 0 38,1-2 1,-1 2 0,1-1 53,-1-1 0,0 3 1,-1-4-1,-2 1-10,0 2-56,0-2 1,-3-1 0,0 0 389,0 2-263,0-2 1,-3 4 0,-2-1 343,0 0-435,-2-2 0,1 1 0,-1-3 0,1 1-39,-1-1 1,0-1 0,-1-2 0,0 0 23,0-2 1,1 0 0,0-1 0,1 0-173,-1 0 1,1-3 0,-1-4 0,1-4-396,-1-3 1,1-3-1,0-4 1,1-1 538,1-1 0,2 2 0,0-1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00.586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0 8241,'0'4'-2178,"0"-1"3674,0-3-1536,0 2-5,3 2 0,-1 5 1,4 0-1,-2 1-138,1 1 0,-2 2 0,2 2 0,-1 0-38,0-1 1,1 0 220,0-1 0,-2 0 0,-1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03.76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13 14 7647,'-5'-2'-1549,"1"-1"1638,3 1 1,-2 2 0,5 0 0,1-2-97,0 0 0,2 0 1,1 2-1,0 0 7,1 3 0,2 0 0,1 4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04.36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149 65 7987,'-8'-3'190,"-1"-1"0,1-2-178,1 0 0,1-1 1,-1 2-1,1 0 1,1 0 32,1 0 0,0 2 0,-1-1 0,1 1-64,-1-1 0,1 2 0,0 0-403,-1 2 1,-1 0-1,0 0 320,-1 2 0,3 3 1,1 3-1,-1 3 44,0 1 0,3 3 0,-1 1 0,1 1 60,1 1 1,0 0 0,0 2 0,0-1 36,0 0 0,1-2 0,1-2 0,2-2-74,2-2 1,0-2-1,1-3-186,-1 1 208,1-3 0,1-2 0,1-2 44,-1 0-49,-1 0 0,0-3 0,-1-4 0,1-3 29,-1-2 1,-2-2-1,0 0 1,-1-2 94,1 0 1,-2 1 0,2 0 10,-1 2 0,1 1 1,-2 1-1,0 2 0,0 2 2,1 1 1,-1 2-72,1 2 1,-2 2 0,3 2-1,-1 3 18,1 3 0,-3 2 0,2 4 1,-1 3-19,0 2 0,1 4 1,-1 0-1,0 1 19,-1 3 0,0 0 0,-1-1 218,0 0-241,0 0 1,0-3 0,-1 0 113,-1 0-117,1 1 1,-4-4-1,3 2 1,-2-3 31,-1-2 0,-1 0 1,0-3-1,-1 1-81,1 0 1,-3-5 0,1-1 0,0-2-166,1 0 0,-1-2 0,0 0 0,-1-3-177,-1-2 0,0-1 1,-1-3-1,0-6-534,-1-3 884,3-7 0,-3-5 0,2-5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04.79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0 7499,'0'7'112,"0"2"-96,0 1 0,0 3 0,0 0-78,0 0 46,3 0 1,-3 2-1,3 0 1,-2-2-37,1-1 1,-1-1 0,2-2 0,-1-1 10,0-1 1,3-3 0,-1-1 19,2-1 1,1-1-1,-1 1 1,1-4 24,-1-2 0,0-4 0,1-1 0,0-2 38,2-3 1,-2 1-1,1-3 1,0 1 88,-2 0 1,1 0 0,-1 3 0,0 1-64,1 0 0,-1 4 0,0-1 57,-2 3-63,2 4 1,-2-2-186,2 3 156,-2 0 0,1 3 0,-2 2-112,0 3-11,-1 2 1,1 3-1,-1 0 1,1 0-175,0 0 0,-1-1 0,0-1 1,1-1 69,-1 0 1,3 0-1,-1 0 1,1-1 193,-1 0 0,2 0 0,-2-2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05.22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117 91 7944,'0'-6'0,"0"-1"0,0 1 0,0-1 0,0 1 0,0 0 82,0-1 1,0 3-1,-1-1 1,0 0 0,-2 0-61,0-2 1,-2 1 0,-1 0-100,-1 2 1,1 1-1,-1 3 1,1 0-117,-1 0 1,1 3 0,0 2-171,-1 3 342,-2 2 0,2 3 0,-1 0 59,3-1-65,-1 4 1,3-1 0,-1 1 98,2 0-94,1-1 0,1-4 0,0-1 122,0 2-63,0-3 1,1 3 0,1-4 0,2-2-51,2-1 1,0-3 0,1 0 0,-1-2 3,1 0 1,1-2 0,1-3 0,-1-3-3,2-3 1,-3-1-1,2-1 1,-2 0 103,-1 0 1,0 0 0,-1 0 0,-1 0 5,1 0 0,0 1 0,0 1-122,0 3 65,-4 1 0,5 1-218,-2 1 209,-1 3 0,1 2-182,-2 0 82,1 2 1,2 4 0,-2 4-215,0 0 199,2 0 0,-3 3 0,2 0 0,0 0-324,0 0 0,1-1 406,-3-1 0,3 1 0,-1-2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05.49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4 8284,'0'-3'764,"0"3"-694,0 4 1,0 5-75,0 4 1,0 3 0,0 5 0,1 1 71,1 1 1,-2 1-1,3 2-145,-3 0 28,0-1 0,1 1 0,1-3-525,0-1 444,3-2 1,-4-2-1,3 0-682,-1 0 580,2-4 0,-4 2 0,3-3 232,-1 0 0,2 0 0,-2-1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06.21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117 7 7929,'-7'0'0,"1"0"-718,2-3 398,-2 3 0,3-3 456,-4 3-15,1 0 0,2 0 0,-1 0-73,0 0 1,0 3 0,-2 1-21,1 2 0,-1 1 0,1 2 0,1 1 26,1 3 0,1-3 0,-2 2 0,1 2-9,1 5 0,-1 1 0,2 4 0,0 0-23,1 1 0,1 1 0,0-1 0,1-1-53,1 0 0,2-2 1,2 0-1,2-2-181,0-4 0,1 1 0,3-3-456,-1-2 538,2-1 1,2-5 0,1 0 129,0-2 0,2-1 0,-2-3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10.25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13 5 8058,'-6'0'-1819,"2"0"1385,1 0 1045,3 0-469,0 3 1,1 1-1,0 4-129,1 1 0,3 2 0,-2 0 1,-1 1-10,1 1 1,0 1 0,-1 0-1,0 1-29,-1 0 1,1-3 0,-1 0 0,1-2-28,0-1 0,-1 0 1,1-3-20,0 1 0,1-3 46,-1 0 1,1-5-1,2-1 1,-2-4 28,0-2 0,2-5 1,-1-4 7,-1 1 0,3-2 0,-2 3 0,-1 0 1,0 2 19,0 0 0,-2 3 0,3 1 0,-1 2-1,-2 0 0,2 3 0,0 1-26,1 0 0,-2 0 1,1 4-3,0 1 1,1 0-1,-1 2 1,-1 2-1,1 2 0,0 0 0,2 2 0,-2-1-5,0-1 0,1-1 0,-1 0 0,0-1 2,0 0 0,2-1 1,-1-2-4,2 0 1,0-1-2,1-2 1,-1-3 3,1-1 0,-1-2 27,1-3-15,-1-1 0,1-2 0,0 0 1,1 2 28,0-2 1,1 3-1,-3 0 1,-1 2 46,-1 1 0,0 1-52,3 1 0,-1 3 1,1-1-38,-1 4 1,-2 1 0,1 4-1,-1 3-39,0 3 1,1 2-1,-3 3 1,0-1-108,1 1 0,-2-2 0,3 1 0,-1-1 8,-2 1 0,2-3 0,0 0 139,0-2 0,-1 0 0,1-8 0,0 8 0,0-5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10.71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1 7169,'0'6'-235,"0"1"0,0 0 1,1 1 255,1 3 1,-1 0-1,2 1 1,-1 3 16,0 0 0,2 0 1,-1 0-1,1-2 4,1 0 1,-2-1-1,1 0 1,0-2-53,-1-1 0,1-1 0,3-3-46,-1 0 0,-1-4 1,-1 0 40,1-2 1,0 0 0,0-4 123,-1-3-118,1 2 1,1-6 0,1 1 91,-1-1-82,-2 2 1,1-5 0,-2 3-1,-1 1 16,1 1 0,2 1 0,-3 0 12,-1 1 0,1 2-11,0 2 1,-1 2 0,3 4 0,-1 3 12,1 3 1,-2 2 0,2 3 0,-1 0-58,1-1 1,0 1 0,3 0 0,-1-1-129,1-1 1,-1 1-1,0-4-263,1 0 338,-1-1 1,3-1 0,0-2 0,1-1 78,-1-3 0,0 0 0,-3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08.09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6 7992,'4'-3'-71,"-1"1"1,-1 2 0,2 1 0,1 2 95,0 0 1,-2 3 0,1 2 0,1 1-8,0 1 0,-1 1 0,-1 0 0,1 1 25,0-1 1,0 1 0,-2-1-1,0-1 119,0-1 0,-1-2 1,1 1-48,-1-2 0,-1-1 373,2-1-210,-1-1 0,1-4-36,-2-1 0,1-2 1,0-3-1,2-3-191,0-1 1,1-1 0,1 0 0,1-2-392,0 1 471,0 1-45,-1 1 1,1-3-87,-3 1 0,5 0 0,-2 1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10.94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1 8054,'3'2'-1672,"1"0"1741,-2 2 0,1 0 0,4 1 0,0-1-92,2 1 0,-2-1 0,2 0 0,0 0-85,-1 0 0,2 1 0,-2-2 0,0 0 28,0 0 1,1-1 0,0-2 79,-1 0 0,-1-3 0,0-1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11.49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26 1 7838,'-7'0'0,"2"0"0,0 2 0,3 3 0,-1 0 0,1 2 0,1 0 0,0 2-96,1 1 1,0 3 0,0 0 0,0 2 0,0 2 78,0-1 0,2 3 0,1-2 0,0 2 34,0 0 0,1-2 0,-1 1-132,1 0 125,-3-3 0,5 3 0,-2-3-57,2 0 54,0-2 1,1 0-1,-1 0-119,1 0 109,2-3 1,-2 1 0,3-3 0,-2-2-10,1 0 1,0 0 0,-1-3 0,1-2 7,-2 0 0,3-1 0,-2-1 1,0-1 34,-1-2 0,0-2 0,-1-1 0,1-2 9,-1-2 0,1-1 0,-1-2 0,0 0-8,-2-1 1,1-2-1,-3 1 1,0 0-25,-1 0 1,-1-1-1,0 1 1,-1 1 10,-1 2 1,0-1-1,-2 5-97,-1-1 84,-1 5 0,2-4 1,0 6 3,-1-1-5,2 1 1,-3 3-22,2 0 19,-2 0 0,0 3 1,2 1-16,2 2 19,-2 0 1,3 2 0,-1 0-1,2 2 11,0 0 63,2 3-68,2-3 0,0 3 0,1-1 0,0 1 0,3-2 0,0-1 7,0-1 1,1 0-1,1-2 1,-1-1-18,0 0 1,3 1 0,-2-1 12,0-2-72,2 2 63,-5-6 1,5 3-10,-1-3 8,1 0-21,-2 0-75,3 0 1,-4 0-1,2 0-212,0 0 284,0-3-325,-1 0 155,2-1-13,-5-1 1,5-1 200,-4-3 0,1 1 0,0-2 0,1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11.77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0 7964,'4'0'-890,"-1"3"277,-3-2 223,0 2 390,0 0 0,2-2 0,1 4 0,1 2 116,0 0 140,2 5 1,3-2 0,0 3 0,1 0-110,-1 0 1,2-1-97,-3-1-267,4 1 109,-5-2 1,4 1-1,-1-1 1,-1-1-389,0-1 484,3-1-263,-5 0-47,2-1 260,-2-2 61,-1 1 0,1-4 0,2 2 0,1-3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12.03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168 0 7747,'-6'0'286,"-1"0"0,3 0 1,0 1-652,1 1 303,-2 2 1,4 3-1,-3 1 181,-1 3 50,-1 1-641,-1 1 267,-2 3 1,2 1 120,-2 2 1,0 0 0,0 1-338,-1-1 280,2 0-220,-5-2 191,6-1 1,-2-3 169,2 0 0,-2-1 0,-1 1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12.40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26 0 7428,'5'2'-774,"-1"1"0,0 1 955,0 1 0,4 3 0,-2 1 0,1 1 19,0 2 1,0 0 0,-1 2-1,1 1-161,-1 2 1,1 0-1,-1 2 1,1 1-26,-1 0 0,0 0 1,-1-1-1,-2 1-24,0 2 1,-1 0 0,-2 3 0,0-2 12,0-1 1,0-1 0,0-1-78,-2-1 78,-2 0 1,-2 1 0,-1-2-50,1 0-8,-4 0 0,1-3 0,-2 2 0,-1 0-199,-2 0 0,1-1 252,-2-1 0,-1-1 0,-1 2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4:00.5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85 13 7278,'0'-8'779,"0"3"1,0 10-658,0 4 0,1-1 14,4 1 1,-3 2-93,2 8-39,-2-3 0,-2 10 1,0-2-1,0 3-11,0 1 1,0 2 0,-2 1 0,-1 5-3,-1 5 0,-3-2 1,4 11-1,-2 2-31,2 4 1,-3 4 0,0-4 0,0 2-3,-1 4 1,3 2-1,4 5 1,0 0 19,0 1 1,0-1 0,0 10 0,0-2-61,0-4 1,0 1-1,0 0 1,0 1 39,0-1 0,0 2 1,-2-2 15,-3-5 2,4 8 0,-6-16 1,7 8 86,0-5-84,0-2 0,0-4 1,-1 3 152,-4 5-106,4 3 0,-6-5 0,7-1 1,0-1 17,0 4 1,-1-6 0,-2-1-1,-2 2-23,2 2 0,1-8 0,2 3 0,0 0-8,0 2 0,0 1 1,0-6-1,0-2 48,0-1 1,0-1 0,0 4 92,0-3-137,0 3 1,0-10-1,0 6 58,0-3 0,0 4-40,0-5 1,0 6 30,0-1-40,0-3 1,0 5 0,0-2-41,0 3 16,0-5 0,0-1 0,0-7 1,2-1-33,2-3 1,-2 1 0,3-5 0,-4 1 14,-1-1 0,2-1 1,1-5-1,2 1 8,-2-1 0,-2-6 0,-1-2 0,0 1 41,0 2 0,5-1 0,0 0 0,-2 0-34,-1 0 0,-2-5 0,0 4-105,0-1 107,0-4 0,4 9 0,1-6 0,-2-1-1,-1 3 0,-2-6 0,0 6-32,0-1 1,0-4 0,0 3 0,0-2 38,0 2-13,0-4 1,0 10 0,0-6 0,0 0-11,0 1 0,4-4 0,1 3 0,-2-3 2,-1-2 0,-2 0 1,0 0-1,0 0-7,0 0 0,0 0 63,0 0 0,0 1-30,0-1 0,0-5 270,0 0-79,0-5-120,0 2 20,0-6-1607,0 0 1502,0-6 0,0-8 0,0-8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4:01.0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85 8010,'6'13'380,"2"-2"-226,0-2 1,-1-4 0,-2 6-27,4 5 1,2-7 0,0 5-11,-1-1-15,-7-7-34,9 7 1,-8-10 49,5 6-64,0 1 0,1-1 0,-2 0 0,0 1 73,-1-2 0,3-1 34,4-2-105,0-3 1,-5 4 72,1-6-85,-1 0 1,1 0-1,-1-2-22,2-2 1,2-4-1,1-6 1,-2-3-289,-2-7 0,2 2 1,-2-9-1,2 2-1369,2 0 1634,0-3 0,0-2 0,1-2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4:10.16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7791,'6'8'43,"-3"-1"1,6-3-1,2 0 65,2-1 0,1 1 1,0-1-1,0 3 7,0 2 0,1 0 1,0 3-1,2-2-34,2 2 1,2 2 0,-4-1 0,3-1-37,2-2 1,-3 1-1,5 2 1,-1-1-62,-1-1 1,5-1 0,-5 4-1,1-2-10,1-2 0,-1-1 1,4 3-1,-2-2 51,-2 2 1,1-3 0,3 2 120,-4 1-131,4-5 1,-5 6 0,6-2 19,0 2 1,-4-2-15,-1-1 0,-1 1 0,3 2 8,-1-2 1,-1 2 0,4-3 0,-2 4-23,-1 1 0,-1 0 1,4 0-1,-2 0-2,-2 1 1,-1-1 0,3 0 28,-1 0 0,-1 0 0,4-1 0,-2-2 0,-3-2-10,-1 2 0,2 1 0,-3 3-60,2-1 47,-4 0 1,7 0 0,-5 0-14,2 0 0,-3 0 0,3 0 0,0 0 0,-2 1 9,1-1 1,2 1 0,-3 3 0,1 0 22,-1 0 1,5 2 0,-3 0 0,2 1-8,-1-1 1,-1 1-1,3-4 1,-3 3-13,-1 2 1,-1-5-1,-3 2 1,2-2-6,-2 2 1,4-3 0,-2 3 0,-2-4 8,-2 0 0,4 3 0,0 1-6,-2-2 0,1 1 1,-1-1-1,2 3 1,-2 1 56,-1-1 1,-1 4 0,2-4 8,2 2-60,0-5 1,-9 8 0,-1-6 80,2-2-71,1-1 1,-2 3 0,-1 0 6,2-2 0,-3-3 1,0-3-83,-2-2 41,-1-5-368,1 8-581,-4-10 352,4 4 1,-6-8-962,0-2 1567,0-10 0,-6-2 0,-2-5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4:10.53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0 212 6383,'0'14'311,"5"-5"0,1 1 1,2 1-117,3 1 0,2 2 0,1 1-94,0-1 1,0-5 0,0-1-1,0-2 26,0-3 0,0-1 0,1-2 0,-1 0-3,0 0 1,0-2-1,0-2 151,0-6-209,-6-2 1,4-7 0,-2-2-244,2 0 135,-4-3 0,3-4 1,-6 1-472,-2 4 1,3-9 65,-1 4 447,0-3 0,1 2 0,2 1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4:12.42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1440 1 7126,'8'6'89,"-2"-3"1,-6 7-35,0 1 0,0 1 0,0 2-76,0 0 0,0 1 1,0-1-1,-2 0 65,-2 0 1,2 0-1,-3 0-242,4 0 208,1 0 1,-5 5 0,0 0-85,2-2 72,2-1 0,-4 3 1,-1 0-1,0-1-3,-1 3 1,1-6-1,3 6 1,-3-2 3,-2-1 0,3 6 0,-3-5 0,0 0 0,1 1 1,2-3 0,-3 7 0,0-1 0,0-1 0,4 3 0,-6-4 0,1-1 1,1 0 1,-3 4 0,5-4 0,-2 1-2,-3-1 0,0 0 1,0-2-1,2 1 0,-2-2 0,3-2 0,-2 1 0,1 1 1,1 2 0,-3 0 0,5-5-49,-2 0 46,-1 0 1,-4 5-1,2 0-36,2-2 34,-1 5 1,-4-6 0,0 4 0,1-1-13,4 0 1,-3 4 0,2-4 0,-2 0 10,-3 1 0,1-4 0,0 4 0,0-1 2,0 0 1,-2 6 0,-1-3 0,-2 2 4,2-1 0,0 1 0,0 4 0,-4 0 29,-1 0 1,3 1 0,-4-1-30,-2 0 1,0 0 0,0 0 0,1 1-9,-1-1 9,5 0 0,-7 0 0,3 1 0,-1-1 15,2 0 1,-2 0 0,4 0 0,-1-1 12,-3-3 0,3 2 0,0-4 0,0 0-2,1-3 0,3 1 0,-2-1 0,1-2-22,0-1 0,0-2 0,5 0 0,2 0-10,2 1 1,-2-1 0,2 0-7,-2 0 1,2-5-18,1 1 27,0-1 1,-5 5 3,-1 0-6,8 0 1,-4-4 0,4-1 26,0 2 0,-3 2 1,-2 1 71,2 0 1,-2 0 32,2 0-48,4-6 1,-2 3-43,3-6-364,4-1 161,-5-4 0,6-1 162,0-4 0,6-3 0,2-6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08.84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6 7737,'0'-3'640,"0"1"1,0 4-698,0 2 0,2 3 0,1 3 0,-1 4 136,1 6 1,1 0 0,-1 6-127,1-1 27,1-1 1,-5 2-1,2-2-65,-1 1-14,1 0 0,-1-2 0,1-1 0,-1-1-109,-1-2 1,1-2 0,1-1 0,0-3-19,-2-1 0,0-1 1,0-1-1,0-3-245,0 0 471,0-4 0,-2-3 0,-1-3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4:13.04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128 14 7439,'0'-8'-220,"-2"2"107,-2 6-45,2 0 18,-4 0 153,6 6 1,-2-2 0,-1 5-1,-2 2-3,2 2 1,-3-4 0,1 0 0,0 2-11,-1 2 1,5 1 0,-6 0 0,3 0 10,-1 0 0,-1 0 0,3 1 5,-2-1 0,-5 0 1,4 0-1,-2 0 0,5 0 0,-2 0 15,4 0 1,-1-4 0,-1-1-8,-2 2 1,1-3 52,4 1 56,0 1 43,0 4-100,0-6 0,1-2 22,4-6 0,3 0 0,6 0-30,0 0 0,0 0 0,0 0 0,0 0-56,1 0 1,-6 0-1,0 0 1,2 0-59,2 0 1,3 0 0,1 0-1,2 0-85,-2 0 0,-1 0 0,-2 0 1,1 0-631,4 0 761,-3 0 0,10 6 0,-4 2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4:48.5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71 29 7998,'0'-8'-1443,"0"-5"1500,0 12-132,0-6 91,0 7 1,0 2-24,0 3 0,2 1 1,1 5-1,1-2 9,0 2 0,-3 2 0,1 1 1,1 2 50,2 2 1,-1 4-1,-4 7-11,0-1 0,0 2 1,0 1-1,0 2 1,0 0-5,0 1 1,0-2-1,0 4 1,0 0-13,0 0 1,0-3-1,0 4 1,0 3-5,0 0 1,0 4-1,0 2 1,0 2 4,0 2 0,5 2 0,0 5-78,-2-1 65,-2-6 0,-1 10 1,0-4 28,0 2-25,0-6 0,2 3 0,1-5 0,2 2 8,-2 0 1,-2-7 0,-1 2 0,0-3-3,0-2 0,0-4 0,0 0 1,0-1 11,0-1 1,-4 3 0,-1-4 0,2-1-18,1 1 0,-2 3 0,-1-5 0,2-2-17,1-1 1,2 3 0,0 0-1,-1-2 14,-4-1 1,3-1 0,-2 3-1,2 1 1,2-2 0,-5 5 0,1 0 123,1 0-129,-5 5 1,6-10 0,-4 5-48,0-1 42,4 4 0,-4-9 0,6 4 0,-2-1-2,-2 0 0,2 5 0,-3-5 0,4 0 3,1 1 1,-2-2-1,-1 4 1,-2 0-5,2 0 1,2-5 0,1 4 0,0-2 9,0 0 1,0 4 0,0-4 0,0-2 5,0-1 1,-5-2 0,0 1 0,2-1-3,1 0 1,2-4-1,0-2 14,0-2-23,0 5 0,0-9 0,0 4 1,0-1 3,0 0 0,0 0 0,0-4 0,0 2-2,0 2 1,0 0 0,0-5 0,0 0 1,0 0 0,0 1 1,0-1-1,0 0 0,0 0 0,0 0 1,0 0-1,0 0-10,0 0 1,0 0-1,0 1 1,0-1-36,0 0 0,0 0 1,0 0-1,0 0 34,0 0 1,0 0 0,0 0 9,0 1 0,0-1 0,0 0-12,0 0 6,0-6 0,0 4 0,0-2 0,0 2 9,0 2 1,0-4 0,0-1-10,0 2 0,0 2 1,0 1-1,0 0 1,0-5 0,0 1-7,0 1 0,0-3 6,0 1 1,0-4-361,0 4 129,0-6 0,2 3-89,3-6 1,-4-1-1,4-4-485,-3-4 524,-2-10 276,0 3 0,6-10 0,2 4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4:48.9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57 7941,'0'9'-419,"0"1"1,0-6 0,0 6 569,0 1 0,2-3 1,1 1-1,3 2-58,2 2 0,-3-4 0,4 0 1,2 1-16,1-2 1,3 3-1,-1-7 225,0-1-257,0-1 1,0 3 0,0-1 407,0 0-393,0-3 1,0-1 0,1 0-63,-1 0-62,0 0 0,1 0 0,3-1 0,1-4-159,-2-5 1,0-4-1,0-4 1,2-6-551,-2-3 772,5-7 0,0-2 0,6-7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4:52.1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14 112 6993,'-5'14'-683,"1"0"559,-1 0 0,11-4 0,2-1 498,0 2-222,4-5 1,-2 5-1,7-4-63,2 0-88,0-3 1,0 2 0,-1-6 0,1 0 1,2 0 0,-6-5 0,4-1 0,-3-2-1,-2-3 1,0-2 0,-1-1 18,-4 0 0,-3 0 0,-6 0 1,0 0-6,0 0 0,0 0 1,0 0-1,-1-1-16,-4 1 0,-3 5 1,-6 1-1,0 0-12,0 0 0,0 5 0,0-1 0,-1 4 15,1 4 0,0-1 0,0 7-64,0 1 58,0 1 1,1 9-1,4 1 115,4 0-88,-3 4 1,7-4-1,-4 6 1,4 1 15,1-1 1,1-5 0,2-1 0,4 0-12,0 0 0,1-4 1,3-1-1,-1-5-41,1-2 0,1-2 0,4 1 0,1-4-87,2-4 1,0-1 0,-4 0-1,3-1-182,0-4 0,6-8 0,-5-5 281,-2 0 0,-1-4 0,-2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4:52.4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7084,'6'14'85,"-4"0"0,3 0 0,-4 2-95,-1 3 0,5-2 0,0 5 0,-2-2 72,-2-2 0,1-3 0,1-1-704,2 0 448,-1 1 1,1-1 0,1-2 193,2-2 0,-5 2 0,10-4 0,-5 6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4:52.8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 0 7164,'-8'0'-56,"-3"2"18,6 2 1,-1 0-1,3 5 1,-2 2-41,2 1 0,2 3 0,1-1 30,0 0 1,0 0 0,1-2-1,2-1 24,2-1 1,6-2-1,-3 3 1,1-4 60,1 0 1,-1 4 0,5-3-7,0-1 1,-4 1 0,-2-3-11,-2 4 1,0-2 255,-1-3-175,-4-2 1,4 3 0,-10-1-129,-4-1 53,-4-1 1,1 0 0,1 1 0,2 1-189,-2 0 0,-2-3 0,-1-1 161,0 0 0,0-6 0,0-2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4:53.2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0 114 7711,'7'7'84,"-6"6"-78,4-4 1,1 4 0,0-1-1,2-1-134,3-1 0,-3-7 0,1 3 1,2-1-24,2 0 0,1-1 0,0-4 73,0 0 0,0 0 0,1-1 16,-1-4 0,-5-3 88,0-6-38,-5 0 0,2 0 1,-6 0 151,0 0-43,0 0 0,0-1 0,-2 1-32,-2 0 1,0 0 0,-5 2 0,0 1-13,1 1 0,-5 7 1,5-3-1,-1 1 14,0 0 1,-1 1 0,-2 5 0,1 2-17,1 2 0,2 6 0,-3-2 0,4 6 3,0 3 0,-2 0 0,4 4 0,2 0-21,2-1 1,1-2-1,0 3 1,0 0 24,0 0 0,4-5 0,3 2-453,0-3 231,9-8 1,4 3 163,4-7 0,9 1 0,-3-5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4:57.4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43 7228,'0'9'-1030,"2"-1"1068,3-2 0,-2 0 0,5-1-4,-2 5 0,5-4 1,-3 0-9,0 0 0,4-4-49,-2 3 44,2-4 0,1-2-74,-4-4 61,-3 3 1,-1-5 0,0 2-13,-2-5 1,-2-2-1,-1-2 5,0 0 1,0 4 0,-1 1 37,-4-2 1,2 5-1,-6 1-11,-2 3 1,3 2 0,-2 0 2,-1 0 0,4 5 0,-1 1 0,1 2-6,4 3 1,-3 2 0,1 1 4,2 0 0,2 5-23,1 0 1,1 4 0,2-4-9,2-2 0,6-1 0,-2-2-236,4 0 240,-5 0 1,4-1 0,-2-4-220,2-4 114,2-4 0,2-1 1,1-1-65,2-4 145,0-3 1,-10-6 0,1 0 20,1 0 0,1-6 0,2-2 0,1-7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4:57.6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0 7800,'-5'10'-417,"1"-1"0,-1-4 0,5 4 456,0 2-4,0 2-87,0 1 84,0 0-27,0 0 1,0 5-1,1 0 1,3-1-52,0 3 1,6-6 0,-6 6 0,1-2-107,1-1 1,-4 1-1,4-5 152,0 0 0,2 1 0,6-1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4:57.9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1 7056,'-10'5'-593,"2"1"553,2 2 0,1-4 1,5 6 99,0 1 1,-4 1-78,-1 2 7,0 1 1,5-6-44,0 0 52,6 1 1,-2-2 3,5-4-11,0 4 1,1-6-1,-2 4 58,-2 0-22,5-4 1,-9 6-1,4-5 82,0 2 0,-4 5-48,2 0 1,-2 2 0,-4 3-47,-2-1 1,-3-5 0,-4-1-85,2-2 1,4 4 0,-4-6-430,-2-1 497,5-1 0,-1-8 0,7-2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20.8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1 104 7763,'2'0'289,"0"2"0,0 3-108,-2 1 1,0 2 0,1 0-1,1 3-71,0-1 0,0 1 0,-2-1 70,0 0-154,0 1 1,0-1-1,1-1 1,0-2-146,1-1 0,1 0 0,-1-1-67,0 0 0,1-4 0,-1 1-41,2-1 0,2-1 0,1-1 0,-1-1-114,1-2 0,-1-2 1,1-1-1,0 1 204,2-1 0,-2-1 1,2-2-1,-2 1 127,-1-1 0,1-1 1,0 1-1,-1-1-10,1 0 1,-2 3 0,1-1 25,-2 2-49,0 3 1,1-1 420,-1 3-237,0 0 1,1 2 509,-1 0-416,-3 0 1,3 1 0,-2 1-9,3 2 0,0 1 1,2 0-1,-1 0-73,1 0 0,0 0 1,-1 0-1,1-1-70,2 1 0,-1-1 1,2 0-1,0-2-123,-2 0 0,2 1 0,0-1 1,1-1-160,0 0 0,-1-1 1,1 0-1,0-1-1,1-1 0,-3 1 0,1-4 0,-1 1 101,-1 0 0,2-1 0,-2 0 0,0-1-35,0 0 0,-3-1 1,-1 1 142,-1-1 2,2 1 0,-4-3 1,1 0 167,-1 1-100,-1 1 1,0 0 0,0-1 0,-1 0-4,-1 2 1,0 0 0,-2 2 0,0 0 31,0-1 1,-2 3-1,2-2 1,-2 2 52,0 0 0,-1 1 0,0-1-94,1 0 0,-1 1 0,1 2 1,-1 2 25,1 1 0,-1 0 0,1 2 207,-1 1-215,4-1 1,-3 3 0,1 1 0,0 0 41,1 1 1,-1 2-1,2 0 545,-1 0-485,3 0 0,-2-1 0,3 1 0,0-1 41,0 2 0,0-2 0,0-2 0,0 0-148,0 1 0,2-1 0,1 1 1,1 0-174,1-2 0,3 0 1,0-2-1,0 1 18,0 1 0,-1-3 1,1-2-1,1 1-396,2-2 1,-3 3 0,2-4 0,1-1-171,-1 0 0,-2-1 0,3 0-639,1 0 905,0 0 1,1-3 373,0-1 0,0-5 0,1-1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09.13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12 7822,'2'-4'-30,"0"0"1,0 3 146,0-1 0,-1 2 0,3 0 0,1 0 25,2 0 0,2 2 0,2 1 0,-1 1-66,2 0 0,3 0 0,-1 2 0,-1 1-3,1 1 1,-3 0 0,2-1 0,-4 1-127,-1-1 1,0-1 0,-2 0 0,-1 0-442,-1-1 0,-2 1 0,-2 0 551,0 0 28,-2 2 0,-1-2 1,-4 3-1,-1-2-24,-1 1 0,-4 1 1,-1 0-1,-1-1-189,0 0 0,0-1 1,0-2 127,1-1 0,1-1 0,1 3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4:58.3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85 7437,'1'13'-332,"4"-4"1,-2 2-1,5-5 352,-2 2 0,1-5 0,-3 2-28,6-3 11,-4-2 1,2 0-1,-5 1-14,2 4 14,6-4 1,-8 4-5,6-10 12,-6 4 1,4-7 0,-6 3 19,4-4 1,-4 1 0,4-1-1,-3-2 8,-2-2 1,0-1 0,0 0-21,0 0 0,-2 4 0,-1 1 96,-2-2 55,-6 5 23,3-1-156,-6 7 1,5 7 15,0 2 0,1 4 0,-2 1 8,6 0 0,-3 0 1,3 0-1,0 0 2,3 0 0,1 0 0,0 1 0,0-1 9,0 0 1,6 5 0,4-1-282,2 0 0,-2-4 1,-1-5-1,2-4-14,1-4 1,4-1-1,1 0 223,2 0 0,6-6 0,-3-2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5:59.9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43 12169,'61'-9'-415,"0"-1"1,-12 7 432,12-1 1,-17-3 15,17 3 0,3-1 16,16 5 0,3 5-23,2-1 0,-5 7 24,0-1 0,0 2-192,5 2 152,-20-6 0,3 5-52,-7-4 45,-12-3 1,24 5-12,-12-6 3,-12 6 1,25-8 19,-13 7 1,8-7 9,25 1 0,-6 3 11,1-3 1,-9 1-6,-5-5 1,-3 0-26,-1 0 1,1 0 11,3 0 214,-21 0-200,12 0-23,-41 0 38,14 0-92,-30 0-260,10 0 0,-11 0 1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6:00.8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12109,'71'0'-984,"-1"0"558,-18 0 438,20 6 0,-38-4 63,23 3-58,-23-4 1,23 1 17,-10 3 1,9-4 46,15 4 1,7 1-37,7-1 0,7 4-54,-40-6 1,0-1 0,1 3 0,1-1 2,2-1 1,0-1 0,-1 1-1,-1-1 1,-2-2 0,-1 0 8,48 0 0,-24 0-61,5 0 56,9 0 0,-16 0-3,21 0 4,-28 0 0,28 0 0,-19 0 0,-12 0 0,24 0 0,-11 0 0,7 0 0,-33 0 0,2 0 0,42 0 0,-17 0 0,7 0 0,4 0 0,11 0 0,-4-5 0,-10 0 0,-6 1 0,-4 4 42,-9 0-32,3 0 20,-24 0 18,21 0 12,-27 0-168,3 0-313,-21 0 421,-15 0 0,-6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6:01.8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12062,'71'0'-492,"-1"0"0,-7 1 449,3 4 1,-11-3 104,15 2 0,-13-2-66,13-2 1,-18 0 57,14 0-1,-32 0-71,43 0 46,-49 0-240,19 0 99,-26 0 36,-13 0 1,-2 0-1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5:03.4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12677,'65'0'-984,"8"4"820,-2 1 0,-1 0 253,1-5 0,3 0-2,10 0 1,1 1-24,0 4-9,-20-3 1,3 4-8,-7-6 1,13 4-15,24 1 0,1 0 10,0-5 1,0 0-70,0 0 1,-1 0 32,1 0 1,0 0 0,-3 0 9,-7 0 1,-4 0-25,-1 0 12,-12 0 1,-21 0 0,0 0-33,39 0 34,-20 0 0,24 1-16,-18 4 8,-14-3 0,31 4-3,-13-6 0,17 0 23,-39 0 0,2 0 1,-2 0-1,1 0 9,-2 0 1,-1 0 0,0 0 0,-1 0-6,0 0 0,-1 0 1,43 0 166,-13 0-7,-5 0-197,-9 0-48,-12 0 101,-22 0-750,-11 0 521,-23 0 1,-40 6-1,-16 2 1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23.9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15 6517,'0'-8'267,"0"1"1,4 14 0,3 1-202,0-1 0,-3 6 1,2-4-1,-2 5-46,1 5 0,1 3 1,-2 6-1,0 1-32,-1-1 1,1 6-1,-1 4-39,1 3 0,1 6 78,-5 0 1,5 6-120,0-1 95,-1 3 1,-2 0-1,1-4 1,2 0-11,-2 2 0,0-8 0,0 7 0,2-5 2,-2 0 1,-2-1 0,-1 5 0,0 1 3,0-2 1,0 4-1,0-6 1,0 1-10,0-1 1,0 6-1,0-7 1,-1-6-7,-4-2 1,2 1-1,-5-5 1,0-1-9,1 1 0,2-2 0,-3-5 0,0 0 12,0 1 0,4-6 0,-4 1 1,0-1-16,0-1 0,3-3-182,-4-10 96,6 4 1,-8-13 112,6 0 0,-6-13 0,3-9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24.3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71 0 7400,'-10'0'-119,"1"0"1,6 2 0,-4 2 247,1 6 0,5-2-303,-4 1 121,3 1 1,1-1 0,-2 0-164,-2 2 119,0-4 0,5 5-204,0-2 21,-6 2 280,4-4 0,-4 4 0,6-4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24.5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14 7070,'8'-6'-365,"-1"4"412,-2-2 1,3 2-1,6 4-145,0 2 56,0-2 0,5 9 0,2-6-273,0-2 315,3-2 0,10 12 0,3 3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25.9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 7989,'8'-8'-385,"-2"2"1,-6 14 0,0 4 455,0 6 1,2 3-1,1 0-268,1 2 133,1 1 1,-3-10 0,1 0 0,2 0-7,-2 0 0,3 0 0,-1 1 0,-1-3 11,3-2 1,-6-3-1,5-4 23,1 2 1,-4-2 0,5-7 48,-2-6 1,3-2-1,-2-2 1,-1-2 5,0-3 0,0 3 0,-2-4 0,0 1 3,-1 0 0,4 5 0,-1 6-16,2 2 1,-3 1-1,4 5 0,-1 2 1,3 3 4,-2 4-10,1 4 0,-1 1 0,0 1 7,2 4 4,2-3 0,1 0 0,0-7 0,0 0 3,0-1 0,0-1 0,1-7 0,-1 0-5,0 0 1,0-2 0,0-3 8,0-4 0,-6-4 1,-3-1-1,-2 0 10,1 0 1,-2 0-1,3 0 1,-4 0 13,-1 0 0,-1-1 1,-4 3-17,-4 2 0,1 4 0,0 5 138,2-4-143,-5 3 1,4-2-1,-4 8-18,2 6 15,6 2 0,-8 2 0,6 1 0,2-1 12,2 0 1,1 0 0,0 0 0,0 0-15,0 0 1,4 0 0,3 0 0,0-1-24,4-4 0,2 4 0,1-5 1,0 1-207,0 1 1,0-7 211,0 1 0,7 4 0,1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26.4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113 71 7989,'-2'-9'-445,"-2"-1"0,0 5 0,-5-2 450,-2 0 0,3-2 0,0 3-24,2-2 0,0 5-86,1-2 51,-3 3 52,-6 9 1,6 1-1,2 6 1,1 1-22,1 4 0,-1-3 1,5 4 81,0 1-65,0-6 1,0 6-1,0-7 31,0 0-34,0 0 1,6-1-1,4-4 0,2-3 0,2-7 2,0-4 1,-1-3 0,-2-8 0,-2-1-7,2-2 1,-3-1 0,0 3 19,-2-2 1,4-5 0,-4 6 0,0 0 95,1 3 0,-1 2-40,-2 4 1,-2 4-1,3 10-14,-4 4 0,4 5 0,0 5 64,-2 5 1,-2 1-1,1 1 1,1 1-22,2 3 0,0 1-34,-5-3 0,0 5 0,0 0-4,0-1 1,0-3 0,0-2 0,0-2 1,0-1 1,0-6 0,0 4 0,-2-1-99,-3-4 1,2-1-112,-6-2 0,4-6 0,-4-4-229,-2-2 1,4-8 0,3-4-202,2-2 583,-4-9 0,4-1 0,-10-6 0,4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09.68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7 7943,'3'-3'245,"-3"0"5,3 3-183,0 0 0,0 0 0,2 1 16,1 1 1,0-2-1,0 3 1,-1-1-130,1 2 0,0-1 0,0 1-134,-1 1 0,0 0 0,0 0 1,-2 1 127,0 0 1,-1 0 0,-2-1-1,0 1-69,0 0 0,-1 0 0,-1-1 0,-1 1 36,0 0 0,-2 0 0,1-1 333,-1-2-126,-1 3 0,0-3 251,0 2-244,1-1 1,1-2 0,1-1 344,0 1-230,1-2 0,3 6-428,1-3 0,1 0 1,3-1-1,-1-1-163,1 1 1,2-1 0,0 1 0,1-2 77,1 0 1,2 0-1,0 0 1,2-2 268,-1-2 0,-4-1 0,2-1 0,-2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26.8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127 155 7989,'0'-14'0,"0"5"0,0-1-458,0-1 337,0 5 0,-1-6 1,-3 2 34,0-2 59,-1 4 0,0-5 0,-1 4-28,-2-4 0,3 5 1,-2 2-1,-1 2 22,0-1 0,3 0 0,-3 7 0,1 1 21,-1 2 1,3 5-1,-3 0 1,2 2-3,3 3 1,0-1-1,0 1 1,-2 3 29,2 0 0,1 3 0,2-4 0,0 2 15,0-2 1,0-1 0,2-2-25,2 0 1,4-1 0,6-4 10,0-4 0,1-4-42,-1-1 24,0-6 1,-5 3 0,1-7-1,-1-1-30,-1-1 0,3-2 1,-5 1-1,0 2-2,1 2 0,4 1-47,-2-1 1,-1 2 25,1 7 1,-4 2 0,3 3-35,-2 4 0,0 8 1,-3 2 86,2-2 0,6-1 0,-3-2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27.1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7855,'0'14'0,"0"2"-213,0 2 0,0-2 1,0 3-1,0-2 321,0 2 0,0-3 0,0 2-410,0-2 200,0-2 0,1 3 1,3-1-90,0-3 216,1-2 1,-5-2 72,0 0 1,2-5-69,2 0 1,-2-10 0,3-6 0,-4-6 18,-1 1 0,5 1 0,0 2 0,-1 0-100,2 0 0,-2 0 1,3 0-1,1 0-83,0 0 1,-3 4 133,4 1 0,1 6 0,4-4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27.6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142 234 7132,'-8'-7'-124,"0"6"1,5-5 280,-2-1 0,-4 4 1,2-5-97,0 2 0,2 1-203,-4 5 166,5 0 0,-8 0-239,2 0 133,-2 0 0,2 7 0,3 2 18,0 4 59,3 1 0,-1 4 0,0 1 0,2-1-8,2-3 0,1-1 0,0 0 10,0 1 1,6-3-19,3-2 0,4-4 0,1-8 16,0-2 0,-1-4 1,-2-6 2,-2-1 1,0-3-1,4-3 1,-2 1-1,-3-2 6,-2 0 1,3 3-1,-4-4 1,0-2-5,1-2 1,-4 3 0,2 2 200,-2 2-192,-2 1 0,0 5 200,0 0-62,0 0-105,0 6 0,0 8 1,0 9-1,0 6-17,0 3 1,-2 4 0,-1 8 0,-2 1-46,2 2 0,2 5 0,1-5 1,0-2-127,0-1 1,0 3 0,1-2-1,2-4-153,2-7 0,5 1 0,-4-2 299,2-2 0,1-1 0,5-2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28.0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7390,'0'10'-279,"0"-1"1,0 3 315,0 6 0,0-1 0,0 6 0,0 3-81,0 0 1,0 2-1,0 1 1,0-1-81,0 0 0,1 0 1,2-1-1,2-2-452,-2-1 576,-1-13 0,4 14 0,2-10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28.3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83 7163,'9'10'-747,"1"-2"804,1-2 1,1 0-1,2-3 1,0 2-41,1-2 1,-1-1-1,0-2-70,0 0 64,0-7 0,-1 4-165,-4-6 95,3 6 1,-10-5 0,3 3 146,-4-4-60,-1 2 1,0-5-1,-1 3 12,-4-4 1,-3 4 0,-6 1-3,0 1 1,0-2 0,0 4 40,0 2 0,4 8 0,2 4 4,2 4 1,0-4-1,3 1 1,-2 1-74,2 1 1,1 4 0,2 3 0,0 3 31,0 0 0,7 0 0,0-5-507,1 2 365,5-1 0,-10-8 0,6-2 100,2-2 0,8 5 0,3-3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28.7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 23 7727,'5'-10'-1430,"0"1"1603,-7 6-95,-6 3 1,1 3 0,0 5 0,3-1-41,-1 1 1,0-1-213,5 7 108,0 3 0,0 5 0,0-3-90,0-4 0,0-1 75,0 1 0,2-6 49,2 0 1,4-1-15,6 2 1,1-4-1,-1-5 99,0 4 0,0-3 195,0 2 481,-6-2-623,-2-2 1,-17 2-21,-3 2 0,1 3 1,4 4-346,-2-2 179,5-6 1,-2 8 0,5-5-384,-2 2 463,-6-5 0,10 10 0,-6-5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29.1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85 0 7879,'-14'0'-657,"1"2"455,4 2 0,1-2 1,5 4 63,-2 1 0,0-4 72,5 6 0,0-4 36,0 4 1,2-4 74,3 4-61,-4 1 1,7-2 0,-5-2 0,3 0 20,2 4 0,-5-3 0,4 1 0,-3 0 52,1 0 1,0-3 0,-4 2 84,4 0-54,-3 4 1,4-3 0,-8 4 0,-1-1 21,-2-2 1,-5-5 0,2 2-112,0 0 1,-5-4-544,4 2 544,-4-2 0,-1-2 0,0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29.5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43 7790,'-2'-8'-549,"-1"5"471,-1 6 0,-1 0 1,5 6-19,0 2 1,0 2-1,0 1-13,0 0 1,1 0-1,3 0 1,2 0 82,2 0 1,-4-4 0,6-2 10,1-2 1,1-1 0,2-5 34,1 0 0,-6-2 1,-1-3-1,0-4 51,-1-4 0,-3-1 0,0 0-24,-2 0 0,-2 0 1,0 0-1,0 0-143,0 0 0,-2-4 0,-1 3-18,-2 2 1,-5 8 113,0 1 0,-2 2 0,-3 2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29.8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56 7790,'8'0'434,"-2"-2"0,-6-3-429,0-4 0,0 1-670,0-1 381,0-1 0,0 6 49,0-1 179,0 6 1,-4-5-1,-3 7 11,0 2 0,3 1 0,-2-3 87,0 2-58,4 6 1,-4-4-1,4 8 143,-2-1-129,2 0 0,-4 0 0,6 2 0,0 1 20,0 2 1,0 6 0,0-3 0,0 0 9,0-4 1,0 4 0,0 2-1,0 3-12,0 1 1,1-5 0,3-1-1,0 0-80,-1 0 0,-1-5 0,0 2 0,1-3-242,1-2 1,1-5-31,-5 1 60,0-7 276,6 3 0,-4-12 0,4-2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30.0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1 7621,'-8'0'319,"3"0"-286,10 0 0,3 0 1,6 0-1,1 0 139,4 0 0,-3 0 0,4 0-1289,1 0 816,1 0 1,4 0 0,-2 1 300,-5 4 0,2-4 0,1 6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12.02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6 18 7228,'0'-6'612,"0"3"1,-2 0 198,0 1-236,0 1-936,2-1 217,0 9 1,0 1 0,1 7 0,0 2 45,1 1 1,0 0 0,-2 2 0,2-1 8,0 0 0,0 0 0,-2-3 0,0-2 50,2-2 1,-1 0-1,3-4-227,-2-1 169,3-1 0,-4-3 1,2 0 195,0-1-99,1-1 1,-3 1 0,3-2 0,1-2 100,0-2 0,0-2 1,1-1-1,0-3-5,0-1 1,-1 0-1,1-1-127,0 1 1,-2 1 0,-1 1-1,2 1-215,0 1 0,-1 3 0,0 2 82,0 2 0,1 0 1,1 0-1,0 3 138,-1 3 0,2 0 0,0 3 0,1-1-52,-1-1 0,-1 0 1,0 0 631,-1 1-430,1-3 0,0-1 0,-1-1 234,-1 0-164,1-2 0,-4 2 39,3-3 0,-1-1 1,2-1-1,-2-2 34,2-3 0,-2-1 0,1-3 0,0-1-266,-1 0 1,1-2 0,-1-1-322,0 0 1,-2-1 0,1 2 0,-1 0 0,-1 0 319,0 1 0,0 1 0,0 1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30.9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0 7436,'-10'5'89,"2"1"-177,2 2 0,-3 1 0,4 6 0,2-1 18,1 0 1,2 0-1,0 2 1,0 1-27,0 2 1,0-1 0,2-3-177,3-1 170,-4 0 1,12-2 0,-4-1 49,4-1 1,1-7-1,0 2 52,0-4 0,6-7 0,2-2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31.2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 7854,'0'-8'-369,"0"3"1,0 10 268,0 4 0,0 4 1,0 1-260,0 0 381,0 0 1,5 5 0,1 0 0,2-1 16,3 3 1,2-5 0,1 1-244,0-6 123,0 1 1,0-10 0,0 3 33,0-4 48,0-1 0,-4 0 0,-2-1 0,0-4 61,-1-5 1,-3 3 0,0-3 0,-2-1-18,-2-1 0,0-2 0,0-1 0,0 1 29,0 0 0,-5 5 0,-1-1-121,-2-1 0,-1 0 0,-4 0 1,2 4 54,2 0 0,4 3-477,-4 4 220,-1 0 249,2 6 0,-4 8 0,4 8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31.6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6957,'0'14'-457,"0"-4"395,0-1 61,0 7 1,2 0 0,1 4 0,3-1-1,2 0 1,-3-1 0,2-4 0,1 1-55,0-1 0,-3-5 1,4 0-4,2 2 0,2-4 0,1-3 43,0-2 0,-5-4 1,-1-2-1,0-6 16,0-2 0,0-2 0,3 0 0,-3-1 52,-2 1 1,3-4 26,-4-1-75,6 0 144,-9 5-139,4 0 1,-5 6 4,4 3 0,-3 5 1,2 5-23,-2 4 0,3 4 0,1 1 0,0 2-36,0 2 0,4-2 1,-4 3-1,2-3-20,3-2-55,-5 0 0,7-2 118,-4-2 0,4 2 0,1-4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39.3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13 7854,'-8'-6'368,"2"4"1,6-2-558,0 8 1,0 4 182,0 6 1,4 5-49,1 0 47,0 0 1,-5-1 0,1 3-41,4 1 0,-3-3-11,2 4 0,-2-6 0,-2 2-21,0-3 1,4-2-1,1 0-174,-2 0 217,5-6 0,-2-5 1,5-11-1,-3-6 28,-1-1 0,3-7 0,-2-2 0,2-1 91,-1 1 0,-4 4 1,3 6 148,-2 0-220,5 0 0,-9 4 0,4 3 51,0 0 0,-3 3 3,7 4-40,-7 0 0,5 1 1,-5 4-180,1 4 92,1-2 0,0 11 0,1 0-228,2 2 1,-3 2-152,4-3 440,-6-4 0,10 6 0,-5-7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39.6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7351,'9'0'82,"1"0"1,1 2 0,1 1-66,2 2 0,0 1 1,1-3-1,-1 2-190,0-2 0,0 3 1,0-1-1,0-2-196,0-2 0,0-1 369,0 0 0,1 0 0,-1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39.9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14 7846,'-7'-8'-4,"6"2"1,-5 8 171,6 2 0,0 9 0,1 6-266,4-2 164,-4-1 1,7 3 0,-5 1-1,2 0 16,-2 1 0,3 4 0,-1-2 1,0 2-74,1-1 0,-3 1 0,5-6 1,0-2-76,0-1 0,-3-2 1,4-2-146,2-2 0,1-4-16,3-6 0,-1-1 1,-2-4-1,-1-5-412,-1-2 1,-3-2 638,3 0 0,2-7 0,-4-1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40.1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0 7846,'-10'8'548,"1"-3"-501,6 3-59,-4-7 1,7 12-1,0-4-136,0 4 0,0 1 0,0 0 0,0 0 148,0 0 0,0 0 0,0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40.3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6536,'0'14'0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41.3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7 7822,'-8'-6'-432,"2"6"495,6 0 1,0 6 0,0 8-1,0 2 4,0 2 1,5 0 0,-1 5 0,1 2-7,1 2 1,-4 0 0,3-1-64,-4 2-21,5-9 0,-4 9 0,3-10 4,-4 1-3,-1-1 0,2-5 1,1-2-35,2-2 1,1-6-1,-1 2-89,4-3 0,-1-13 0,1-3 1,2-4 70,2-2 1,1 4 0,-2-4 0,-1 1 7,-1 0 0,-1 5 0,5 6 0,-1 0 123,-4 1 0,4 3 0,-4 0 226,4 2 0,1 4-147,0 2 0,-6 6 1,-3 7-1,-4 2-65,-1-2 0,0 4 0,-1-1 1,-4 0 29,-5 1 0,-2-2 1,-2-4-372,0 4 144,0-3 0,1-1 1,0-7-143,-1-1 1,3-3 0,-7-4 2,2 0 0,8-6 265,3-3 0,-2-10 0,-1-3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42.2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41 7468,'-2'8'-162,"-1"-2"0,-2 0 257,2 4 1,1-2 0,2 1 0,0 2-92,0 2 0,2 1 1,1 0-31,2 0 0,6-2 0,-2-1 87,4-1 0,1-7 1,0 2-302,0-4 182,-6-1 1,4 0 0,-4-1-96,0-4 152,5-3 0,-10-6 0,5 0 0,-2 0-5,-3 0 0,-1 0 1,-2-1-1,0 1 0,0 0 1,-2 0-1,-1 0 82,-2 0 0,-6 6 0,2 2 132,-4 0 0,-1 4-119,0-3 0,0 8 1,1 4-1,4 0-34,4 4 1,4 4-1,-1 2 1,-1 2 28,-2-2 0,1 3 1,4 1-282,0 1 131,6-5 0,-3 5 0,6-5-344,2 2 313,-4 0 0,5-10 0,-2 0 1,2 1-118,2-2 0,0-2 1,1-6 213,-1 0 0,6 0 0,2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12.25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7 7886,'0'-4'1163,"0"2"0,0 6-2375,0 2 884,2 4 1,0-3 0,1 2-470,-1 1 611,3-1 1,-3 0 0,2-2 0,-1 0 185,-1 0 0,-1 0 0,1-2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42.5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141 57 7782,'-8'-6'-260,"1"4"1,3-4 215,0 0 0,-6 3 1,4-5 138,-2 2 0,3-1 0,-4 4 6,-2-1 0,-1-1-32,-3 5 1,3 6 0,1 4-16,2 2 0,5 2 0,0 0-108,2 0 86,2 1 0,0-1 0,0 0-176,0 0 118,0 6 0,2-4 0,1 3 0,3-4-134,2 0 0,-3-3 0,4-1 8,2-2 1,-3-4 0,1 3 0,2-2 0,2-3-122,1-1 273,0-2 0,0-6 0,0-2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42.9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 7781,'0'14'-26,"0"0"1,0 0 12,0 0 0,0 1 1,0-1-1,0 0-66,0 0 1,5 0-1,-1 0 1,1-1 48,1-4 0,-4 4 0,4-6 28,0 1 1,-2 3-224,5-6 215,-6 0 1,10-7-189,-4-3 122,4 4 0,-4-12 0,-1 4 0,0-4 21,-1-1 1,-2-5-1,3 1 37,-2 0 1,4 3 0,-6-1 0,0-1 0,-3-2 134,-1 2 1,5 6 407,0 1-448,-1 7 0,-4 3 0,0 10 0,0 4-59,0 4 1,0-2 0,0 5 0,0-3 53,0 1 1,5 0 0,0-3-1022,-2 2 688,5-2 1,-5 5-26,6-7 286,-6-6 0,10-2 0,-5-6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43.3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0 7366,'-8'0'-6,"2"2"1,7 1 84,4 2 1,1 1 0,5-3 0,-3 3-32,-1 2 0,3 0 0,-2 3 0,2-3-119,-1-2 0,-4 3 0,3-2-146,-2 1 1,3 1 100,-4 5 0,-2 0-79,-7 0 149,2-6 0,-9 0 0,5-5-52,-2 2 0,0 6 441,-1-2-173,-4-2 1,10 3 131,-6-5-87,5 6 1,-2-8-97,6 7 1,0-6 0,2 4 11,2-1 1,4 2 0,6-4-293,0-2 1,5 3-1,0-1 161,-2-2 0,5-2 0,0-1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45.7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56 7683,'0'-8'-131,"0"1"278,0 7-84,0 7 0,4-4 0,1 6 0,-2 2-33,-1 2 0,3 6 0,-1 1 0,1 0 23,1 1 1,-4 4 0,3-3 0,-2 0-98,1-3 0,-2-4 1,3-1-1,-2-1-597,1-4 537,-2 4 0,6-12 0,-5 3 0,2-8 94,-2-5 1,5-4 0,0-2-1,1-4-36,0-5 0,-4-1 0,3 0 161,-2 2-65,5 5 0,-8-2 0,5 6 33,-2 0 1,1 6 77,-3 3-76,-2 4 0,6 2 0,-5 6-38,2 7 0,4 0 0,-4 5 1,-1-4-115,3-1 0,-4 1 0,5-1 1,-2 0-272,-3 0 1,5 0 33,1 0 0,4-1-216,1-4 520,-6-3 0,3-7 0,-5-2 0,0-4 0,1 0 0,-1-3 0,-3-4 0,2 0 0,-1 0 0,-2 0 0,1 0 0,2-1-20,-2 1 0,-1 5 129,-2 0 350,0 5-325,0-2 0,0 8 0,1 2-51,4 6 0,3 1 0,6 0-58,0-2 1,0-6-1,0 2-105,0-3 102,0-2 1,0 0-1,1-2 1,-3-3 2,-2-4 0,2 1 1,-4-1-199,0-2 175,-2 4 0,-1-5 1,-1 2-1,0-2-3,-3-2 0,-1 4 1,0 1-1,-1-2 12,-4-2 1,2 4 0,-7 1-7,-1 2 0,-1-3 0,-2 4 26,0 2 0,1 3 0,2 4 0,3 6-9,2 2 1,-3 2-1,4 1 1,2 0-5,1 4 0,-3-2 1,1 7-27,1 1 7,1-5 1,7 2 0,-1-5 0,1 2 10,1-1 0,1-7 0,4-4-144,-2 0 82,0-3 1,1 1 0,-1 0-59,2-2 92,2-2 0,-4-2 0,1-4 1,-1-4-16,-1-4 1,3-1-1,-5 0 1,0 0 1,1 0 0,2-5 0,-3 0 0,1 2 55,-1 1 1,0 2-1,-3 0 82,2 0 0,6 0-81,-2 0 0,-2 7-8,-3 7 0,3 2 1,-3 7 120,-1 2-123,-1 2 0,0 6 0,1 0 113,1-2-110,1-2 1,-3 0-1,1-1-85,2 0 64,-1 0 0,1 0 0,1-1-56,2-4 1,-3 2 42,4-6 0,-4-1 1,3-5-31,-2-4 0,3-3 0,-4-6 0,0 0-30,1 0 0,0 0 0,5 0 0,-3 0-9,-2-1 0,4 6 0,-4 1 63,2 2 1,-3 1 0,4 5-43,2 0 0,-5 6 0,1 4 264,-1 2-131,-5 3 1,7-1 0,-5 0 234,2 0-163,6-6 0,-8 3 1,7-5 76,1 2 0,1-5-99,2 2 1,-4-5 0,-3-5-97,0-4 0,2-4 0,-4-1 0,0 0-135,1 0 1,-5 0 0,4-2-1,-3-1-490,-2-2 0,4 0 602,1 5 0,0-6 0,-5-2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46.1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85 41 7757,'-14'-8'-198,"0"3"0,5-1 141,-1 1 1,1 5 20,-5 5 1,6 6-1,3-1-44,4 2 1,1 2 0,0 0 0,0 2 92,0 3 0,0-3 0,1 2 0,4-2-39,4-2 1,4-1 0,1-4 0,0-3-16,0 1 0,0-6 0,0 2 58,1-6 0,-1-3 1,-2-5-5,-2 2 1,1-2-1,-7-7 1,1-1 0,0 2 15,-1 2 1,1 0 0,-5 1 35,0 0-54,-6 0 1,3 2-1,-5 1 1,0 3-103,0 1 1,3-2-1,-4 4-108,-2 2 0,-1 3 0,-1 5 199,4 4 0,-4-2 0,5-1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46.5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8320,'0'14'0,"0"2"-62,0 3 0,0-3 0,1 4 0,2-1-158,2 0 1,0-1 0,-5-3 0,0-1-83,0 0 1,5 0 168,-1 0 0,7-6 0,-3-5 47,0-6 1,3-5-1,-5-6-99,2 0 185,1 0 0,1-5 0,-2 0 138,-2 2-122,5-5 1,-5 6-1,5-1 1,-3 4 151,-2 4 1,1 0 73,-3-6-88,4 8 1,5 2 0,-4 10-112,-4 4 1,-2 7 0,0 1 0,2-1-77,-2 1 1,3 0 0,0-3 0,1 0 49,-1 0 0,3-4 0,-4-1-583,-2 2 161,5-4 405,0 5 0,6-4 0,0 6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46.9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57 6690,'2'12'151,"2"-2"-47,-2 2 1,10-10-246,-2 3 80,2-4 0,-2-1 30,-1 0 1,-4 0 0,3-1 6,-2-4 0,-1 2 13,-5-7 0,0 1 0,-2-5 128,-2 0 0,0 4 57,-5 1 1,0 1 149,-6-1-284,1 2 0,5 7 0,0 2 83,-2 3 0,0 2-85,1 8-47,-2-1 1,10 0-69,-3 0-2,4 0 1,1 0-1,1 0 1,2 0-187,2 0 1,6 1 0,-3-1 26,0 0 1,4-5 0,-2-1 237,2-2 0,2-1 0,1-5 0,-1 0 0,0 0 0,0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47.2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29 7757,'-2'-13'-281,"-2"4"0,0 3 288,-5 6-82,6 0 0,-8 6 71,6 3 1,0 4 0,5 1-83,0 0 1,0-4 0,0-1 0,2 0 60,3-1 1,-2 3 0,5-5 0,0 1 16,-1-1 0,-2 3 101,4-4-96,1 6 0,-1-9 1,-1 4 185,-2 0-27,-1-4 0,0 6-11,0-4 1,-1-1-1,-5 5-108,-4-1 1,-1-1 0,-5-3 0,1 2-186,-1-2 1,3 0 0,-1 0 147,-2 2 0,-1 6 0,-3-3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49.4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85 55 7226,'-9'-9'-242,"-1"-1"0,5 7 524,-4-1 0,6-4-188,-2-2 0,2 4 21,-2 1 0,2 5-121,-6 5 1,6 3 0,-4 6-45,1 0 6,5-6 0,-6 9-44,7-3 96,0 10 1,0-8 0,0 2-140,0-2 81,0-2 1,5-4 0,1-1-163,2 2 61,-5-5 1,10 5 0,-4-6-9,4-2 1,1-1 0,0-2 0,0 0 158,0 0 0,7 0 0,1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49.9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170 128 7598,'-1'-14'-18,"-4"-1"0,2 3 1,-5 1-145,2 2 1,1 4 0,3-3-1,-1 0 59,-2 0 1,-1 4 87,2-6 1,-3 5-1,-4-2 37,2 0-17,6 3 0,-5 4 1,3 0-6,-4 0 0,1 0-7,-1 0 8,5 0 1,-7 1 0,7 4-7,1 4 5,-5 4 1,6-4-1,-4 1 1,1 1 0,0 1 0,1 2 1,4 0-1,0 1 4,0-1 0,0 0-18,0 0 1,1-6 0,2-2 0,4-1-10,1-1 0,-4 1 22,6-5 1,-1-6 10,5-4-15,-6-2 1,3 1 0,-5 0 0,1-2-4,-1 2 1,0 0 44,-1-3 1,-4 5 96,4 0-126,-3 5 0,2 0 3,1 8 0,1 4 0,-3 6 0,2 0-47,-2 1 0,4-1 1,-1 0-1,0 0-67,0 0 0,5 0 0,-1 0-61,2 0 1,-4-4 162,-3-1 0,3-6 0,0 4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12.43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1 6764,'1'5'0,"0"2"-300,1 0 1,2 0-1,-2 2 300,1 0 0,1 1 0,2-1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50.3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6402,'0'14'7,"0"0"1,5-4-7,0-1 1,0 0-1,-4 4-19,4-4 0,-4 4 0,4-4-11,-3 4 0,-1-5 0,2-2-5,2 0 38,0-4 0,1 4-14,3-6 1,-1-3-1,2-5-24,1-6 31,-5-3 1,5 3 0,-5-1 13,2 1-15,-5 0 1,5 6 0,-5 2 210,2 0-46,0 4-17,1-4-101,-5 6 0,10 6 1,-6 4-1,0 2-65,1 2 1,-4 0-1,2 1 1,-1-1-165,2 0 0,-2 0 186,7 0 0,-1 6 0,5 2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51.0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198 71 7953,'-14'-6'-1541,"5"3"1831,-1-7-145,7 7 1,-8-5 0,5 5-108,-2-2-27,5-5 0,-5 6 0,4-3-22,-6 0 1,-2 3-5,-3 4 1,1 1 0,0 4-1,2 4-4,2 4 1,-1 1-1,7 2 1,-1 1-4,-1 2 1,4 1-19,-3-1 55,4 3 0,1-5 0,0-3-24,0-1 1,6-2-43,3-2 46,4-3 0,-4-6 1,1-1-1,1-4-18,1-4 0,1-4 0,-2-1-134,-2 0 152,1-6 0,2 7 1,-1-4-1,-3-1 15,-2 3 0,4-1 0,-4 4 118,2 2-28,-5-2-71,9 10 1,-10 2 0,4 9 0,-1 4-31,0 1 1,1 0 0,-3 0-190,2 0 81,0 1 1,-1-1-175,1 0 164,6 0 0,-8-2 0,5-1 119,-2-1 0,5-1 0,-3 5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51.2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 7858,'-6'8'-94,"4"4"1,-4-9-1,6 7 1,0 1 116,0 1 1,0 2 0,0 2 0,1 1-121,4 2 0,-3 4 1,4-2-1,-2-1-13,1 1 0,1-3 0,-2-3 1,0-1-128,-1 0 0,1 0 1,-1 0 236,1 0 0,1-6 0,1 4 0,2-4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51.7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21 6635,'10'4'15,"-1"1"0,-4 6 1,2-2-182,0 4 163,-3 1 1,1 5-1,1 0-81,2-2 78,-5-8 0,4 4 1,-6-4-22,4 4 1,-3-4-25,2 1 1,-1-7 22,2 1 0,-3-4 0,4-3 9,0-1 1,-4-3-1,2 3-5,-2-6 1,3 2 33,-1-1 0,3 6 46,-3-2 1,0 5-56,5 5 0,0 3 278,5 6-262,-6-6 1,5-1 195,-4-2-163,4-3 1,1 4 0,0-6 43,0 0 0,-4 0 1,-1-2-33,2-2 0,-3-4 0,0-6 0,-1 0-35,1 0 1,-3-1 0,3 0 0,-2-2-47,-3-2 0,3-2 1,-1 4-173,-2-2 0,0 7 0,1 5-143,0 1 1,1 6 130,-5 0 203,0 6 0,-6 9 0,-2-1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52.7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127 182 7286,'0'-14'-722,"2"2"0,1 1 1078,2 1 0,-1 1 1,-4-5-220,0 0 1,-1 1 0,-2 2-272,-2 2 164,-6-1 1,8 1-1,-5 0-131,2-2 61,-5 4 0,8 1 0,-7 4-172,-1-2 196,5 2 1,-5-3 0,5 10 0,-2 3-20,-3 0 1,5 4 0,-1-2 0,3 2 18,-1 2 0,0 1 1,5 0 18,0 4 1,0-3-1,0 3 14,0-4 1,6-2-8,4-4 0,2-3-3,3-6 1,-1 0 0,-2-1-4,-2-4-4,2 4 1,-6-12 0,5 4-219,-1-4 212,-7 5 1,8-4 0,-5 2-43,2-2 28,-5 4 1,5-3 94,-3 6-15,-4 1 0,6 5 0,-7 4 0,0 4-16,0 4 1,4 1-1,1 0 1,-2 0-34,-1 0 1,-1 0 0,2 0 0,2 1-6,-2-1 1,3-5-1,1-1 1,-1 0-112,0 0 1,5-5-47,-1 1 142,2-2 0,-2-4 0,-1-2-153,2-6 146,2 4 1,-4-6 0,0 1-100,2-7 94,2 9 0,-1-10 0,-1 8 87,-1-6-85,-7 7 0,8-8 1,-5 10-1,0-2 148,1 1 141,-3 6-188,-4-3-1,2 12 1,1 5-41,2 6 0,0-1 0,-5 3 0,0-4-45,0-1 0,4 0 0,3 1 11,0-1 1,3-2-194,4-2 192,-6-4 1,4-6-163,-2 0 146,2 0 1,2-6-245,0-4 239,1-2 1,-1-2 0,-2-1 0,-1 1-9,-1 0 1,-3 0 0,4 0 61,-1 0 1,-5 0 247,4 0-102,-6 6 0,3 3 0,-4 10-83,3 4 0,-4 1 0,4 2 0,-4 4-13,-1 0 0,5 1 0,1 0 153,2 2-193,-5 6 1,4-9 0,-6 2-23,4-2 19,-3 4 0,5-5 0,-4 0-174,2-4 134,0-1 1,-5 4-2,0 0 0,0-5 1,-2-1-241,-2-2 0,-4-1-54,-6-5 1,0 0-1,-1 0 1,1 0 288,0 0 0,0 0 0,0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53.1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114 29 7494,'-10'-5'0,"1"-1"-772,-2-2 564,-2 5 0,4-3 293,0 6-19,5 0 0,-8 1-143,2 4 0,4-2-81,1 6 134,4-5 1,2 8 0,3-2 22,0 2 0,7 2 0,-1-1 33,2-4 0,-2 2 0,-1-5 3,2 2 1,-3-3 234,1 4 0,-6-4-180,2 4 0,-5-4 0,-5 3 0,-2 0-72,-1 0 1,-5-5-1,5 3-349,0 0 173,-4-4 0,4 4-325,-6-6 483,6 0 0,-4 6 0,4 2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53.8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1 7813,'-14'6'-30,"6"-3"0,2 5 0,1 0-65,0 0 1,1 1-1,4 7 1,0 1 38,0 2 0,0 0 0,0-5 0,0 0 12,0 0 1,0 0 0,0 0-1,1-1-68,4-4 1,-2 2 0,6-6 0,1 0 24,-2 1 0,4-5 1,-2 4-215,2-3 267,2-2 1,0-7 0,1-2 33,-1-4 0,0-1 0,0 0 0,-2 0 0,-1 0-2,-1 0 0,-2 0 0,3 0-35,-2 0 1,-6 4 553,2 1-345,-4 6 0,-1-2 0,0 10 0,0 4-136,0 4 0,0 1 0,2 0 1,1 0-33,2 0 1,4 0-1,-2-1 1,-1-2 23,0-2 1,5-4-1,-2 3-132,4-2 63,1-1 1,-4-5 0,-1 0-14,2 0 58,-5-7 1,5-1 0,-5-4 0,1 1 33,-1 1 1,-1 1 0,-5-5 0,0 0-9,0 0 1,-2 0 0,-3 0-42,-4-1 0,1 6 0,-1 0 0,-2-1-108,-2 2 1,4 2-1,-1 6-268,-1 0 387,-1 0 0,-2 6 0,0 2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54.4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29 7811,'8'0'-739,"-1"0"788,-7 6 0,0 2 1,0 6-65,0 0 22,0 0 0,0 2 1,-2 1-1,-1 2-32,-2-2 1,0-1-1,5-2 1,0 0-24,0 0 1,0-5 0,0 1-75,0 1 0,7-5 88,2-1 0,2-10 1,0-4-1,-2-4-68,2-1 0,2-5 1,1 0-1,0 1 60,0-3 1,0 5-1,1-2 190,-1 2-177,-6-4 1,4 5 0,-4 0 280,0 4-128,4 8 1,-9-8 139,7 6-136,-7 0 0,5 5 0,-5 2-38,2 3 0,-1 2 0,-4 8 0,0-1-48,0 0 0,0 1 0,0 3 0,0 0-20,0 0 0,0-3-88,0 0 1,5-1 26,0 0 0,6-6-93,-2-4 0,4-2 0,1-4-212,0-2 309,0-4 0,0-6 1,0 0-45,0-1 0,0 1 312,1 0-53,-8 6 1,1 2 229,-3 6-335,-3 0 0,4 2 0,-6 2-149,0 6 1,0 2-1,0 2-211,0 1 1,1-1-1,2 0-110,2 0 0,1-6 395,-1-4 0,-3 4 0,4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54.8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0 128 6701,'0'14'34,"5"-5"451,0 1-393,6-7 1,-8 8-1,6-7-319,2 0 117,2-3 1,1-1-124,0 0 156,0 0 0,0 0 0,0 0 0,0 0 42,0 0 0,-4-5 0,-1-1-22,2-2 1,-3-1 94,1-5 0,-5 0 0,0 0 40,-2-1 0,-4 3 0,-1 1 0,-3 1 1,-2 0 0,3 2 0,-4 0 0,-2 0 30,-2 0 0,-1 3 1,0-2-16,0 0 0,0 3 267,0 4-315,0 6 1,4-3 0,3 6 202,0 2-183,-4 2 0,10 3 0,-6 1 0,3 3 41,-1 2 0,0 2 0,5 2 0,0-1 5,0-1 0,0-7 0,2 4 1,1-3-128,2 1 1,6 0-1,-2-6 1,5-2-194,5-2 1,1-6 0,6 2 0,-3-4-1376,2-1 1583,8-6 0,3-14 0,6-10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59.2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8218,'0'14'101,"0"0"0,1-1 1,3-1-4,0 2 1,1-3 0,-5 10-79,0-1 0,0 0 4,0 4 1,0 2 0,0-4-62,0 0 0,0 5 0,0-3 0,0 2 26,0 2 1,2 1-1,1-1 1,1 0 20,0 0 0,-3 1 1,1-1-1,1 2-7,2 2 0,-1-2 0,-2 5 0,1-1 15,2 4 0,-1 3 0,-2-1 0,1-2 11,2-5 0,1 3 1,-3 0-24,2 0 0,1-1 1,-3-7-1,2 2 1,-2-1 13,-1 0 1,2 2 0,1-6-49,-2 6 35,-1-1 1,-1 5 0,2-7-12,2 0 0,0 0 1,-5-1-1,0-2 1,0-3-5,0-2 0,0 1 1,0-4-1,0 2 6,0-2 0,0 0 1,0 1-1,0 2-3,0 2 1,0-5 0,0 2 0,0-3-58,0-2 0,0 0-346,0 0 0,-2-6-99,-2-3 1,2-5 0,-3-5 506,4-4 0,1-10 0,0-3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12.71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1 8162,'3'0'1638,"0"0"-1652,-3 2 1,0 2-1,0 4 1,0 2-77,0 3 1,2 1 0,0 3-1,-1 1 61,0 1 1,1-1 0,0 2 0,-1-1-160,-1-2 0,2 1 0,0-3 1,0 0 144,1-2 1,-3-2 0,2 0-787,-1-2 431,2-4 1,-2 2-354,3-5 751,-3-1 0,1-1 0,-1-2 0,0-3 0,1-2 0,2-2 0,-2-4 0,5-5 0,-1-2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59.7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99 1 7842,'-14'0'259,"5"4"-141,-1 1 0,5 8-259,-4 1 0,4-5 0,-2 5 183,0-1 0,1-5 1,3 1-455,-2 2 6,0-5 406,-1 7 0,5-5 0,-6 6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59.9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7929,'9'5'199,"1"0"0,-1 4 0,5-3-191,0 2-118,1-5 0,0 8 1,2-4-1,2-1-249,-1 0 0,-3 7 359,-1 1 0,0-6 0,1 4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7:06.1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15 7869,'0'-8'0,"-1"2"0,-4 6 0,3 1 0,-2 4 0,2 3 0,2 7 0,0 3-18,0 0 0,0 3 0,0-4 0,0 2-122,0-2 0,2-1 0,1-2 0,3-2 88,2-2 0,-3 1 4,4-7 47,0 1 1,1-5 0,-1 0-12,2 0 1,-4-6 8,-3-3 21,4 2 0,-6-5 0,2 2 0,-2-2 177,-2-2-169,0 0 0,0 4 0,0 1 0,-2-1-17,-2 2 1,0-3 0,-3 5 0,-1 0-49,0 0 1,3-5-1,-4 3-227,-2 0 1,3 2-120,-1 6 0,5 4 385,0 11 0,2-11 0,-4 15 0,-2-19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7:06.5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 7466,'0'14'-76,"0"0"1,0 2 0,0 1 171,0 2 0,5 0 0,-1-5-329,-1 0 172,-1 0 0,0-1 0,1-2 0,1-2-22,0 2 1,-1-5 60,1-1 0,4-3 0,5-4 8,-4-3 0,2-2 1,-5-8 5,2 1 1,2 0 0,2 0 0,-1-2 0,-1-1 19,1-2 1,-4 1 0,1 3 120,-1 1 0,2 0 176,-4 0-279,-1 6 1,-2 2 145,3 6-149,-4 6 1,5 2 0,-6 6 0,0 0-10,0 0 0,0 4 1,0 2-1,2 4-63,3-4 0,-4 2 0,4-3 0,-2-2-227,2-1 0,-4-2 1,6-2-1,-3-1-28,1-1 0,1-7 300,-1 2 0,-3-4 0,4-1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7:06.7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6856,'1'14'13,"2"1"1,2-1-55,-2 0 1,3 5-1,-1 1 1,-2 2-48,-1 3 0,3 0 0,-1-1-242,-1-6 239,5 4 0,-6-6 1,3 3 90,-4-3 0,1-7 0,2 0 0,-2-6 0,10 4 0,-4-7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7:07.2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57 6909,'0'14'51,"0"-7"1,0 6-1,0-4-48,0 4-63,0 1 1,2 0-87,2 0 1,3 0-1,4-1-17,-2-4 1,0-2 122,6-7 0,-1-2 0,-2-3 0,-2-4 27,-6-4 1,3-1-1,-1 0 1,0 0 118,0 0 1,1 0-1,-4 0 1,2 0 50,-2 0 0,0 1 1,0 2 66,2 2 24,-1-1-101,-4 2 1,2 2 55,3 6-150,-4 0 1,5 2 0,-6 2 0,2 7 27,3 7 1,-4-1 0,4 6-1,-3 1-10,-2-2 1,1 4 0,2-4 0,2 2-34,-2-1 0,-1-4 1,-2 3-1,0-1 0,0-4 0,0 0 0,0 0 1,0 2-16,0-2 1,0-1-1,0-2 1,-2-1-50,-3-4 1,2 2 0,-5-5-335,2 2 279,-5-5 1,8 8 0,-6-6-1,-2-2-79,-2-1 0,4-2 0,-1 1-1249,-1 4 1000,5-10 409,-6 10 0,4-24 0,-6 4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7:07.8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1 7765,'-6'8'-167,"4"0"235,-2-4 1,2 4 0,2 6-1,0 0-216,0 0 0,0 1 0,0-1 22,0 0 0,0 0 0,0 0 3,0 0 1,0 0-2,0 0 1,2-6-112,2-3 203,-2-4 0,9-2 0,-5-4-147,2-4 147,1 2 0,4-7 1,-2 3 26,-2-1-42,1-5 0,-1 9 89,0-6 25,-5 6 1,2 0 0,-5 5 28,4-2 1,-3 2 0,2 8 4,-2 4 1,0 4 0,1 1-26,1 0 1,3 0 0,-3 0-18,6 0 0,-2-1 0,-1-2 0,1-3 30,0-2 0,-3 0 1,4-3 7,2 2 1,-3-2 31,1-8-108,-5 4 0,7-12 1,-5 4-1,0-4-89,0-1 0,4 0 1,-5 0-1,-1 0-74,2 0 1,-4-2 0,3-1-1,-4-2-962,-1 2 1104,0 7 0,7-8 0,0 2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7:08.8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 7765,'0'-8'-16,"0"4"1,0 10-65,0 8 1,0-3 0,2 5 0,1-1 52,2 1 1,-1-3-1,-4 5 1,0 0 86,0 0 0,5-7-166,0 4 21,-1-4 0,1-2-113,0 0 186,6-6-140,-10 4 128,12-7 1,-7-2 0,5-1-1,-3-3-30,-2-2 1,4-1-1,-4-6-21,2 1 0,0 0 132,1 0 0,-3 5 431,-6-1-276,0 7-157,0 9-26,0 4 0,2 9 0,1-8 1,2-2 37,-2 2 0,5 2-154,1 1 85,-3 0 0,7-5 0,-5 1 0,1-1-13,1-1 1,-1-2-1,5-6 13,0 0 0,0 0 1,0 0-1,1-1 1,-1-4 1,-5 2-1,-1-7 1,0-1-8,0-1 0,-4-2 1,4 0-1,-2-1 4,-2 1 0,2 0 370,-1 0-270,-1 0 1,-4 0 0,0 0-164,0 0 87,0 0 0,0 4-57,0 1 45,0 6 0,0-5 0,-1 5-31,-4-2 1,2 2 0,-5 7-7,2 6 0,-4 2 1,6 3-1,0-1 14,3 0 1,1 0-1,0 2 1,0 1 5,0 2 0,0-1 1,0-3-1,0-1-26,0 0 1,5 0 0,1 0-5,2 0 0,-4-5 0,6 1-51,1 1 0,1-5-35,2-1 103,1-4 1,-3-2-1,-1-4 21,-2-4-24,-5 2 1,7-5-1,-5 3 49,2-4-33,-5-1 0,8 0 0,-6 0 0,-1 0 23,2-1 1,-4 1 206,3 0-93,3 6-116,-7 2 0,7 6 0,-5 2-1,2 2 1,1-1-1,-3 7 1,2 1-37,-2 1 0,3 3 0,1-3-65,0-3 1,-2 2-47,5-6 119,-1 6 1,0-9 37,1 2-24,-7-2 0,9-2 0,-4-2 0,0-2 1,5-4-1,-5-6 1,1 0 32,0 0 1,-4-1-1,4 1 97,2 0 1,-3 0-4,2 0 0,-7 5 0,3 1 232,0 1-135,-4 3-81,10 4-100,-4 6 0,0-3 1,-2 7-53,1 1 50,-6 1 1,7-1 0,-5 2-200,2 2 19,0 3 0,-4-4 1,2 0-1,2 0-188,-2 0 0,-1 0 0,-2 0 330,0 0 0,6 0 0,2 1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7:09.6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0 7874,'-8'0'-31,"-4"0"1,10 6 0,-4 5-92,-1 7 94,6-3 0,-5 7 0,6-4-85,0 0 49,0 7 1,0-9-1,0 3-127,0-3 90,0-2 1,0-5-1,1 1 1,4-1-477,4-1 360,4-2 217,-5-6 0,4 0 0,-2 0 0,8 0 0,4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7:09.9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57 7675,'-7'6'-171,"2"3"107,3 4 1,2 1 0,2 0 0,1 0 84,2 0 46,6 0 1,-10 1-1,12-1-195,-5-7 0,1 4 1,0-6-120,2-2 1,2-1 273,1-2 0,0-2 0,-1-2-29,-4-6 1,-3-2 0,-6-2 0,0-1 209,0 1 0,0 3 121,0-3-298,-6 3 1,5-9 0,-6 6-78,1 0 89,4 0 16,-10-1-285,10 8 57,-4-6-291,0 11 158,4-4 1,-9 8 301,7 2 0,-7 4 0,3 6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12.97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6 7851,'3'-3'491,"-3"0"338,3 3-735,-1 8 0,-1-3 1,1 7-1,0 0 23,0 1 0,1 2 0,-2-1 0,1 1-93,-1 1 0,2 0 0,-1 0 0,-1-1-30,0 1 0,-1-2 1,2 0-1,0-2-170,-1-1 0,-1-1 1,0-1-1,1-2-488,1-2 0,-1 1-135,1-2 555,-2-1 0,0-9 0,0-3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7:10.4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 6852,'-8'6'3,"3"4"0,4 2 0,1 2 188,0 0-173,0 0 1,0 1-1,0-1-65,0 0 47,0 0 1,0 0 0,1 0 0,2 0-16,2 0 0,1-6 0,-3-2 0,4-1-66,0 0 0,-2 0 0,5-5 44,1 0 1,1-2-1,2-3-3,0-4 0,-4-2 0,-1 0 1,1 1 69,-3 0 1,1-3 0,-5-1-8,2 0 1,1 0 775,-1 0-537,-3 6-77,4 1-137,-6 7 0,0 7 0,1 2-136,4 4 1,-3 1 0,2 0 0,-2 0-126,-2 0 1,2 0 0,1 0 0,3-1-589,2-4 801,-5 4 0,9-5 0,-4 6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7:10.8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1 7069,'-7'14'122,"0"2"0,7 1 0,0 2-112,0-2 1,0-1 0,0-2 0,0 0-43,0 0 0,0 0-124,0 0 58,0-6 1,2 3-7,3-6 0,-2-1-14,6-4 98,-6 0 0,8-1 0,-4-2-4,0-2 1,1-6 0,3 2 0,-3-4 0,0-1 20,0 0 1,-4 0 0,4 0 0,0 1 87,0 4 1,-3-2 0,2 4 166,0 0 1,-1 3-63,-1 0 1,-2 2 0,5 4-99,-2 2 1,-1 0 0,-5 5-269,0 2 97,6 2 1,-4-4 0,2 0 0,-1 2-130,2 2 0,-3-4 0,2 1 0,-1-1-22,2-1 230,-3 4 0,10-4 0,-4 6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7:11.0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7482,'14'0'-54,"-4"0"0,-1 0-14,2 0 0,0 1 1,0 2-1,-1 2-24,1-2 0,1 0 0,2 1 0,0 0-150,0-1 0,1-1 242,-1-2 0,0 0 0,0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7:11.4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1 7345,'0'14'512,"0"0"-241,0 0-214,-6 0 1,4 5-1,-2 2 1,2-1 23,2 0 0,0 4 1,0-4-1,0 2 5,0 3 0,0-4 0,0-1 0,0-1-45,0 0 1,0-1 0,0-3 0,0-1-99,0 0 1,5 0-1,1-2-142,2-2 1,1-4-1,6-6-178,-1 0 0,0 0 0,1-1 97,4-4 1,-3-1 0,3-5-1,-4 1 280,0-1 0,-1-1 0,6-2 0,2-1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7:11.7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1 7575,'-8'0'-4,"14"0"1,3 0 0,10 0 0,-3 1-31,-2 4 1,0-3 0,0 4 24,0 0 1,0 1-1,1 2-22,-1-4 0,0 1 124,0-1 0,-6 1 179,-4-1-246,-2-4 1,-4 5 19,-2-6-16,-4 7 0,-6-4 1,0 5-22,0-2-53,-1-1 0,0-1 0,-2 3-350,-2 0 1,0-2-295,5 5 688,6-1 0,-5 5 0,6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7:13.7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85 29 7271,'-7'-8'495,"6"2"-396,-5 6 0,4 0-85,-3 0 0,4 1 1,-4 4-1,2 4 46,-2 4 0,2 1 0,-5 0-188,2 0 152,1 0 0,1 5 1,-1 0-34,2-2 12,1-1 1,-3-2 0,1 0-14,1 0 1,1 0 0,4-1 4,2-4 1,-1 2-1,7-6-7,1-2 0,1-1 0,2-4 0,1-1-6,-1-2 0,-5-6 1,0 4-1,2-3-12,2 1 0,0-1 0,-2-4 0,-4 0 58,0 0 0,-1 0 1,-3 0-1,2 0-40,-2 0 1,-2-1-1,-1 1 363,0 0-222,0 6 0,-4-4 0,-3 4-49,0 0 1,-3-3 0,-4 5-119,0-2 0,5 5 0,-1-2-145,-1 4 1,-1 1 0,-2 1 182,-1 4 0,1 3 0,0 6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20.71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19 7960,'2'-6'521,"2"2"1,2 2 0,0 2-262,2 0 1,1 0 0,3-1 0,0 0-237,0-1 0,-3 0 0,1 2 1,1 0-613,0 0 0,-1 0 1,-1 0-672,-1 0 1259,0 0 0,-2 0 0,0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20.9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25 1 8009,'-6'3'0,"0"-2"0,2 3 965,0 0-610,3 2 0,-2 2 0,3 2 164,0 1-446,0 1 0,0 2 0,0 2 0,1 1-236,1 1 0,-1 0 1,2 1-1,0 0 116,1-2 0,0 1 0,1-3 0,-1 2-340,0-1 0,0-2 0,0-2 387,0 0 0,0-1 0,2 1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21.38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77 7982,'0'-3'672,"0"0"0,0 3 1,2 1-498,2 1 0,-1 2 1,1 4-1,1 1-45,0 0 1,-1 3 0,0-1-205,1 2 1,-2 1-1,0-1 1,0 1-1,0-1 64,0 0 0,-1-2 0,0-1 0,0 0-1219,-1-2 922,2-3 1,-2 0-414,3-1 540,-2-1 1,1 0-1,-2-4 87,1-1 0,1-2 0,-2-4 0,2-2-20,0-1 0,-1-1 0,2-1 0,1-1 92,0 1 1,1 1 0,0 2 0,0 2 222,2 2 0,-2 1 0,3 1 0,-1 2 42,0 1 1,2 2 0,-1 1-1,1 2 3,0 1 1,-2 3 0,1 2 0,0-1-63,0 1 0,-3-2 0,1 1 404,-2 0-408,2-4 1,-4 0 0,2-3 271,-1 1-363,1-1 0,-4 0 0,2-4-75,-1-2 1,-1-2 0,1-2 0,-2-2 19,0-1 0,2-3 1,0-2-1,0-1-610,-2-1 0,0-1 0,0 1 0,0 1-1546,0 0 2121,0 3 0,3-4 0,0 3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21.71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64 7912,'0'6'-1,"0"0"1,0 1 0,0 0 0,0 2 109,0 0 1,0 0 0,1 1 339,1 0-288,-1 0 0,4 2 1,-1-1-115,1-1 56,1-2 0,2 0 0,0 0 0,-1-1 78,2-3 1,-2 1 0,2-3-317,0-1 0,1 0 0,-2-1 0,1-1 0,0-2 74,0-3 0,-2 0 1,0-5-1,-1 0 27,-2-2 0,-1-3 0,1 1 0,-2 1 24,-2 0 1,-2 0 0,-2 2 0,-1 0 72,-1 0 1,-2 1 0,-1-1-1,0 1-97,-1 1 1,-1 1-1,-1 4 1,0 1-220,0 2 1,0 3-1,1 3 253,-1 4 0,0 5 0,0 2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15.576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12 7998,'4'0'-1060,"-3"-2"214,0-2 2072,-1 1-1026,0 1 1,0 3 0,0 0-215,0 3 0,0 4 86,0 1 1,2 3-153,0 1 1,2 2 131,-2 2 0,2-2-133,-3-2 0,3 1 52,-2 0 1,2-3-139,-2-1 1,2-3 120,0 0 0,1 0 0,-1-2-21,0-1 0,0-2 1,2-2-1,-1 0 53,1 0 1,2-2 0,-1-3 0,1-2 19,0-2 65,-1-2 0,1-1 1,-2-1-40,-1 0 0,1-3 1,0 3-1,-1 1 105,-1 2-118,1 1 0,-4 2 38,3 2-36,-3-3 0,2 8-125,-1-2 114,-1 1 0,2 2 0,-1 1 57,2 4 1,0 3-52,0 2 0,2 2 20,0 1 1,0 1-16,4-2 0,-3 1-39,0 0-1,2-3-92,1 1 1,-1-3-1,0-3-61,-1-1 1,2-2 0,0-1 0,0-2 171,-1-2 0,2-1 0,-2-2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22.87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77 8234,'0'6'216,"2"0"0,0 0-128,-1 2 0,2 1 0,-1 3 0,-1 0-50,0 0 1,1-1-1,0 1 1,-1-2-82,0 0 1,-1-1 0,0 1-23,0-2 0,0-2 94,0 0 0,0-3-472,2-3 311,1-3 0,1-5 0,0-3-234,1-2 251,0-2 1,1-3-1,0 1 1,0 0 72,0 1 1,0 1-1,-1 4 1,-1 0-10,0 1 0,0 1 0,0 4 0,0 1 135,1 2 1,-2 1 0,1 1 0,0 1 150,2 1 0,0 1 1,0 4-1,-1 1-33,1 2 1,2-1 0,1 1 91,0 0-231,1-1 0,-1 1 0,1-2 0,-1-1 60,0 0 1,0-3-1,2-1-235,-2-1 74,-1 0 1,2-2 0,-1 0-58,0-2 51,-2-1 0,2-4 0,-2-1 0,1-1 17,-1 0 1,-2-2 0,-2 1 0,0-1 24,-2-1 1,0 2-1,-1 1 1,0 0 5,0 2 0,0 1 0,-1 0 1,-1 0 112,-2 0 1,-1 1 0,-1 0 0,0 2 55,0 0 1,-1 1 0,-2 3 173,0 1-292,2 1 0,-4 3 0,3 1 0,0 0 71,0 3 1,1 1 0,0 1-135,3 0-21,-2 0 0,5 0 1,-2 1 2,0 1 22,1 2 1,2-3-1,1 1 1,0-2-170,1 0 1,3 0 0,-1-1 0,1-1 38,1 0 1,2-3 0,0 1 0,1-1-382,-1-1 0,3-1 0,-1-1 515,3-2 0,0 1 0,1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23.33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148 71 7921,'-3'-5'301,"-2"-1"-45,3 0 0,-3 1 0,2 0 0,-1 1 48,0-1 0,0 1 1,-1-1-1,-1 1-156,0 0 0,0 0 1,0 1-200,0 1 70,0-3 0,0 4 0,0-1 0,-1 2 176,-1 0 0,0 2 0,2 3-1129,0 2 683,0 2 0,0 3 0,1 0-11,1 0 0,-1 1 175,3 1 0,1 2 0,1-2 27,0-1 1,0 1 0,0-1 0,2-2-15,2-2 1,1-1-1,2 0-26,1-3 0,-2-2 1,3-4-1,-1 0 12,0-3 0,0-4 1,-1-2 105,1-1 1,2-4-95,-2 0 1,0-2 218,-2 2-110,-1-2 1,1 4-1,0-1 1,-2 3-36,0 1 1,-2 0 0,1 3 904,0 2-342,-1 3-368,-2 0 0,2 4 0,0 2 0,0 2-114,0 2 0,1 2 1,2 3-1,-1 1-19,0 1 0,-1-1 0,1 1 0,1 0-477,0 0 0,1-2 0,0 1 1,0-2-1198,2 0 1614,-1-3 0,4 3 0,-2-3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23.80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153 212 7822,'0'-6'0,"-2"0"0,0 1 0,-1 1 0,0 0 347,0 2 0,1-1 0,-2 2 0,-1-1 37,0 1 1,-1-2 0,0 1 0,0 1-133,-2 0 1,1 2-1,-3 1-520,2 2 248,-3 1 0,5 1 1,-3 1-1,1 3 34,1 1 1,-1 0 0,2 4-543,0-1 1,2 3 221,0-2 1,3 2-30,-1-1 297,1 1 0,1-5 0,0 1 1,1-2-19,1-1 0,1-3 0,3-1 0,0-3-32,0-1 0,2-2 0,0 0 0,1-3 7,2-5 1,-2-3 0,1-4-1,0-1 20,1-3 0,-1-2 0,-1 0 0,0-1 129,-2 1 1,0-2-1,-2-2 201,-1 0-210,1-1 0,-4 3 1,1-1-1,-2 1-43,0 2 1,0 3 0,0 5 943,0 2-331,0 3-209,0 5-304,0 0 0,0 4 0,0 2 0,0 4-15,0 4 1,1 8 0,0 2-1,2 4 8,0 2 0,-1 0 1,2 4-1,0-1-239,-1 2 1,2-2 0,-1-2 0,2 0-437,2-2 1,-1-3 0,1-2-161,-2-3 0,0-2 1,0-4 725,0 0 0,0 0 0,0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24.19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42 7801,'0'4'139,"0"0"0,0 0-159,0 2 0,1 0 1,0 1-1,1 1 210,2 0 0,0-3 0,3 0 1,1-2-28,0 0 1,0 1 0,1-2 0,-1-1-50,1 0 1,0-1 0,-1-1-241,-1-1 93,0 1 1,0-4-1,0 1-253,-2-4 170,-3 2 0,3-3 0,-3 3 1,-1 1 57,0-1 0,-1 0 0,-1 0 0,0-1 11,-1-1 0,-3 3 1,1-2-1,-1 2 112,-1 1 1,-2-1 0,0 1-1,1 2 61,0 2 0,0 0 0,-2 0 1,1 2 17,-1 2 1,1 3-1,3 2 1,0 0 121,1 2-219,3 2 1,-1 0-1,2 1 48,0 1 1,0-1 0,2 2-76,2-2-66,1-2 1,2 0 0,0-1 0,2-1-355,0-2 0,-1-2 0,1 0-766,2 0 901,-3-3 0,4 0 265,-3-3 0,3 0 0,-1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24.44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18 7626,'0'-2'-683,"0"2"1089,0 3 1,2 4 0,0 2 0,0 1-119,0 2 0,-1 0 0,1 2 0,0 0-134,0 0 0,2 1 0,-1-1 1,0-1 10,-1 0 0,2-1 0,-2-1 1,0-1-20,1-3 0,-2 0 0,3-2 0,0-1 1,0-1 0,-1-5 8,0-2-80,1-2 0,-1-7 1,3 0-1,0-3-134,0-1 1,0-3-1,1-2 1,0-1 58,3-3 0,4-4 0,1-2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25.27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6 7904,'0'-3'900,"0"0"1,0 4 0,0 1-753,0 2 0,2 4 0,2 2 1,0 1 130,0 1-133,0 2 1,1 1 0,1 3-205,0-1 35,0 1 1,-2 2-1,-1 0-358,0 1 208,2-2 1,-5 3-1,3-2 1,-1 0-251,0 0 1,0-4 0,-2-1 0,0-2-348,0-3 0,0-2 396,0-2 1,0-5 0,0-4 373,0-4 0,-3-4 0,0-4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25.49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89 7904,'0'-11'-75,"0"-1"1,0 0 0,2 1-1,0 1-288,2 2 1031,0 2-480,1 0 0,1 1 0,0 1 1,1 2-77,1 1 1,-1 1-1,2 1 1,0 1-6,0 2 1,0 1 0,1 1-1,-1 0-41,-1 2 0,-3 1 1,1 3-1,-2 0-17,0 0 1,-2-1 0,-2 1-1,0 0-18,0 0 1,0-1 0,-2-1-199,-2 0 129,1-3 0,-2 4 1,1-3-1,-1-1-36,-1-1 0,0 0 1,0-2-1447,0 0 1015,0-2 505,0 0 0,0-7 0,1-2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26.1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7216,'4'0'394,"-2"1"-265,1 1 0,-2 3 1,2-1-1,0 1-11,-2 1 0,0-1 0,-1 0 0,1 1-52,1 1 0,-2 2 1,2-1-115,-1 1 106,-1 1 0,0 2 1,1 0-94,1-1 19,-2-1 1,3 0 0,-2-2-31,0-1 5,0 0 0,2-3-117,-1 0 112,2-3 0,0 1 1,0-2-36,0 0 0,1-2 0,1-3 0,0-2 59,0-3 0,0 1 1,0-1-1,0 0 69,0-1 1,-2-1-1,-1 3 1,2 1-2,0 1 0,1 1 0,-2 0 382,0 1-212,0-1 1,0 2 46,0 2-178,0 2 0,0 0 54,0 0-71,0 5 1,1-1 0,-1 4 66,0 1-83,0-2 0,0 4 0,0-2 0,1 1-12,0-1 1,1 1-1,0 0 1,0-1-102,-1 0 0,1-3 0,1-2 1,0 0-95,1-1 1,0-1-1,-2-2 1,0 0 13,0 0 0,-1-2 0,1-2 1,0-1 88,-3-1 0,2-1 1,-3 0-1,-1-1 18,0 1 0,-1-2 1,-1 0-1,0-1 62,-1 0 1,-3 1 0,2-1-170,-3 2 78,0-1 0,0 4 0,-1 0-401,-1 2 309,0 1 0,1 3 1,0 1 154,-1 1 0,-2 5 0,1 1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26.41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48 1 7390,'-5'1'-15,"1"1"1,-1 1-1,3 3 1,-2 0 139,0 2 0,-1 1 1,0 4-80,2 1-3,-1-2 0,0 4 0,2-2-94,2-1 91,0 0 1,0-2-1,0 1-339,2 0 146,2-3 1,2 0 0,-1-1 0,2-1-504,1 1 656,-2-4 0,6 1 0,-3-2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26.78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18 88 8544,'6'6'156,"0"0"1,0-2 0,0-1 11,0 0-172,2 1 0,-1-3 1,2 1-1,1-2-60,-1 0 1,-1 0-1,1 0 1,-1-2-33,0-2 0,-1-1 0,-1-1 0,1 0-52,-2 0 1,-1-1 0,0 0-1,-2-1 3,-1 1 0,-1 1 0,0 0 0,-1 0 121,-1 0 0,-3 0 0,-4 0 244,0 0-160,-1 0 1,-2 2 0,0 1 0,-1 0 108,-1 2 1,0 4-1,3 3 1,1 2 208,0 1 0,3 2 0,-1-1 262,1 1-507,4 4 0,0-3 0,3 2 1,1-2-142,1 0 1,1 0 0,3 0-1,0 0-72,0-1 0,2-1 0,0-1 0,2 0-277,0-2 1,1 0 0,1-2-1,0-1-1631,-1-2 1988,1-2 0,0 0 0,0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16.11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6 21 7120,'-3'2'196,"1"2"59,1 1 0,1 3-180,0-1 1,0 4 0,0 1 0,1 2-1,0 1 1,1 0-9,0 1 0,0-1 0,1 0 0,-1-2-58,1-2 0,1-2 0,-1-4 0,1 1-211,0-3 0,0 0 144,2-3 0,1-3 0,1-2 0,-1-3 0,-1-4 26,0-2 0,2-1 1,-1-3-68,0 1 0,0 0 62,1 0 1,-2 0 65,-1 2 0,1 1 0,-2 4 0,1 1 182,1 1 1,-2 2-103,0 2 1,-1 4 30,3 0 1,-2 3 0,0 5-1,0 3-40,-1 2 1,2 2 0,-2 0 0,1 1-68,0 2 1,-2-1 0,1-1 0,0-1-192,0-1 1,-1 0-1,1-3 1,0 0-362,1-2 0,-2 2 0,1-4 15,2 0 0,-2-3 504,1-2 0,0-1 0,1-1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27.08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52 1 8216,'-5'2'0,"0"0"196,-2 2 0,0-2 0,2 1 0,0 2 87,1 0 1,2-1 0,-1 0 0,1 1-192,0 3 1,0-2 0,0 2-1,1-1-148,2-2 0,1 1 1,2 0-452,0 0 398,1 0 1,1 0-1,0 0-363,0 0 351,0 0 0,0 0 1,0 1-1,0 1-7,0-1 0,-1 0 1,1-1-1,-2 0 58,0 0 1,-3 0-1,1-1 1,-1 1 245,-1 0 1,-1 1 0,-1 0 0,-1 0-121,-3-2 1,0 3-1,1-4 1,-1 0-27,0-1 1,2 1 0,0-2-31,-1 0 0,3-7 0,-1-2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27.39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41 0 9957,'0'6'205,"-1"0"1,-2 0-187,0 2 0,1-1 0,0 1-409,2-2 316,0 0 1,0 2 0,0 0-406,0-1 351,0 0 1,2-2 0,0 2-381,2 1 371,-1-2 0,3 3 1,-2-3-1,0 0 39,1 0 1,-3 1 0,1 1 0,-1 0 173,0-2 1,0 2 0,-2 0 0,-1-1 17,-1 0 1,1-1 0,-3 1 0,-1 1-109,0-1 1,-1-2-1,0-1 1,1 0-44,-1-1 1,0 0-1,0-3 57,0 0 0,0-3 0,0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27.81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78 7886,'2'3'72,"2"-1"1,4 0 0,0 1 0,1 0 135,2-1 1,0 1-1,1-2 1,-1 2 191,1 0 0,-1-2 1,0 1-169,-1-1-176,-3-1 1,3 0-1,-2 0-358,-1 0 228,3 0 1,-4-2-1,2-1-660,-2 0 563,-2-1 1,1-2 0,-2 0-1,1 1-734,-2-1 741,-2 0 1,0 0-1,0 0 25,0 0 0,-2 0 1,-3 0-1,-2 0 114,-3 0 1,-1 1-1,-1-1 1,0 0 187,0 3 0,1 0 0,-1 3 0,1 0 216,1 0 0,-1 1 0,4 1 0,-1 2 3,2 3 0,1 0 0,0 1 755,1-2-835,3 3 1,-2 0 0,3 3 278,0 0-454,0-1 0,3 3 1,1 0 109,1-1-180,1 2 0,0-2 0,2 3 0,1 0-324,1-1 1,0 1 0,-1-2 0,0-1-393,1-1 1,1-2 0,1-1 0,0 0-129,0-2 1,-1-3 0,1-2 786,-3-1 0,3-7 0,-3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28.21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100 0 7672,'-6'3'0,"0"0"999,1 0-669,-1-3 1,0 5 0,0-3 156,0 2-408,0 0 0,2 1 1,1 0 80,0-2-154,-1 1 1,3 2-316,-1 0 225,1 0 0,2-2 1,1 0-1,2 1-233,1 0 1,1 1-1,1 0 1,0-1 92,1 1 0,2 0 1,-3 1-1,1 0 147,-2 1 1,-1 2 0,0-2-1,-2 1 128,0-1 1,-1 3 0,-2-2 0,0 1 245,0-1 0,-3-1 0,-1 2 0,-1-1-18,-1 0 0,-2-2 0,-2 1 1,1-2-102,-1 0 0,2 0 0,-1-2-479,0-3 244,1 0 1,2-2-1,-1-3 57,1-4 0,-3-5 0,2-2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29.2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9355,'6'0'-1719,"-2"0"1486,0 0 1,-1 1 232,1 1 0,-2-1 0,-2 1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29.35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1 8386,'-6'0'719,"3"0"0,1 2-1416,4 0 1,-1 0 0,3-2 696,1 0 0,0-3 0,1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29.8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92 1 11263,'0'4'495,"0"0"0,-2 2 0,0 1-225,1 1 1,-2 3 0,1 1 0,-1 0-160,-2 0 1,0 4-1,1 1 1,0-2-350,-1 0 1,0 3 0,-1-1-956,0 1 961,0-3 1,1 4 0,-1-4-1,0 1-139,0 0 1,3-4 0,1 0-1492,1-3 1344,-2-3 1,3-3 0,0-1 517,1-4 0,4-3 0,-2-5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30.07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7 8456,'0'-3'883,"0"0"0,2 4 0,0 1-664,2 1 0,-2 5 0,2 2 0,0 1-39,1 1 0,3 5 0,0 3 0,0 1-175,0 1 0,-1 1 0,1-2 0,-1 0-464,1-2 0,-1 2 1,0-2-1,-1 0-165,-2 0 1,1-2 0,-3-1 0,1-1-202,0 0 0,-1-2 825,-2-3 0,0-2 0,0-2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30.28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 1 7685,'-5'0'867,"2"0"1,3 0-1,4 0-631,3 0 1,2 0 0,3 0-1,0 0-74,2 0 1,1 0-1,3 2-606,0 2 386,-1-1 0,2 2 0,0-1-1449,0 1 639,4-2 868,-5 5 0,5-4 0,-2 5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30.96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213 390 7705,'-7'0'0,"0"0"212,-1 0 1,0-3 0,0-1 0,-2-1 72,-1-1 1,1 0 0,0 0 97,0-2-252,-1-1 1,0-4 0,0 0 173,1-3-282,3-4 0,-2 1 0,4-2 1,-1-2 24,2-2 0,2 2 1,2 1-1,0 0-138,0 1 1,0 4 0,2 0-1,2 2-71,2 2 1,0 1 0,1 2 0,2 2 116,0 2 1,-2 2 0,2 3 0,-1 0 42,-1 1 0,3 0 0,-1 1 1,-1 0-9,1 1 0,-1 2 0,-2 1 243,-1 2-226,1 0 1,-2 2 0,-2-1 0,-2 1 14,0 0 1,0 2 0,0-1-210,0 1 96,-2 1 1,-2 0 0,-2 0 0,-1-1-25,-1 1 0,-3 1 0,1 0 1,-1 0 29,0 1 1,-3-2 0,1 0 0,1-1 93,1-1 0,2 1 0,-1-2 0,1 0 90,0-1 0,1 0 1,3-2-1,0 0 84,1-1 1,3 0 0,-3 1 67,2 0 1,0 0 0,2 0-35,0 0 0,0-1 0,2-1 132,0 0-220,2 0 1,-3 2-1,3 0 246,1 0-322,-2-3 0,2 3 0,-1-3 0,3 1-71,1 0 1,0-1-1,0 1 1,0-2-113,1-2 1,1 0 0,2 0-1,0-2-353,-1-2 1,4-4 0,0-2 0,1-1-1325,-1-1 1806,1-2 0,2 1 0,-1-1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16.53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12 8042,'3'-3'0,"-2"0"126,0 1 105,0 1 284,-1-1-453,0 7 0,2 1 0,0 4 65,-1 2-93,2 1 0,-2 1 1,2 0 7,-1 0 63,-1 1 0,2 0 0,-2-2 0,1-1-190,-1-3 1,2 1-1,-1-2 1,1-1-168,0-1 1,-1-1-1,0-1 131,2-2 1,-1-1-1,1-2 1,0-1 66,1-2 1,1-1 0,0 0 0,0-1 28,-1 0 0,1 0 0,0 1 36,0 1-59,-1-1 23,4 5 1,-3-3 134,2 3-122,-2 0 1,0 1 0,0 1 236,2 2 23,-2 1-245,2 3 0,-2-2 1,-1 2 103,-1-2 1,1 2 0,-3 0 0,-1-1 126,-1-1 0,0 0 1,0 1-1,0 1-81,-2-1 0,-1-1 0,-4 0 0,0 0-102,0 0 1,-4-1 0,3 1-1,-2-2-188,0 0 1,3-3 0,-2 1-1,1-1-421,1-1 235,-2 0 0,2-4-1164,0-1 674,0-6 813,4-4 0,-2-5 0,2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31.40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148 12 7631,'-4'-2'762,"0"0"-475,0 0 0,0 2 0,0-2 536,0 0-655,1 0 1,-2 2 0,1 0 0,-1 0-22,-1 0 1,0 2 0,0 2 0,0 0 18,-2 3 0,1 1 0,-3-1 1,1 4-105,0 2 0,2 0 0,-1 2 0,1 0-107,2 0 1,1 1 0,0 2 141,2-1 1,0 3-1,2 0 1,0-1 339,0-1-296,0 2 0,2-3 0,0 2-70,2-2-40,0-2 0,1-1 0,2-1 96,1-2-138,-2 1 0,4-3 1,-3 1-1,3-3-114,1 0 1,1-2 0,0-1 0,0-2-407,2-1 1,-1-2-1,2-1 1,0-2-549,0-4 0,1 1 1079,2-3 0,-1 0 0,1-1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31.5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7768,'3'3'10,"0"-1"1,3-2 0,0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42.51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1 104 7521,'0'5'41,"0"-1"-23,3 2 0,-2-2 1,4-1-1,0 1 73,1 0 1,2-2-1,1 2-101,0-1 54,3 0 1,-4-3-1,2 0 35,0 0 1,-2 0-19,4 0 1,-4-3 0,2-2-8,-3-1 1,2-3 0,-2-1 0,0 1 3,-1-1 1,-2 0-1,-1-2 1,0 3 113,-1 2-136,-1 0 0,-1-3 0,-1 2 43,-1 2 0,0-1 0,-2 3 0,-2-1 0,0 1 1,-3 2 0,-1 0-100,-1 1 64,-1 1 0,1 1 0,0 1 0,0 4 34,1 2 1,1 0 0,0 1-100,1-1 0,2 3 63,1 1 0,0 2-81,3-2 1,-1 1 69,3 1 0,0 1-83,0 1 0,3-2-29,2 2 1,4-2 0,0-1 69,-1-2 1,3-2 0,1 0-1,1-1-250,0-1 1,0-4 0,0 0-157,2-3 1,0 0 0,-1-3 0,0-1 416,-1-2 0,1-7 0,0-2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43.13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32 8018,'0'-4'-186,"0"1"1,0 3 0,3 1 312,1 1 0,0 2 1,1 6-1,-1 0-53,0 1 0,2 2 0,-3-1 1,0 2-47,0 2 1,-1-4 0,-1 2 0,0-2-76,2-1 1,-1-1 0,-1-4-248,1-1 1,0 0 80,2-2 1,-1-5 146,1-5 1,1-3 0,2-4-7,0-3 0,2 0 0,0-1-32,0 2 0,-2-1 23,0 1 0,0 2 200,0 2-129,-3 4 1,2-2-1,-2 3 155,0 0 0,2 4-25,-1 3 0,-2 3 0,-1 5 1,-1 1 8,-1 2 1,2 3 0,0-1 0,0 0-81,-1 1 1,-1-5 0,2 2-1,0-2 87,0-2 0,2-1-455,0-1 0,0-2-66,1-3 226,-1 0 132,3-3 0,0-4 0,0-3 0,0 0-56,0 0 0,-1-1 0,0 1 103,1-1 0,-4 3 1,4-2-1,-1 3 76,1 3 52,0-2 1,-1 5-81,1-1 1,0 1 0,-1 2-26,-1 4 1,-1 0 0,-3 4 0,2-1-50,-2 1 1,1 0 0,-1 2-564,2-1 370,-1 2 1,-2-3 198,0 2 0,3 1 0,1 1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43.68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 1 7973,'0'7'0,"0"0"0,0 1 0,0 1 0,0 2 0,3 3 0,0 2 0,0 4 0,0 2 0,-1 0 0,-2 3 0,0-1 0,0 1 0,0-3 0,0 2 0,0-4 20,0-1 1,0-2-1,0-3 1,0-1-132,0-2 0,0-1-189,0-3 1,0-5-73,0-4 321,0-2 0,1-12 0,1 0-137,0-3 133,0-2 1,-2-2 0,1-1 0,1-1 64,0-4 1,0 2 0,-2-1 0,1 2 156,1 2 1,0 4 0,2 5 0,1 3 25,-1 2 0,2 4 0,-1 0 0,1 2-42,1 1 1,0 1 0,0 3 0,2 1 29,0 3 0,0 2 0,-2 1 122,0 1-231,0 0 1,-1 1 0,-1 0 391,-3 0-381,-1 2 1,-1 1 0,-1-1 377,-1 0-367,-2 0 1,-5-1 0,-1 0-10,-1-1-174,-1 2 0,0-4 1,-1 1-1,-1-1-65,2-1 1,-2-3 0,3-2 0,1-1-332,0-1 1,3-4 0,2-3 484,0-4 0,4-5 0,-2-2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43.85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7958,'3'4'-217,"1"0"0,2-2 172,1 3 70,0-2 1,3 3 0,0-3-1,0 0 18,3 0 0,1 1 0,1-1 0,1-2-110,-1 0 1,0-1 0,-1 0-1,0 0-189,0 0 256,0 0 0,-1-3 0,1-1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44.07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 1 7937,'-4'1'199,"2"1"0,1 3-65,1 1 1,2 1 0,1 0 0,1 3-201,1 1 1,2 2-1,-1 1-170,1 0 205,-3 0 1,2 0 0,-1 2-208,1 0 1,0 2 0,0-1 0,-2-1-466,2 1 512,-3-3 0,3 2 191,-1-4 0,1 1 0,1-2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44.53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7 7608,'3'-3'309,"1"0"0,-4 6 0,2 1 0,0 3 42,0 2-252,2 2 0,-4 4 1,3 0 211,-3 1-262,3 4 0,-2-5 0,2 3 0,-2-1-177,1-2 1,0-3 0,2-1 0,0-1-392,-1-1 1,2-2 330,2-3 0,0-1 1,0-4-1,-1-1-17,-1-2 0,1-6 1,-2-1-1,3-2 101,0-1 0,-1-2 1,1-1-1,-2 2 120,0 0 0,-2 2 0,3 0 430,-2 1-304,-2 2 0,4 1 254,-1 0-255,-2 2 1,3 4-1,-2 4 90,0 1 1,2 5 0,-2 5 244,0 1-288,2 1 1,-2 2 0,2 2 0,1 1 109,-3 2 1,2 4 0,-3-1 0,0 0-69,0 0 0,-1 2 0,-2-2 0,0 1-50,0-2 0,0-4 0,0-1 1,-1-1-152,-1-2 0,-2-2 1,-2-2-1,0-1 98,-1-2 0,1 0 1,-6-2-1377,0-1 924,-1-2 0,-1-3 0,1-1-1431,1-1 1310,-1-2 0,3-7 0,-2-4 446,0-5 0,4-7 0,-2-4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44.91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160 35 7930,'-3'-4'0,"-2"-1"0,-1 0 128,-1 1 0,2-1 0,-1 2 1,-2 0 68,0 0 0,0 0 0,-1 3 0,0 0 510,1 0-542,-3 0 1,3 4-77,-1 0-10,1 2 0,1 2 0,1 1 6,1 3-63,-1 1 0,3 2 0,-2 1-8,0 2 1,4 2 52,-2 1 0,3 0-64,0 0 0,0-3 0,0 0 1,3-1-1,0-2-156,1 0 1,3-1 0,-1-1-1,3-2-183,-1-2 0,1-1 0,-1-1 1,2-1-138,1-1 1,1-2 0,1-3 0,1-2 472,0-2 0,0-4 0,0-6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45.43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215 98 6997,'0'-7'137,"0"0"0,-1 1 0,0 1 1,-3 0 417,1 0 0,0-2 1,-1 0-1,-2 0-240,0 1 1,-1-1-1,0 0 1,0 1-187,-3 1 1,3 0 0,-3 2-1,0 2-147,1 0 1,0 1 0,1 1-1,0 1-104,-1 3 1,-1 2 0,4 2 0,1 2-722,0 2 683,4-2 0,-3 5-501,4-3 468,0 3 1,1 0-1,2 1-129,1 1 0,2-3 245,1 1 0,3-1 0,2-1 48,1 3 0,-2-5 1,1 2-1,0-1 56,1 0 0,-2 1 1,-2 0-1,-2-1 154,-2-2 0,-2 2 1,-3-4-1,0-1 171,0 0 0,-1-1 0,-3 0 0,-4 0 74,-2 0 1,-2-1-1,-2-1 1,-2-2-205,0 0 1,-1-3-1,2 3-574,-1-2 296,3-1 0,0-4 1,4-3 55,1-4 0,-3-5 0,0-2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21.1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1 9870,'0'6'347,"0"-1"0,0-1-631,0 1 260,-3 1 0,2 1 0,-4 2-1204,0 2 869,-1 1 1,-2 3 358,-1 1 0,-3 2 0,2-2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16.75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1 8857,'2'8'-209,"0"2"78,1 0 119,-1 2 0,2 2 0,-1 1-229,0 2 143,-2 0 1,2 0-558,-1 0 481,-1 1 0,3-3 0,-1 0 0,-1 1 1,2-2 173,-1 0 0,1 0 0,1 1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48.36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22 1 9087,'7'0'186,"0"3"0,0-3 0,2 3-33,0-2-26,0-1 1,-2 0-1,1 0-7,1 3-127,-1-3 1,2 3 0,-3-3 0,0 1 33,0 2 0,-1-3 52,1 3 0,0 0 25,0-1 1,-3 1 69,-2-1 1,-1 0-76,-1 3 0,1-2 0,1 3 0,0-2-3,-1 2 0,0 1 1,-1 2-101,0 3 53,0 1 1,0 1 0,1 2-101,1 0 96,-1 6 1,2-5-1,-2 5-135,1 1 123,-1 2 1,3 0-1,-3 3 1,2 2 8,1 3 1,-1 1-1,0 2 1,1 1-21,0-4 1,-2 0 0,1-4 0,-1 1-22,0-1 0,1 0 1,-1-2-1,0 1-11,0 0 1,-1-3 0,-1-3 0,0-2-11,3-2 1,-3-1 0,3 0 0,-3 0 94,0-1 0,0-2 0,0 0 0,0-1-25,0-1 1,0 0 0,0-3 216,-3 0-163,3-2 0,-6 0 1,3 0 322,-1 0-265,3 0 0,-5-1 0,1 0 1,-1-2-4,-1 2 0,-2-1 0,-1 0 0,0 0-167,0 0 1,0-1 0,0 0 0,0-1-292,-1-1 0,-1-1 0,2 1 0,0 0-623,0 0 1,-3-2-1,2 0 922,-2-3 0,-4-4 0,-1-3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46.78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29 8242,'7'0'0,"0"0"58,0 0 0,2-1 1,1-1-1,0 0-28,0 0 1,3 2-1,-2 0-360,2 0 236,1 0 1,-2 0-1,-1-1-713,-1-1 411,2 1 396,-4-5 0,2 2 0,-3-3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47.27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8135,'0'6'233,"0"0"1,0 0-1,0 2-62,0 2 1,0 2 0,0 3 0,0 1-47,0 2 0,0 2 0,0 0 0,0 0-67,3 4 0,-3 2 1,3 3-1,-2 0-44,-1 1 1,0 2-1,0-3 1,0-1 0,0 2 0,0-1 0,0-1 0,0-1 43,0-2 0,0 1 0,0-3-162,0 0 58,0 1 0,0-2 1,0 1-96,3-2 152,-3 0 0,3 0 0,-3 0-140,0 0 123,0-4 0,3 3 1,-1-1-1,0 0-6,-2-1 1,0-1 0,0-5 0,0-1 22,0 2 1,3-3 0,-1-1-1,0-1-1,-2-1 0,1 0 0,1 0 0,0-1-39,-1 1 0,3 0 0,-1 0-45,0 0 1,2 0 70,2 0-6,0 0 1,0-2 0,1-2 0,0 0-20,1-1 1,3 1 0,-2-1 174,1 0-133,0-1 1,3-1 0,1 2 0,0 0-226,1 0 0,6-1 0,-1-1 0,1 0-1014,2 0 1225,-3 0 0,3-3 0,-3-1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50.23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55 0 7984,'0'7'0,"0"1"228,0 1 0,0 3 0,0 4 0,0 3-119,0 4 1,-2 1-1,-1 4 1,0 0-134,0-1 1,-2 1-1,2-1 1,0-2-49,0-2 1,-2 1 0,2-3 0,-1-1-119,-1 0 1,1-2-1,0-1 1,1-2-220,2-2 1,0-3 408,1-1 0,0-8 0,0-1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50.46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14 8229,'0'-5'-63,"0"1"115,0 2 1,0 0 0,0 4 0,0 3 99,0 1 0,2 3 0,1 2 36,1 2-89,1-1 1,2 8-1,0-3 21,3 0-138,-3 2 1,3-1 0,-3-2 0,1 1-106,1-1 0,-3 0 1,1-2-1,-1 0-188,0 0 1,0-1 0,-1-1-1,-1-1 4,-1-1 0,0-1 0,-1-2 0,0 0 111,0 0 0,-1 0 1,-2 0 195,-2 0 0,-3-1 0,-5 1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50.62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 36 8250,'-7'0'278,"4"-1"-298,3-2 0,6 3 1,5-3-1,3 2-145,2-1 0,2 0 0,4-2 1,0 0-259,1 0 0,6 2 423,-2-2 0,2 2 0,-1-1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51.27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42 111 8047,'-7'-3'-246,"0"-1"1,1-1 0,0 1 66,2-2 0,2 0 0,-1-2 0,1 0 290,-1-1 1,1-3 0,2 3 0,0 1 153,0 0 0,0 1 185,0 0 16,0 3-319,0 1 0,0 4 1,0 2-261,0 4 65,3 3 1,0 8 0,3 2 0,-2 5 53,2 2 0,-3 0 0,1-2 1,0-2-68,0-1 0,0-4 0,1-2 1,-1-2-43,-1-3 0,3 1 0,-3-2-142,1-2 0,2-3 93,-1-3 1,1-2 0,1-3 47,0-4 0,-2-1 1,-1-4 215,2-3 0,0 4 0,1-3 1,0 2-241,0 1 118,0 1 0,-2 3 0,1 1-174,2 1 118,0-1 1,2 5 0,2 0 56,1 2 26,1 3 0,0 4 1,-1 0-1,-1 2 72,0-2 1,-2 2 0,3-1 0,-3-1-1,0-3 1,-1-1 0,-4-2 0,0 0 282,0 0 0,-1-2-58,1 0 1,-4-3 0,2-1 0,-3-3-79,0 1 1,0-4 0,0-2 0,0-1 6,0-1 1,0 0 0,-2 0-1248,0 1 736,-1-1 0,1-3 0,0 2 268,0 2 0,1-1 0,1 3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51.75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160 118 8031,'-2'-7'-1183,"-1"0"847,-2 1 0,3-1 1070,-2 0-444,-1-3 1,-1 4 0,0-1 0,2-1-151,-2-1 1,0 0-1,-3 2 1,0 0-117,0 0 0,2 3 0,-1 0 1,0 1-59,-2 1 0,1 2 0,2 0 1,0 0-122,0 3 1,3 3-1,-1 4 1,0 1 11,2 1 0,-1 2 1,4 1-1,0 1 84,0 0 0,4 1 1,0-1-1,2-1 12,1 0 1,0-4-1,0 0 1,1-2 36,1-2 1,-1-1 0,1-4 108,-1 0-61,-1-2 1,0 0 0,0 0 0,1-3 89,-1-1 1,1-5 0,-3-1 0,1-1-19,1-1 0,-2 1 0,-1 0 0,-1 1 20,1-1 1,-2 2 0,1 0-84,0 2-349,-2 0 108,2 3 151,0 1 1,-2 6-1,2 1 1,-1 3 13,0 3 0,1 0 0,-1 2-198,0-1 134,4 1 1,-5-1 0,3 0-524,-1-1 440,2 0 0,-1-4 1,3 1 175,0-3 0,0-1 0,0-3 0,0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51.91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36 8031,'0'-7'-506,"0"0"0,0 0 1059,0 0-185,0 3 1,0 1-602,3 3 153,-2 0 1,4 3 0,-3 2-21,0 1 87,2 4 0,-3-2 0,3 3 1,-1-1-155,-1-1 1,1 1 0,-1-1 0,0-1 166,-2 0 0,3-1 0,1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52.06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14 8031,'-3'-4'-1219,"3"1"1103,-4 0 1,8 2 0,0-1 0,2 2 115,1 2 0,3 2 0,1 3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17.34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30 12 7998,'-4'-1'-984,"2"0"1361,-1-1 1,2 0 17,-3 2-340,3 3 0,-3 1 0,1 3 0,0 1 40,1 1 1,0 1 0,2 3-111,0 0 0,1 1 39,1-3 0,1 1-90,2-1 1,1 0 48,0-2 0,2 2-19,-1-4 1,3 0 0,-2-2-1,1-2 1,1-1 27,-2 0 0,3-2 0,-2 0 0,1-2 12,-1-2 1,-2-1 0,0-1 0,-1-1 62,-3-1 0,-1-2 1,1 3-1,0-1 436,-2 0-477,0-1 0,-4-3 0,0 1 34,-3 2 1,1-2-1,-2 2-88,0-2 0,-2 2 0,-1 1 0,1 2-100,-2 0 152,3 3 0,-3 0 1,2 1-586,0 0 303,1 1 1,2 1-1,1 2 1,-1 2-952,0 1 1209,3 1 0,-2 2 0,2 1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52.27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22 6435,'7'0'201,"0"0"1,0-3-1,3 1 1,0 0-151,1 2 0,2 0 0,-1 0 0,0 0-192,0 0 0,1 0 0,-3-1 1,2-1 40,0 0 0,-4 0 100,1 2 0,-1-3 0,-1-1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52.56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22 7 7991,'-5'-2'-236,"0"-1"291,1 1 0,0 4 1,2 2-1,1 3 9,1 3 0,0 3 0,1 4 282,1 3-193,-1 1 0,5 6 1,-2-2 231,0 2-318,2 1 1,-2-1 0,3-2 0,0-1-19,-1 0 0,1-5 0,-1 1 1,0-3 10,2-4 0,0 1 1,-1-5-1,0-2-289,0-1 0,0-1 0,0-2 0,0-2-177,0 0 1,-1-5 0,1-4 0,0-5 405,0-4 0,0-7 0,0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54.10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1 153 8048,'0'4'154,"0"-1"1,0-2-47,0 1 1,3 2 0,2 3-19,1 0 0,-1 0 1,1 0-1,1 0-25,0-1 0,-1 2 0,4 1 0,-3 0-55,0-1 0,1 1 0,0-1 1,2 2 42,-2-2 1,0 0 0,0 1-1,0 0-5,1 0 1,0-1 0,-2 1 0,0 0 7,0-1 1,2 0 0,1 0-8,-2 1-12,3-1 0,-3 2 0,1-3-149,-1-1 124,-1 1 0,0 0 1,2 0-1,0 0-23,-1 0 0,2 0 0,0 0 0,-1 0 11,1 0 0,-2-3 0,2 1 0,-1 0-21,0-1 0,3 2 0,-2-2 0,0 2 15,0-2 1,2 2-1,-1-1 1,0 0 6,1 0 0,-1 0 0,3-1 93,0-1-92,0-1 1,0 3 0,0-2 0,2-1 7,0 1 0,1-2 1,-2 1 125,1-1-124,4-1 1,-5 0-1,3 0-168,-1 0 166,2 0 1,-4-1 0,4 0 0,0-3-7,1 1 1,-1-2 0,0-2 0,2 0-14,1 0 0,1 0 1,-2 0-1,0 0-20,-1-3 1,1 3 0,0-2 0,-1 0-8,-2 0 0,2 1 0,-1-2 1,0 1 14,0 0 0,-2-4 0,-1 3 0,0-2 0,-1 0 0,0 1 1,0-3-1,0 0-22,1 0 0,1-3 0,-2-1 257,2-2-187,2-1 0,-4 1 1,3 1-1,-1 0-91,-2 0 0,0 0 0,-1 0 1,0 3-30,-1 2 1,-2 2-1,-2 1 1,-1-1-30,-1 1 0,0 1 1,-1 3-1,0 0 269,-2 0 1,-2 3 218,0-1 0,-1 3-150,-1-3-27,0 4-397,0-2 1,-3 3 0,-1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54.44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14 7740,'-5'0'1200,"0"0"-894,4 0-277,7 0 1,-1 0 0,8-2-1,-3 0-93,-1 0 1,0 1 0,-2 1 0,0 0-4,0-3 1,0 3 0,0-3 30,0 2 1,-3 1 0,0 1 0,0 2 27,0 1 0,-3 3 1,2 2 153,1 0-93,-4 3 1,3-1 0,-3 3-141,0 0 97,0-1 1,0 4-1,0-1-10,0-1 0,-3 6 0,-1 1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55.83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7792,'0'7'90,"0"0"0,2 0 1,1 0-1,1 3 51,1 1 0,1 0 0,2 1 0,1 2-50,0 2 0,0 0 0,-1-2 1,0-1-84,2-2 0,2 2 0,-1 0 275,-1 2-239,3 0 1,-2 4 0,3-2 0,0 0 22,0 0 1,3 2-1,0-1 503,1 2-392,2 1 1,-2 0 0,3-1 0,-1-2-8,1-1 1,0 0-1,1-1 1,0-2-66,1-1 0,3 0 1,0-2-1,1 0-47,0 1 0,1-2 0,0 3 0,-1-3-115,1 1 1,1 0 0,0-2 0,0-1-92,-2-3 1,4 1 0,-2-3 0,3 0 53,0 0 0,-1-1 1,3-2 32,-2 0 1,0-3-1,4-1 1,0-3-1,1 0 3,-1-2 1,2-3-1,-1-4-186,2-3 157,-6-1 1,4 0 0,-6-2 17,1-1 62,2 1 0,-6-4 0,-1 3 0,-3 1 17,-2 0 1,-2 1 0,-2 1 0,-2-1 11,-4 0 0,-1 3 0,-3 0 1,1 1 40,-3 2 0,1-2 0,-3 0 0,-1 3 49,0 2 1,0 1-1,-1 2 1,0 0-23,-2 1 0,1 0 1,1 1-182,0 0 147,0 0 1,-2 0-14,0 0 1,0 3-462,0-1 70,0 3-1267,0-1 0,3 9 853,-1 1 761,0-2 0,-2 1 0,0-2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56.32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21 111 7700,'-2'5'0,"-1"-1"154,-1-1 1,2 0 0,-1-2 551,0 2-232,2-1-353,-2-2 1,9-3-267,1-2 150,1-1 0,0-1 0,0 0 1,2 0 69,-2-3 0,2 2 0,-1-3-523,0 1 320,-2 1 0,0 2 1,0 0-1,0 0 134,0 0 1,-2 2 0,-1 2 91,2 0 0,-2-1 1,0 3-16,2-1 0,-2-1 0,0 4 26,2 1 1,0 3-1,1 3 1,-1 3-65,-2 2 1,3 0-1,-4 3 1,2-2-425,0 0 1,-4-1 0,1-1 378,-1 0 0,2 3 0,1-4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59.14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22 7 8101,'0'-4'240,"0"2"-156,0 4-39,0 5 0,0 4 0,0 3 0,0 0 22,0 3 0,0 1 1,0 4-1,0 2 5,0 1 0,-3 0 0,1 1 0,0-2-225,-1 0 1,2-1 0,-2-4 0,1-2-367,-1-3 1,1 2 168,2-5 1,1-2 0,0-3 12,2-8 1,1-5 336,-1-6 0,2-7 0,-1-2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59.31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48 7953,'3'-13'19,"0"1"0,-3 2 0,1 4 238,2 2 1,-2 1 0,3 6-78,-1 1 1,2 6 0,0 1-188,1 2 1,1 3 0,0 1-1,0 0-92,0 0 1,0-1-1,0-2 1,0 0-166,0 0 0,-1-1 1,-1-1-1,-1-1-154,-1-1 0,-1 2 418,-2-3 0,3 0 0,1-2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59.49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 56 8007,'-1'-4'214,"-1"2"1,2 1-1,1 1-272,5 0 0,1-2 0,5-1 0,1 1 25,2-1 1,1 0 0,2-2-1,1 0 152,-1 0 1,1 1-120,-3-1 0,6 0 0,0-2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7:59.96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139 49 7221,'-7'-7'-98,"0"0"1,3 1 0,-1 1-1,0 1 343,-2 1 0,1 0 0,-1 1 1,0 0-104,0 0 0,0-1 1,0 1-1,-1 0-166,-1 2 1,1 0-1,-1 0-91,1 3 0,2 0 0,1 4 57,0 0 0,4 0 0,-2 1-115,3 1 98,3-1 0,0 3 0,4-3 16,0 1 31,0 1 0,3-1 0,0 0 89,0 0-65,2-2 1,-1 0 0,0 0 0,0 0 5,0 0 0,-3 0 0,1 0 0,-3 0 75,-2 0 1,-2 2-1,0 0 1,-1 0 94,-1-2 0,-1 0 0,-1 0 0,-3-1 9,-1-1 1,-3 1-1,-1-2 1,0 0-149,0-2 0,-2 1 0,3-1 0,1-1 93,0-2 0,1-3 1,0-3-931,0 0 572,3 0 0,-1 0 0,3-1-953,0-1 1185,1 1 0,-2-5 0,-1 3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17.686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69 1 7586,'-6'0'-80,"0"0"1,1 2 162,-1 2 0,0 1 0,0 1 1,1 0 59,-1-1 0,2 3 0,0 0 1,1 0-35,-1 1 0,1 1 0,2-1-97,-1 0 63,0 2 1,2-4 0,0 2-100,0-1 18,3 0 1,0-1 0,3-1-1,-1-1-29,1 0 0,0 0 1,-1-2-1,2 0-154,0 0 1,0-3 0,2 2 0,0-1-146,-2-1-42,2-3 138,-3 0 80,2-3 0,0-1-356,0-1 230,2-2 284,-4 1 0,5-3 0,-2 1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00.15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7277,'0'4'512,"0"0"0,1-2-251,1 3-123,-1 1 0,4 1 0,-1 0-159,-1 0-22,-1 0 1,2 1 0,-3 1-380,2-1 0,-1 1-407,-2 2 829,0-1 0,0-3 0,0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00.31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0 7914,'-3'1'-363,"0"1"255,2 2 0,2 3 0,2 0 0,1 0-144,2 0 0,1 1 0,1 0 252,1 1 0,2 4 0,3-2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01.20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105 132 7552,'4'-3'0,"-2"-1"-235,-1-3 1,-1 1 0,0-1 0,0 0 569,0 0 1,-1 0 0,-1 0 0,-1 0-254,-1 0 1,1 0-1,-3 1 1,2 1-15,-2 0 0,0 1 0,-1 0 0,0 1-123,0 2 0,-2 2 1,0 2-1,0 2-25,2 3 0,2 3 1,0 3 64,0 0 14,2-3 1,0 4 0,3-1 126,0 1-118,0-1 0,1 0 0,1 0 121,3 0-119,1 0 0,3-4 1,0 0-1,0-3-23,-2 0 1,1-3 0,0-2-1,2-1-131,-2-1 1,0-3 0,-1-2 69,0-1 1,-3-4 0,1-1 0,0-2 0,-1-1 47,1 0 1,-3 0 0,2 1 0,-1 1 33,-1 0 1,-1 6 0,1-1 143,0 1 1,1 3-1,-1 1 99,0 4 1,1 2-1,-1 6 229,0 1-348,3 2 1,-1 4 0,2 2-52,-1 1 1,0 1-1,-2 2 1,0 0 0,0-1 43,-1 0 1,-1-2 0,-1 1-1,0 0-85,0 0 1,-1-1 0,-1-1 0,-1-1-36,0-1 1,-2 1-1,-2-2 1,0-1-75,0-3 1,0-2 0,1-3 0,1-1 5,0-1 0,0-2 1,-1-3-1,-1-1-194,3-1 0,-2-3 0,2-4 1,0-3-93,2-4 0,-1-1 0,0-5-279,2-1 439,0 1 0,1-5 0,1 3-74,1-1 97,-1-2 120,5 3 0,0-3 0,3 1 0,1-1 0,-1 2 0,1 0 0,1 1 51,1 0 0,0 1 0,0 5 0,0 2 224,0 1 0,-1 2 0,0 2 0,-1 1-57,-2 3 0,0 3 0,-1 1 0,0 3-11,0 0 1,0 3-1,0 2 1,-1 4 6,-2 2 0,2 5 0,-3 0 0,0 0-37,0 1 1,-1 0-1,-2 2-6,0 0-46,0-4 0,0 2 0,0-4-49,0-2-99,0-1 1,0-3 0,1 0-39,2-3 0,0-2 1,4-6-36,0-3 0,0-5 1,0 0-1,0-3-118,0-4 1,0 2-1,0-1 1,0 1 151,0 1 0,0 2 0,-1 0 0,2 0 176,1 0 1,-1 6 0,1 1-1,-1 2-103,-1 1 1,0 1 622,0 3-408,0 0 1,-3 5-1,0 2 239,-1 1-309,3 2 1,-5 1 0,3 3-252,-1 0-34,3 0 1,-6 0 0,3-1 0,0 1-381,-1-3 1,3 4 554,-3-4 0,3 4 0,-1-4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01.64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125 77 7739,'-2'-5'0,"0"1"69,0-2 0,1 3 1,-1-2 38,0 0 0,-3-2 0,3 0 0,0 1-55,-2-1 0,1 2 1,-2 1-1,0 0-104,0 0 0,-1 3 0,-1-1 15,0 1 1,-2 2-1,-1 1 1,2 3-1,0 4-19,1 2 0,3 2 0,-1-1 1,1-1 70,0 2 1,1-1-1,3 0-161,0 0 147,0-4 0,0 5 1,0-4-168,3-1 132,-3 0 0,7-4 0,-3-1 0,2-1-35,1 1 1,1-3 0,0-4 0,2-2 21,-2-1 1,0-5 0,-1 1 0,0-2 14,0-1 1,-3 0 0,0 1-1,0 0 99,0 2 1,-2 2-1,2 0 394,-1 2 0,-1 2-238,-2 0 1,1 4-1,1-1-136,0 4 1,3 2 0,-2 6-1,1 1 43,1 2-96,1 1 1,-1-1 0,-1-1-635,2 0 321,0 0 0,0 1 0,-1-2 0,0-1-1002,0 0 1280,2-2 0,0-1 0,-1-4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01.85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9133,'0'7'0,"0"1"277,3 1 1,-2 3 0,3 4 0,0 3-197,0 4 1,-2 0 0,3 4-101,0 1 1,1 7-136,-2-1 1,2 3-19,-1-3-1379,-2-2 1551,3 2 0,-2-6 0,3 3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02.76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4 7389,'0'-3'46,"0"3"0,0 4 0,0 4-25,0 1 0,0 1 0,0 0 0,0 1-125,3 2 1,-2 1 0,4 1 0,-1 0-234,0 1 0,2 0 0,-3-1 337,1 1 0,0-1 0,3 2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03.27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137 416 7996,'-7'0'-249,"0"0"258,0 0 0,0 3 0,0-1 1,1 0 143,-1-2 1,0 0 0,0 0 0,0 0-15,0 0 1,0 0 0,0-4-1,0-2-171,0-2 0,3-4 0,0 0 0,0-2-55,0-2 1,2-2 0,-2-3 0,1 1-13,1-1 0,-1 0 0,1 0 1,1 1 20,3-1 1,1 1 0,3 1 0,0 0 47,2 0 0,3 2 0,-1 1-218,0 1 214,2 1 0,2 1 1,0 2-1,0 2-109,2 4 1,-1-1-1,1 4 1,-1 1 114,-1 0 0,-1 5 0,1 2 0,0 3 66,0 2 1,-2 1-1,-2 3 1,1 2-32,0-2 1,-3 0-1,-1 1 1,-2 1 135,-2 0 1,-1 0 0,-2 0 31,0 0 0,0-1 0,0-2 0,-3 1 1,-2 0 92,-4 1 1,1 1-1,-4-4-183,0 1-7,-1 0 1,-1-1 0,0-1-282,0-3 137,1-1 0,-1-1 0,2-1-446,1-2 512,2 0 0,-4-8 0,2 1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06.4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 28 7519,'-7'0'230,"1"0"0,2 0 86,1-3 0,3 2 0,0-3 0,3 0-97,1 0 0,2 2 0,1-2 0,0 1-61,0 1 0,3 2 0,-1 0-192,-1 0 60,3 0 1,-3 0-1,1 0-282,-1 3 190,-1-3 0,-3 7 0,0-3-162,-1 2 106,-1 1 1,-2 1 0,0 1 0,0 1-103,-3 0 0,-1 0 0,-2 1 0,-1-2 194,0 2 1,0-2 0,1 1 0,0-3 187,2 0 1,1-1-1,-1 0 66,1-2 1,2 0-169,3 1 0,2-1 1,3-3-1,0 2-133,0-2 1,2 0 0,1-2-612,1-1 514,0-2 1,3-3 0,0 0-762,0 0 681,0 0 1,-3 0 0,1 0 253,0-3 0,-2 3 0,0-3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06.9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249 436 7107,'-7'0'7,"-3"0"0,3 0 0,-3 1 0,2 1 550,-1 0 0,1 0 0,-2-2-244,0 0-272,-1 0 1,0-2 0,0-2-43,1-2-1,-2 1 1,1-6 0,-2 2-53,1-3 35,-1-4 0,5 1 0,-3-4-118,1 0 51,1-1 1,2-1 0,1-1 0,0-1-59,2-2 1,2 1-1,0 1 1,2 1 53,2 2 1,2 0 0,3 0 0,0 3 72,0 0 0,3 3 1,2 3-1,3 1 27,4 2 1,-1 3-1,2 3 1,3 1 11,1 1 1,-1 4-1,2 2-4,1 2 0,-1 5 0,-1-2 0,0 2 1,-1 2-20,-2 1 1,-1 1 0,-1 2-16,-3 0 1,-5-3 11,-1 3 1,-3-3 140,-3 2-90,-1-2 0,-3 1 1,0-1-1,0 0 164,0-1 1,-3 1-1,-1-1 1,-3 1-33,0 0 0,-5-2 0,-2 1 1,-1 0-116,-2 1 0,0 0 0,-3-4 0,0 0-73,-2 0 0,2-4 1,3-1-1,2-2-13,2-1 1,1-1 0,1-3-693,2 0 471,1 0 0,4-4 243,2-3 0,-2-3 0,0-4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08.82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14 8139,'7'0'204,"0"0"1,3-2-1,1-1 1,3 2-48,-1 0 0,4-1 1,-1 0-1,0 0 15,1 1 0,-3 1 0,0 0 0,-2 0-358,-2 0 0,1 3 1,-1-1-652,-2-1 556,3 0 1,-6 1 0,2 1 280,-1-2 0,1 0 0,-1-1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17.94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7 7898,'0'-4'-612,"0"2"0,0 2 1312,2 0-179,-1 2-226,1 2-1,-2 4 76,3 1 1,-2 2 138,0 1-302,3 2-90,-4 0 0,3 4-105,-1-1 1,0-2 105,1 0 30,-1 1-446,0 1 209,1-2 29,-3 1 219,3-4-917,0 2 577,-3 0 0,3-2 0,-1 0-805,0-2 484,0-3 214,0 2-3,-1-4-1,1 1-50,1 0 342,-3-3 0,6-1 0,-3-2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09.41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22 1 8079,'-4'5'-318,"1"-2"0,0 1 416,1 0 0,0 1 0,2 2 0,0 0 199,0-1 1,0 4 0,0 0 0,0 1-92,0 1 0,0 1 0,0 2 0,0 1-57,0 2 1,0 2 0,0 1 0,0 0-15,0 0 0,0 2 1,0-1-1,2-1-142,0-2 1,1-1 0,-1 3 5,0 0 24,1 0 0,-3 2 0,0 0 1,0 0-14,0 1 1,0-2-1,0 1 1,0 1 10,0 2 1,-3-2-1,0 1 1,0 0-57,0-1 0,0 1 0,1 0 1,0-2 4,1-1 0,0-4 1,1-2-1,0-2 28,0-3 1,0 1 0,0-2 19,0 1 1,0-2-1,0 2 1,0 0 0,0-1 7,0 0 1,0 2-1,0-3 200,0-1-202,0 3 1,1-3 0,0 1 16,1-1 0,4-2 0,-2-1 0,0-1 46,1-1 0,0 2 0,4-2 0,1 0 65,1 0 1,0 2 0,3-1-43,0 0 0,0 0 1,0-2-1,2 2 1,0 1 46,-1-1 0,2-1 0,-1 0-192,0 1 1,-2 0 0,0-1 0,0-2 0,-1 0-184,-1-1 1,1 0 0,-2 0 0,0 0 47,1 0 0,-3-3 0,2-3 170,2-2 0,0-6 0,1-4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10.13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89 7855,'3'7'-333,"1"0"0,5 0 565,0 0-106,0-3 1,1 1 0,0-1 39,0-1-106,-1-1 0,3 1 0,-2-3 1,0 0 34,0 0 0,0 0 0,-1-1 1,-1-2-49,-2-4 1,1 2 0,-3-4 0,0 1-137,-2 0 1,-1-2 0,-1 1 0,0 0-61,0-1 1,-3 2-1,-2-1 1,-1 1 86,-1 1 1,-1 1 0,0 1 0,-2 2 128,-1 0 0,0 2 0,0-3 0,1 1-68,0 1 0,2 2 0,-1 2 460,1 3-299,1 1 1,3 2 0,0 0 232,1 2-254,0 2 0,3-1 1,0 3-1,1 2-7,2 0 0,0 1 1,3-2-1,0 1-27,2 0 0,0-4 0,0-1 1,1-1-164,3-2 1,-2 0 0,2-1-1,-1-1-218,0-1 0,4 0 1,-3-2-1,0-2-144,2 0 0,-1-3 1,0-2-1,-1-2 64,0-2 1,-4-4 0,2 0 0,-1-3 355,-3 0 0,3 2 0,-2-7 0,4 2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10.64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7 7960,'0'-4'91,"0"1"0,0 6-19,0 1 0,0 3 0,1 3 0,1 1-33,0 2 1,0 2-1,-2 0 1,0 2 30,0 1 0,1-2 0,1 2 0,0-2 17,0-3 0,1 0 1,0-4-295,1 0 153,0-2 1,1 0 0,-1-3-300,2-1 202,0-3 0,1 0 1,-1 0-1,-1-3-42,0-1 0,0-5 1,2-1-1,-1-1 19,-2-1 0,2 1 1,-3 0-1,1-2 112,1-3 0,-1 2 1,0-3-1,0 3 113,-1 0 1,0 3 0,1 2 178,2 1 1,-2 2 0,0 2-83,2 4 0,-3 4 1,-1 5-1,-1 3-41,-1 1 0,2-1 1,1-1-35,1 1-8,-2-2 1,1 3 0,-3-3-75,3 0 25,-3-1 0,4 1 0,-2-3 24,0 0 1,4-3-61,-2-2 1,2-1-1,1-2 1,-1-1-111,-1-3 0,3-3 0,-3-2 0,1 0-15,0 0 0,0 0 0,0 1 0,-1 0 130,0 0 1,-3 2-1,2 0 269,-1 0 1,3 1-188,-2 1 1,0 2 0,0 4 324,-1 1-259,2 2 0,-3 4 0,2 0-118,-1 1-137,2 4 0,-3-5 0,2 3 0,1-1-771,-1-2 893,2 0 0,-2-1 0,3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11.12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7 7616,'2'-3'287,"1"3"0,-1 4-237,1 2 1,-1 4-1,1 3 1,1 2 28,-3 3 0,2 3 1,0 2-1,-2 4 145,0 2 0,0 0 1,0 3-1,1 0-110,0 2 1,1-4 0,-1 1-1,1-4-235,0-4 1,-2-2-1,3-2 1,0-4-204,0-3 1,-3-2-1,2-3 115,1-3 0,-4-2 0,3-5 35,-3-4 1,0-3 0,0-6-1,0-4 1,0-1 38,0-2 1,0-6 0,-2 1 0,-1-2 58,-1-3 0,3-1 1,-2-6-1,3 2 2,0 3 1,0 3 0,0 9 0,0 4 341,3 4 1,0 2 0,4 2 0,0 3 148,0 3 1,0 3 0,0 0-1,0 1-109,0 1 0,1 3 1,0 2 197,1 1-316,-2 1 1,-1 1 0,-2 1 0,0 2 36,1 0 1,-4 1 0,2-2-18,-3 1-107,-3-3 1,1 5-1,-4-2 1,-2 0-94,0-2 1,-2 0-1,-1-2-474,0 0 289,1 2 0,1-6 0,-1 1 0,0-1-164,0-3 1,3 0 0,3 0-66,1-3 404,1-4 0,2-3 0,0-4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11.30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22 7999,'7'-1'175,"0"-1"0,0 0 0,1-2 0,1 1-9,3 2 1,1-2 0,1 0 0,-1 2-205,1 0 1,-1 1-1,0 0 1,-3 1-241,0 1 1,2-1 0,-3 1 0,0-1-282,-2-1 0,0 0 559,0 0 0,0 3 0,0 1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11.54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1 8448,'-4'3'463,"2"1"1,1 3-443,1 3 1,0 0 0,1 4 0,1 1 168,0 1 0,0-1 0,-1 3-621,1-1 244,-1-1 1,3-2-1,-2 0-608,0 0 615,3 0 0,-2-3 0,3 0 0,-2-1-356,2-2 0,0 0 536,1-1 0,0 0 0,0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12.04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7513,'0'5'5,"0"-1"1,0 2 387,0 0 1,0 3-1,0 1 1,0 1-264,3 1 0,-2 2 0,3 1 0,-1 1-120,-1 0 0,1-4 1,0-1-1,1-1-6,1-2 0,-1 0 0,1-2 0,0-1-177,1-3 0,1-1 0,0-1 101,0 0 0,1-3 0,0-2-525,-2-4 447,0 1 1,0-4 0,1 2 0,-2-1 102,0-1 1,-3 1 0,2 0 0,-1-1 175,-2 1 1,2 1 0,0 1 0,-1 1 198,1 1 0,-1 1-183,2 4 0,-1 0 0,1 2 1,1 0-1,0 3 184,-1 1 0,0 3 0,1 2 1,0 3-103,0 1 0,-1 3 1,0 1-1,0 1-44,0 1 0,-2 0 0,2 1 0,-1 0-39,-1-1 0,-2 2 0,0-3 1,0 1-209,0-1 0,0-2 1,0 0 63,0-2-54,-3 0 0,-1-3 0,-2-1 0,1-1-66,0 0 1,-2 0-1,-3-4 1,0-1-130,0-1 1,-2 0 0,0-3-201,-1 0 1,-1 0 0,1 0 0,1-1 0,1-2-635,-2-1 1,3-5 1082,1-3 0,1-4 0,1-2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12.87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146 42 7782,'-7'-7'0,"0"2"-171,0 0 282,0 1 0,0-1 0,0 1 0,0 0 298,1 1 1,-1 1-1,0 0 1,0 1-326,0 1 0,-2 1 0,-1 2 0,2 3-55,0 2 1,2 5 0,1-1 0,0 4 86,0 2 0,2 2 0,0 1 1,3-1-38,0-2 1,0 2-1,0-4 1,0 1-101,3 0 1,-2-1 0,4-4-132,0 0 132,1-1 0,1 2 0,0-1-416,0-3 303,0-1 0,1-2 0,0-1-868,1 0 644,4-4 0,-3 2 0,4-3 357,-3-3 0,5 0 0,-1-4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13.45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263 62 7775,'0'-7'123,"0"1"215,-3-1 1,0 0 0,-3 1 110,-1 1-332,2-1 1,-6 3 0,2-3 0,-1 2 15,0 1 1,-2 1 0,-2 2 0,1 0-188,2 0 0,-2 0 0,4 0 0,0 0-23,-1 0 0,4 3 0,0 2 0,2 1-96,0 1 0,2 2 0,0 1 0,1 1-51,1 1 1,3 1-1,2 1 1,1 0 176,1 0 1,0 0-1,0 0 64,0-1-12,0 1 1,0 0 0,0 0 0,-1 0 31,1 0 0,0 1 0,0 0 0,-1-1 180,-1-1 1,-1 2 0,-3-3 0,2 1 28,-2 1 0,0-3 0,-1 0 0,0 0 6,0-1 1,-2-1-1,-1 0 1,-1-1-80,-2-1 1,0-3 0,-1 0 0,-2-1 25,0-1 0,-3 1 0,2-1 0,0 0-34,-3-1 0,1-2 1,0-2-1,0-1-1873,0-2 1,1-2 1707,-1-1 0,-2-2 0,-4-3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15.24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42 8 7796,'3'-4'269,"1"1"1,3 3-52,3 0 1,-2 0 0,3 0 0,0 0-59,-1 0 0,1 0 0,1 0 0,-1 0-53,-1 0 1,2 0-1,-3 2-79,-1 0 1,0 1 1,-1-3 0,0 0 19,0 0 1,-1 0 0,-1 2-261,0 0 0,0 1 224,2-3 0,-3 2 10,1 0 0,-3 1-20,3-3 1,-4 0 3,2 3 1,0-2 0,0 4 1,1 0 0,-3 1 0,2 1 0,-2 0 87,1 0 1,0 0-1,2 1 181,-1 1-251,-1 2 0,0 3 0,1-1 232,-2 1-226,0 3 1,1-2 0,1 2 0,-2 0 3,0 1 1,1 2 0,1 1 0,-2 0 5,0 0 0,-1 2 1,0 4-1,0 1-12,0 2 0,0 2 1,0-1-1,-1-1-59,-1-1 0,1 2 1,-1-3-1,1 1 18,1 2 1,0-2 0,0 1 0,0 0 24,0 0 1,0 3 0,1-3 0,0 1-21,2 0 0,-1 1 0,-1-2-14,1 0 22,-1-5 0,3 0 0,-3-3 139,1-2-131,1-1 0,-3-1 0,0-2 1,0-2 69,0-2 0,0-2 1,0-4 222,0 1 1,0 0 86,0 0-258,0-3 1,-3-1 0,-3-3-135,-2 0 1,-1 2 0,-2 1 0,-1-2-45,-2 0 0,-3-1 0,-1 0 0,-3 0-265,-2 0 1,1 0 0,-3 0-1212,1 0 1120,1 0 0,5-3 0,0-2 402,1-1 0,1-4 0,2-1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18.27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126 1 6993,'-3'0'167,"-2"0"0,1 1 0,-1 0 0,-1 1 0,0 2 40,-2 0 1,2 3 0,-2 1-172,-1-1 0,1-1-71,-2 0 57,2 0-3,2-1 0,1 1 135,-1 0-130,0-3 11,1 2 1,1-4 184,0 3-192,3-3-26,-2 5 35,3-6 6,0 3 1,0-1 0,1 2 0,1 1 0,2 0 143,3-1 1,1 1-1,3-3 203,-2 1-252,3-1 1,0 1 0,2-2 183,0 1-281,-1 0 1,1-2 0,-1 2 0,0 0-206,0-1 0,1 2 0,-1-1-113,0 1 0,-3-1 0,0 0 0,0 0 277,1 0 0,1 2 0,-1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23.91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56 8127,'3'-12'0,"0"2"0,-1-1 293,0 3 0,1 2 322,-1 2-429,-1 2-78,2 0 1,-1 4 0,0 2-1,1 2 84,0 0 1,2 1-1,-2 1 1,1 3-61,0 3 0,-2-1 1,2 2-1,-1 0-196,1 2 0,-2-2 0,1 1 0,1 0-295,-1 0 1,-1-4 0,2 2 0,-1 0-91,0-1 0,-1 0 1,0-1-1,-1 0-45,1-2 1,-1 1 0,1-3 493,-1 0 0,-4-1 0,0-1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24.43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148 0 8853,'-3'7'328,"1"1"1,-1 0 0,1 2 0,-2 1-43,-1 1 0,0 0 1,-1 1-206,-1 2 0,1 0 82,0 4 0,-2-3 0,0 0 72,0 1 0,0-3 0,1 5-692,-1-1 1,-1-3 57,3 2 1,0-3-1,0 2-171,0-1 1,2 0-1,0-4-466,1-1 0,-1-1 1036,2-2 0,0-4 0,2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24.66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8740,'6'0'278,"-2"0"0,0 0 1,2 0-244,1 0 1,1 0 0,1 0-497,0 0 392,2 0 0,0 0 0,2 0 0,2 0 69,1 0 0,1 3 0,1 1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26.27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7186,'4'6'94,"-2"0"1,1 3 0,-1 2 0,-1 1 86,0 2 0,0 0 1,0 3-1,1 0-78,-1 1 0,0-2 0,-1 0 0,0-1 40,0-1 1,0-1-1,0-1-324,0 1 135,0-4 0,0 0 1,0-3 185,0 0-650,0-2 337,0-1 0,1-3 0,0-1-19,1-1 0,1-2 123,-1-5 1,-1 2 0,3-3 14,-2-1 0,1-3 1,-1-1-1,0 1-4,2-1 1,-2 2-1,2-1 1,1 3 11,0 0 0,1 4 0,1 1 1,-1 3 20,0 3 0,3 0 0,1 2 1,0 3 89,0 3 1,-2 1-1,1 4 234,0-1-227,-3 3 1,3-2-1,-2 0 1,1-3-10,0-1 0,0-1 699,-2-2-409,1 1 1,-1-4 223,0-1-438,-3-1 0,2-4 1,-3-2-1,0-2 5,1-4 0,-2-1 1,1-2-1,-1-1-21,1-1 1,-1 1 0,1-3-1,-1 3-563,-1-1 1,0 2 0,-1 2 0,0 2-1045,-1 2 1484,-1 1 0,3 4 0,0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26.73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142 112 8053,'-1'-7'0,"-1"-1"0,-1 0-1305,0-2 1371,0 2 1,0-1 0,0 3 0,-1 0 110,-1 0 0,1 0 0,-3 0 0,0-1-121,-1 1 1,-3 1-1,3 0 83,1 1-139,0 2 0,-2 0 0,1 2 0,1 3 0,0 3 0,1 3 0,1 4 0,2-1-46,0 0 0,1 3 0,0 1 0,0 1 21,1-1 0,1-2 0,2 0 0,1-1 18,1-3 0,1 1 0,-1-3 0,2 0 11,0-1 0,-2-2 0,0-1 0,1-2 1,0-1 0,2-1 1,-1 0 5,0 0-11,0-3 0,0-2 0,1-4 1,-1-1-1,0-1 0,0 2 0,0-2-96,-2 0 94,1 2 0,-2 0 0,2 1 0,-2 0-5,0 0 0,2 1 6,-1 1 1,1 3-2,2 1 1,-2 5 0,0 2 0,-2 3-87,0 2 0,1 0 0,-1 1 1,0-2-95,-1 0 1,2 1 0,-1-1 0,0-2-296,0 0 477,2-1 0,-2 0 0,3 1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26.92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12 8053,'0'-6'-186,"1"3"242,1 0 0,-1 6 1,3 1-1,-1 2-56,1 2 1,-1 1 0,1 2 0,-1-1-38,0 1 1,-2 0 0,2 0 0,0-1 139,-2-1-103,3-1 0,-1-2 0,4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27.08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6549,'1'6'0,"1"-1"0,2-1 0,3 2 0,2-2-612,-2 2 746,3 0-134,-1 0 0,4 3 0,-1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27.30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8012,'3'3'443,"1"-1"-328,4-1 1,-1-1 0,2-1-1,0 0-265,1-1 1,0 0 0,0 2-1,0 0 138,0 0 0,2 0 0,-2 0 0,2 0-226,0 0 1,0 0 237,-2 0 0,2 2 0,-3 2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27.61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 7 8074,'-6'-4'-616,"1"2"0,2 2 646,0 2 1,1 2 0,2 3 0,0 2-31,0 3 0,0 3 0,0 4 1150,0-1-852,0 3 0,0-2 1,0 2-1,0 3-117,0 0 0,1 0 1,0 3 341,1-2-269,3 0 0,-3-2 1,2-2-125,0-2-92,2 1 1,0-9 0,0 1-1,0-2-259,1-3 1,0-1 0,0-1-1,1-1 48,0-2 1,-1 0-1,1-5-169,0-3 0,2-3 1,-1-4-1,0-2 342,0-1 0,2-2 0,-1-1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28.86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12 340 8033,'-3'-1'-1606,"0"-1"1883,3 2 88,-3-3 1,2 4 0,0 1-217,2 2 1,1 1 0,1 2-1,1 1 0,-1 0 0,-1 3 1,2-1-1,0 2-55,0 0 1,1 1 0,-1-1 0,2 0 15,0 1 1,0 2-1,-1 0 1,0 2 20,2-1 1,1 1 0,-2 1-151,0 1 77,0 0 1,3 1 0,0 1-117,0-1 86,2 2 1,-1-3 0,0 1 0,2 0 32,2-2 0,-1 1 0,4 0 0,0 1 1,1 0 1,0 1 0,2-2 0,0-1 46,3 1-229,1-1 2,1-2 156,2-1-1,-2-3-203,6-2 1,-5 1 48,5-3-79,-1 1 184,3-6 1,-2 2-47,0-3 42,0 0-77,3-8 69,0 0-7,0-10 0,0-2-43,-3-5 1,0-2 295,0-4 19,0 0-514,0-7 267,-3 1-8,2-4 19,-5-2 28,5-8-634,-4 2 257,1-8 169,-2 5-35,-3-5 1,0 6 15,-1-2 152,-5 5-58,5-3-189,-8 6 126,2 5 243,-6 4 70,3 7 258,-5 2-487,-1 3 263,0 4 1,-6 1 0,3 4 0,-1 2 295,0 2 76,0 0-530,-2 6 1,0 0-1,-2 4 1,-1 1 37,0 2 0,-1 2 1,-2 0-61,2 0 23,-1 0 1,2 0-1,-2 0 1,2-1 21,0-1 0,1-2-74,2 2 0,-1-1 95,-1 1-107,2-1 0,-3-2-140,3 1 30,0-1 300,0 1-113,0 1 0,-3 0 1,0 4-1,-1-1-25,-1 0 1,-1 2 0,-2 1 0,0 1-76,-1 1 1,-1 0 0,-2 2 0,0-1-309,-1 1 1,-1-1 0,-1 0-768,2-2 892,2 2 1,0-6-1,4 3 1,1-3 242,1-2 0,1-1 0,-3-3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29.06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98 0 8052,'-6'3'-119,"-1"0"0,-1 1 0,1-1 162,1 0 1,0 1 0,0 0 0,1 2 158,-1 1 1,2 0-1,0 1 1,0 0-152,-1-1 1,1 3 0,1-2 0,-1 1-34,1 1 0,1 1 0,-1 1 0,1 0 34,0 1 0,2-1 1,0 2-72,0-2 9,0 2 0,0-2 1,0 3-1,0-1 51,0-1 0,0 1 0,0-1-360,2 0 221,1-1 0,3 0 0,0-1-361,0 1 344,-1-3 0,1 1 0,0-3 0,2 0-137,2 0 1,0-2-1,2-1 1,-1-2-190,1-2 0,-1 0 441,1-2 0,2-1 0,1-3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29.2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13 7000,'-2'-4'703,"0"0"1,1 3 0,3-1-435,2 1 0,1 2 0,2 1 1,1 2 37,0 4 0,3 1 0,-1 2-84,2-1-113,-2 0 0,1 3 0,-3-1 0,0 1-115,1-1 0,-2 0 1,0-1-1,-1-2-987,-2 0 673,-3-1 0,4-4 0,-3 1 319,0-1 0,-2-1 0,0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30.76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32 8379,'3'3'106,"-3"3"0,3-2 0,-1 1 68,0 1 1,1 3 0,-2 0 0,2 0 12,1 2 0,-2 1 0,2 0 0,1 1 3,0 2 1,1-2 0,0 3-9,1-1-67,2 3 1,-2-3 0,3 5-42,-1 0 37,2 2 1,-2 1-1,4-1 1,-1 2 15,0 0 1,1 1-1,1-1 1,1-2-124,1-1 1,0-4 0,1-1 0,0 1-50,2-1 0,1 1 1,2-2-1,2 0-9,2 0 0,2 0 0,3-1 0,0 0 47,0-3 1,1 0 0,0-4-201,1-1 198,3 1 0,-5-5 0,3 1-174,-1 0 175,-1-1 1,2-2 0,-1-1 0,-1-3-15,-2-2 0,0-4 0,-2-1 0,-1-3-18,1-3 1,-1-1 0,-3-3 0,0-1-52,-1-2 0,1-2 0,-1-3 0,0-2-95,0-3 0,-2 0 0,-3-2 0,1 2 15,0 0 0,-3 1 1,0 2-1,-2 2 83,-2 2 0,-2 3 0,-3 6 0,0 2 178,-2 1 1,0 2 0,-1 2 317,0 0-325,-2 0 0,3 4 0,-3-2 175,-1 3-111,2-1 1,-2 3 163,1 0-152,-1 0 48,2 1-47,-3 0-1327,3 3 0,-8 3 0,-2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31.03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100 1 9017,'-5'0'1247,"1"0"-1111,3 3 0,-5 0 0,2 3 23,-1 0-99,-1 1 1,-1 1-1,1 0-293,0 0 208,0 1 0,0-2 0,0 1 0,-1-1-195,1-1 0,2 1 1,1 1-1,-1 0-896,1 0 0,1-4 1116,0 1 0,2-1 0,0 2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31.22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7811,'7'0'860,"-3"0"0,0 0-744,1 0 0,-1 1 0,1 0 0,2 1 336,0-1-338,3 3 94,-4-3 0,3 4-162,0-1 0,-2 1 1,1 0-1,-1-2-221,-1 0 1,3 2-1,-1-2 1,-1 1-2244,0 0 2418,-1-2 0,1 3 0,-1-1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32.40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73 0 9624,'0'6'252,"0"0"-199,-3 3 1,2 4 0,-3 4 0,-1 2 32,-1 2 0,0 2 0,0 0-146,0 1-12,2-2 1,-1 2-1,1-2-467,-2 2 494,3-2 1,-2 0 0,3-4 0,1-2-467,0-2 0,-1-1-129,0-3 0,2-5 0,5-8 640,0-6 0,1-6 0,0-6 0,1-1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32.5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80 8209,'7'-20'0,"-1"4"0,-1 3 0,0 3 0,-2 1 777,0 2 0,0 4-409,-1 1 0,-1 2-353,4 2 1,-1 4 0,2 2-1,0 0-82,0 1 0,2 3 0,1 2 0,-2 0-223,0 2 0,-1-3 0,0 2 0,0 0-394,-2 1 0,1 0 0,-3 0 684,-1-1 0,3-1 0,-1-1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32.76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32 7732,'-3'-3'278,"1"2"0,5-1 0,3 1-133,6 1 0,3-2 0,4 0 0,0 1-386,2 0 0,0 1 1,5-1-1,1 0 50,1-1 0,0-1 191,-1 1 0,1-1 0,0-3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35.8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130 75 7693,'0'-6'-40,"0"-1"0,-1 1 421,-1-3 1,1 0 0,-3-1-303,2 2 1,-3 2 0,1 1 0,0 2 26,0 0 1,0 1 0,-2 2-370,0 0 184,-1 0 0,1 0 1,1 2-200,1 3 175,-2-3 0,5 6 1,-1-2-1,0 2-55,0 1 1,-1 0 0,4 3 0,1-1 42,0-1 1,2 2-1,1 0 1,0-2 76,1-3 1,2 2-1,1 1 1,-2-1 96,0 0 1,-1-2 0,0 1 254,1 0 1,-2 2-1,0-1-65,-1-2 1,-3 0 0,1-2 0,-4 0-57,-2-1 0,-1-2 0,-1 2 360,-1-1-358,1-1 0,-1 0 0,0 0-263,-1-1 1,-3 0 0,2-1-1,0-1 1,0 0-364,-1-1 0,3-3 1,-2 2-1,3-2-1076,-1-1 1507,4 3 0,-3-5 0,3 5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35.99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19 7693,'6'-5'84,"-1"0"399,-1 1 0,2 2-290,-2 0 0,-1 2 1,2 0-1,-1 0-533,-1 2 1,2 4 0,-3 2 150,-1 0 1,0 1-1,-1 1 189,0 0 0,-3-2 0,0-1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36.14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6212,'5'6'0,"-1"1"0,2 2 0,-3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29.76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4 7981,'0'-3'-298,"2"5"1,0 6 421,-1 2 1,0 2 0,0 1 0,1 2-137,0 1 0,-2-2 1,0 3-45,0-3 0,0 0 80,0-3 0,0 1 1,1-1 24,1-2 1,-1-1 0,2-4-344,0 0 178,-1-3 1,0 2-1,2-4-73,1-1 206,1-1 1,0-6-1,0-2 1,1-2 77,1-2 0,-1 1 1,-1-2-1,0 2-25,-1 0 1,1 3 0,0-1 0,0 4-15,-1 2 0,1 3 1,0 1-95,0 1 0,-3 2 0,1 1 0,0 4-9,-1 3 1,2 2 0,-3 1-262,2 1 206,-3-1 1,2 4-1,-2-2-425,1 1 396,3-2 0,-4 1 1,2-3-1,0-1-192,0-1 323,1-2 0,2 2 0,0-4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36.95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130 112 7688,'4'-6'0,"-2"-1"134,-2-1 0,0 1 0,0-1 0,0 0 86,0 0 1,0 1-1,0-1 1,0 1-46,-2 1 0,0 0 1,-2-1-1,-1 2-33,0 1 0,-3-1 0,-1 3 0,1 0-156,-1 2 0,2 3 1,-2 1-573,0 4 483,3-1 1,-4 7 0,2-1-251,0 2 249,0-2 0,4 7 1,0-2-57,2-1 120,-3 2 0,4-4 1,-1 1-1,1-2-65,1-3 0,1 0 1,1-3-1,2 0 12,2-1 1,0-4 0,1-1 0,0-1 59,2-1 1,2-1-1,-2-1 1,1-4 45,1-2 0,-3 0 1,2-1-1,-1 0 11,-2-1 0,0 1 0,-1 4 0,0 0 252,0 1 1,1 2 0,-1-2 178,0 2-391,0-1 0,-2 6 0,0 1 303,1 2-303,-2 0 1,0 6-1,-1 1 323,0 3-313,0 1 0,-3 0 0,0 3 172,-1 0-180,-3 1 0,2 0 0,-4-1 1,-1-1-9,0-1 1,0 1-1,1-3 1,1-1-64,0-4 1,0 1 0,0-2-112,0-1 0,-1-1-10,1-3 0,1-3 0,1-5 0,1-4-99,0-5 1,2-2 0,-1-5 0,2-1-95,2-6 0,2-2 1,3-4-194,1-1 329,-1-1 0,5-1 1,-2 2 19,1 2 107,2 5 1,1 2 0,1 7 73,-2 3-10,0-1 1,0 9 0,-2-1 0,0 3 85,0 1 0,-3 1 0,2 2 0,-1 1 116,-2 1 0,0 2 0,-1 4 0,0 1-42,0 0 0,0 4 0,-1 1 0,-2 1-55,0 0 1,-1-2 0,-1 1 0,0-1-69,1 0 0,0-3 1,-1-1-3,1 0 0,-1-1-295,3-4 170,-2-1 0,3-4 0,-1-1-86,2-2 110,0-4 1,1-2 0,1-3-175,0-1 162,3-2 1,-4-2 0,2 1 0,-1 1 10,0 1 1,0 0 0,-1 4-1,0 1 103,-1 1 0,2 3 1,-4 1-1,1 2 8,2 0 0,-1 1 0,-1 3 0,0 1-126,-1 2 0,0 2 1,0 2-1,0 3-148,-1 0 0,-1 2 0,-2 0 1,0 0-82,2 2 303,-1-1 0,2 1 0,-3 1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37.38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131 75 7597,'0'-7'267,"0"1"1,0 0 0,0 0 0,-1 0 6,-1 0 1,1-1 0,-4 1-275,1 0 31,-2 0 0,-1 0 1,0 2 152,-2 2-155,1 2 0,0 0 0,-1 0 0,0 2-71,0 2 1,1 5 0,2 1-1,0 2-90,-1 0 0,2 1 1,0 1-1,2 2 51,0 0 1,1-1 0,2-3 0,0 0-62,0-2 0,3 1 1,1-4-1,1-2 7,1 1 1,1-4-1,1 0 1,1-2 57,0-2 1,0-2-1,1-4 52,1-2-15,-2-2 1,2 0 0,-2-1-1,0 1-30,0 0 0,-1-1 0,-2 1 467,0-1-241,0 1 0,0 3 0,-1 0 0,-2 2 443,0 1 0,2 3-405,-1 1 0,-1 2 1,-1 2-1,0 3-173,0 2 1,3 3-1,-3 2 1,1 0-108,0 1 0,1 1 1,-1 1-1,0-2-315,2 0 0,-2 0 1,1-2-1,-1 0-991,1 0 1392,0-4 0,2 2 0,0-3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37.60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7935,'4'5'496,"-2"3"1,-1 2-1,-1 2 1,2 2-43,0 3 1,1 2-1,-2 5 54,1 1-383,0 4 0,-2-2 1,0 2-1,1-1-215,1 1 0,-2 0 0,3-6 0,-3 1-1516,0 0 1606,0-2 0,3 5 0,0-1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54.05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1 8128,'-2'6'0,"0"0"-203,0 0 0,2 1 1,0 1-1,2 2 67,0 0 0,2 1 0,-1 0 1,0 0 163,2 2 0,-2-2 1,1 0-1,-1-1-371,1-1 342,0-1 1,0 0 0,-1 1-2,0-2 2,2 3 0,-4-3 0,1 2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54.45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13 118 8336,'-4'-3'0,"0"-1"0,2-2-82,0 0 1,2-1-1,0 0 1,3-1-64,3 0 1,1-2 0,3 1 0,1-1 162,1 2 1,0 1-1,1 1 1,0 0 11,1 0 0,0 2 0,2 2 0,1 1-13,1 1 1,-1 1 0,-1 1 0,1 3-53,-1 2 0,1 1 0,-1 2 0,1 1-1,-1 1 0,-4 0 0,0 1-86,0-1 120,-3 3 1,0-2 0,-4 2 0,-1 0 62,-2-1 0,-1 3 1,-2-1-1,-1 1 176,-2-1 1,-4-2 0,-2 3 0,-3-1 61,-1 0 1,-4 2 0,-3-1-1,-1 0-157,1-1 0,-2-1 1,1-2-1,0-2-195,1 0 0,3-3 1,2-4-1,3-2-113,2-1 0,3-2-1030,0-1 1196,4-4 0,4-7 0,3-2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55.42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50 7 6830,'-3'-3'-88,"2"0"377,-3 3-29,2 0-113,-3 0-113,4 0 0,-4 3 1,3 1-1,-1 1-32,0 1 1,-1 1-1,1 1 1,0 1 36,1 0 0,-1 2 0,2 1 0,-1 1-7,0 2 1,2-2 0,0 4 0,0 0-2,0 1 1,0 0-1,2 1 1,2-1-9,2 1 1,-2-3 0,0 0-107,1-1 102,0 0 1,2-4 0,-1 0-1,0-3 7,0-1 0,1-4 0,1-1-497,0-1 320,3-1 0,-4-3 1,3-1-458,-1-1 608,2-4 0,-4-4 0,2-2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59.19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44 8148,'0'-6'-147,"0"-1"124,3 1 0,-2 2 0,3 1 401,1 0-312,1-2 1,2 4 0,1-1-1,0 0 15,0-1 1,0 1 0,-2 2 0,1 0-13,0 0 1,-2 1 0,-1 1 0,-2 2-124,0 2 1,-1 0 0,-2 1-1,0 0-50,0 2 0,0 0 1,0-1-1,-3 1 51,-1 1 1,-1 1-1,-1-3 1,-1 0-50,-1-1 1,3-1 0,-1 0 48,0 0 0,1-2 1,0 0 131,1 1-32,3-2 0,-1 0 0,4-1-7,2 0-72,2 0 0,2 0 1,1 0-1,0-1-37,2 0 1,2 1-147,1 0 196,-1 3 1,0-4-1,-3 1 1,-1 1-1,-2 1-29,0-1 1,-1 3 0,0-2 0,-1 1 194,-1 1 0,-3 1 1,1-1-1,-1 0 222,-1 0 1,-3 2 0,-2 1-134,-2-2 1,-1 0 0,-2-1-1,-1 0 1,-1 0 59,0 1 1,0-1 0,1-1-252,1-1-209,0-1 0,-2-1 0,2 1 0,1 0-395,0 0 1,2-1 0,-1-3 0,2-1-1304,1-2 1862,0-2 0,2 0 0,-4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8:59.77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266 538 8148,'-6'7'0,"0"-2"0,-1-1-165,1-2 0,0 0 0,-1-1 0,0 1 86,-2-1 0,0 0 0,2-1 0,-2 0 221,-1 0 0,2-1 0,-2 0 0,1-2 24,-1-3 0,1 1 0,-2-3 0,0 1-44,0-2 1,2 0-1,-2-4-185,0-2 62,0-3 0,1 0 0,1-3 0,1-1-78,0-4 0,0 0 0,3-3 0,2 0-59,0 1 1,1-1 0,2 2 0,1 1-43,1 1 0,3 3 0,4 1 0,2 2 138,2 3 1,1-1-1,3 3 1,0 2 29,3 1 1,-1 3 0,4 1 31,0 2 0,1 0 1,1 3-1,-1 1-23,1 0 16,3 1 1,-3 5-1,2 2 1,-3 1-25,-1 3 0,2 4 0,-1 1 8,-1 2 1,-2 1 0,-1-1 0,-3 1 19,-3 2 0,-1-2 1,0 3-1,-2-2 13,0 1 1,-2-1-1,-4 0 1,-1 0 35,-2 0 0,-2 1 0,-3-2 0,-3 1 0,-4 0 89,-4 0 1,1-1 0,-4-2-1,-1-1 147,-2-1 0,1-1 1,-2-1-1,0-1-169,1 0 1,-2-2-1,2-2-118,3-4 1,0 1 0,1-3 0,1 0-66,2-2 0,4 0 0,0-3 1,2-3 49,1-1 0,0-7 0,0 1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9:02.17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19 600 7696,'-4'-2'-105,"0"0"0,2-1 267,-2 3 263,3 0-283,-2 0-96,3 3 1,0 0 0,2 2 0,1 1 73,0 1 1,-1 3-1,2 0 135,1 2-185,3 0 0,-1 4 0,1-1 74,-1 1-76,2 2 0,-1-4 0,2 2 0,0-1 56,0 1 0,2-2 0,-2 0 133,2-1-164,0 2 1,2-1 0,1 2-1,1-1 54,1-1 1,2 0 0,2 0 0,1-2 174,2 0-328,1 1 159,2-6-22,-1 5-213,7-6-2,-2 3 193,4-5-89,4 1 1,-4-4-21,4 1 89,1-1-273,1-1 0,2-3 11,0 2 194,1-4-407,2-1 200,-2-1-53,4-5 240,-4 2-217,5-5-13,1 0 157,-6-4 1,9 0 151,-6-2-153,1-1-583,1-5 759,-3-1-70,1-3 0,1-3-449,-3-1 192,1 1 10,-6-2 134,0 2 53,-3-3 0,-1 0-41,-1-1 11,-1 1-443,-6 3 416,0 0-14,-6 6 243,-1-2 201,-3 5-406,-2-3 1,-1 4 164,-2 1 1,-2 2 0,0 3 191,0 2-188,-4 1 1,2 0-1,-3 1-47,0 0-1,0 3 1,-1 2 0,-1-1 218,1 0-254,-3 3-29,4-2 0,-5 3 0,3 0 3,-2-1 73,3 4-30,-4-3 1,2 4-17,-1-2-13,-1 1 9,2 0 29,-3 2-35,0-4-1,0 4 0,1-2 6,1 3-95,-2 0 87,3-2-8,-3 1 637,0-2-566,-3 3-25,3 0 0,-4 0 63,2 0 1,1 0 0,-3 1 45,-1 1 0,-1-1 1,0 3-159,0-1 0,0 1 1,-1 1-1,-1 0-649,0 1 503,-3 3 0,4-2 0,-2 1 89,0-1 1,2 1-1,-3 1 1,1-2-1694,2 0 960,0-1 1,1-2-261,0 0 1047,-1 1 0,1-2 0,0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9:02.35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7903,'3'0'381,"0"0"0,0 0 1,1 1-397,1 1 3,1-1 1,1 4 0,1-1 0,3 0 216,0 0-90,-1 0 1,2 2-93,-2-2 0,0 1-426,0-1 0,-2 2 254,2 0 0,0-2 149,0 0 0,2 0 0,-2 3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30.05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18 1 7705,'0'8'33,"-1"2"-2,-1 0-22,1 4 1,-1-1-1,2 2 1,0 1-35,0-2 0,0 1 1,0-2-85,0 0 114,2-2 1,2-1-1,1-2 1,2-1-101,0-1 0,0-2 0,1-3 0,0 0 85,-1-1 1,1-2 0,-2-3 0,-1-2 102,-1-3 0,0 0 0,-2-1 1,-1 0-3,0-1 1,-1 4 0,-1-3 146,-1 0-38,-1 3 0,-3-3 0,0 3-59,-2-1-139,-1 2 0,1-3 1,-1 2-507,1 1 280,2 3 1,-3 1-856,4 1 1079,-1 2 0,0 2 0,0 5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9:07.51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155 80 7983,'-2'-6'0,"-1"0"141,0 0 0,1 0 1,-2 0-1,1-1 249,-1 1 1,2 1 0,-2 0 205,-1 1-446,0 0 0,1-2 0,0 1 187,-1 1-198,-1 3 0,-2-2 0,0 3 0,0 2-78,-1 2 0,2 3 0,-2 6 1,1 1-51,-1 2 1,1 2 0,2 2 0,0-1-15,0 2 0,2-2 1,2-2-1,2 1-46,0-1 0,3-2 0,2-1 0,4-3-106,0-3 0,2-1 1,3-2-1,1-1-10,1-2 1,2-1-1,3-2-785,-1-1 594,-1-4 1,0-1 355,-1-4 0,4-2 0,0-3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9:08.15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 80 7910,'-6'-4'0,"-1"1"0,2-1 214,1 1 0,-1 1 0,2-1 85,0 0 0,1-1 1,-2 1 598,1-1-134,1 0-953,2 1 138,0 0 1,2 6-1,1 2-32,1 2 65,0 3 0,0 2 0,-1 1 1,1 2-74,-1 1 0,1 0 1,0 0-1,-1 2 65,-1-1 1,-1-1 0,2-1 0,-1-3-139,0-2 1,0-1 0,-1-3-705,1-2 755,-2-1 0,3-6 0,-3-2 1,0-2 47,0-4 0,2 0 0,0-2 0,0 1-37,1-1 0,-2 4 0,3 1 186,-1 1-122,1 3 1,0 2 0,3 2 180,1 0-127,-1 2 1,4 2 0,-1 2-1,0 1 79,1 1 1,-1-1 0,2 2-1,1-1 73,-1 0 1,0 1 0,1-3 0,-2 0-54,0 0 1,-2-2-1,-3-2 1,0-2 147,0 0 1,0 0 0,0-2-110,-2-3 0,1-4 0,-3-2 0,-1-4-184,0 0 1,-1-2-1,0-1-770,0-1 588,-3 0 1,0 1 0,-1 0 0,-1 2-367,1 1 0,0 1 0,0 1 578,-1 4 0,0 1 0,-1 2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9:08.70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136 186 7854,'0'-13'0,"0"2"0,0 2 75,0 1 1,0-3 0,0 2 0,0-2 113,-2 1 0,-2 0 0,-2-3 0,0 1-269,0 0 1,-3-1-1,0 2 1,0 0 59,1 3 1,-3 2-1,2 2 1,0 2 39,0 1 0,1 2 0,2 1 1,0 5-69,0 2 1,0 4 0,2 1 0,2 2 114,1 2 0,1 1 0,1-1 0,2 0 36,3-1 1,0 0 0,2-3 154,-1 0-221,2-4 1,-2 0-1,2-3-79,0-1 67,-2 1 1,4-5-1,-3 1 1,0 0 16,1-2 0,-2-1 0,1-2 1,-1-2-146,-1-1 1,0-4-1,-1-1 1,-2-2-79,0-1 1,1 1 0,-2 0 0,-1-1 89,0 1 1,-1 0 0,0-1 0,0 2 15,0 0 1,0 2 0,0 3 33,0 0 58,0 0 1,0 3-1,0 3 1,1 4 342,1 4-254,1 1 0,1 4 1,0-1-1,-1 1 32,1-1 0,-1 0 0,2 1 1,-1-1-182,1 0 1,-2-2 0,1-1 0,1-1-490,1 0 1,0 1-1,0-4 532,0-1 0,0 2 0,1-3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9:08.85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8895,'3'6'-427,"-2"1"568,3 2 1,0-2-1,2 3-125,1 1 1,-1 1 0,-1 1 0,0 1-282,-1 0 0,0 1 1,2-3-1,-1 0-564,-1 1 829,0-1 0,2 3 0,0 1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9:09.09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8805,'6'0'1117,"0"0"-1749,0 0 485,3 2 1,-1 0-1,2 2-1038,1 1 844,0-2 1,2 2 340,-1-1 0,1 4 0,-1 2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9:09.28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32 7936,'6'-1'0,"1"0"135,1-2 1,0 1-1,2 2 1,1 0 51,1-2 1,2 1-1,1-1 1,1 1-142,1 1 1,-1-2 0,0 0 0,0 1-381,0 0 0,-3-1 0,2 0 0,-3 1 334,-2 0 0,-1-2 0,-2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9:09.5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0 8302,'-3'1'444,"1"1"0,2 4 1,2 5 365,2 0-636,-1 2 0,2 2 0,-1 3 0,0 3 48,0 1 0,-2-2 0,1 3 0,1 0 4,-1-1 1,-1-2-1,3-2 1,-1-1-160,-1 1 0,3-2 1,-2-4-1,1 0-208,1-2 1,1 1 0,-1-2 0,0-3-177,0-1 0,0-2 0,1-3 0,1-1-80,3-1 0,-2-4 0,1-5 0,0-3-853,-1-5 1,-1-3 1249,3-5 0,-4-1 0,2-3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9:15.02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18 0 7928,'-4'0'-4,"0"0"910,0 0-655,0 0 0,2 0-261,4 0 1,2 0 0,2 1 0,0 1-10,0 2 1,2 2-1,1 2-36,-2 0 1,-1 2 0,-1-1 0,-1 1 0,-2 1 82,0 0 0,-2 2 0,0-1-186,0 0 99,0-2 0,0-1 0,0-3 4,-2 0 61,1 0 0,-2-1 1,3-1 1,0-2-6,0 2 0,3-3 0,2 2 0,2-1 35,1 0 0,1 0 1,-2-2-1,2 0-57,1 0 1,0 0 0,3 0 0,-1 0 30,0-3 1,1 2-1,0-2-1243,1 0 938,-1-2 0,0 2 0,-3-4 0,-1 1 294,-2 0 0,-3-3 0,-1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9:15.53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266 433 7834,'-3'4'0,"-1"-1"-913,-1 0 830,-2 2 0,1-4 1,0 1-1,0 0 410,0 0 0,-1 1 0,-1-3 0,-1 0-154,0 0 0,0 0 0,-1-1 1,0-1-83,0-2 0,-1-2 0,0-1 1,0-2-29,-2-3 1,0-2 0,-1-4-1,0-4-250,0-1 1,2-4 0,1-2 0,1-1-38,1-1 0,4 0 0,3 3 0,1 1 27,1 1 0,5 5 0,2 3 73,2 3 104,1 2 1,2 1 0,1 2-60,2 1 11,1 2-12,2 4 118,1 0 0,-2 3 0,1 0 1,2 1-1,0 1 0,2 3-4,0 2-56,-2 3 0,1 3-20,-2 1 151,2-1 0,-2 5 0,2-1 1,-2 0-1,-3-1 0,-1 2 0,-3-2 0,-2 1-84,-2-1 0,-1-2 0,-3 2 1,-2 0 164,-2 0 1,-1-2 0,-2 3 0,-4-1-67,-2 0 1,-1 1 0,-4-2 230,0-2-211,-2 3 1,-2-3 0,-1 2-461,-2-2 179,2-4 1,-5 2 0,4-3-167,0-3 0,1 1 0,1-4 303,1-1 0,-1-3 0,3-1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9:16.98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0 100 7724,'1'6'26,"1"0"0,-1 0 0,1 0 44,1 1 0,-2-1 1,4 3-1,-1 1 1,2 2 37,0 0 1,0 3 0,1 2 6,1 0-91,-1 5 1,3-2-1,-2 2 1,2 2 28,2 0 0,0 0 0,1 1 0,1 1-15,1 0 1,2 0-1,-1 0 1,2-3 9,1-2 1,3 1 0,2 0 0,2 0 67,3-2 0,-1 1 0,5-1 0,2-1 40,4 1 0,4 0 1,3-2-1,2-2-49,0-1 1,5-3 0,3-2-328,3-4 99,-2 0 83,4-5 1,-3 0 123,6-5-61,-3 0-748,4-8 732,-4 2 12,-5-5 0,2 0 10,-2-4-343,0-5 187,-1 1 0,0-7-309,-1 1-9,-2 2 260,-3-6 1,0 4 56,-2-4 0,0 0 45,-6 2 1,1-1-23,-7 3 0,0 2-63,-3 0-1,1 1 112,-4 2 1,-1 1 48,-1 0 0,-3 3 142,-1-3 1,-2 3 242,-2 0 1,-3 0-310,1 2 0,-4 2 47,-1 2 0,0 1 0,-4 3 1,-1 1-1,-2 2-20,-1 0 0,0 0 312,0 3-197,-1-2 37,-3 3-106,0 0 18,0 0-3,0 3-212,0-3 128,-3 3-90,2 0 0,-2 0 1,1 0 32,1 0-173,-2 0 150,1 0 20,1 0 16,-2 0-31,0 0 63,3 0 1,-6 0 117,2 0 73,1 3-229,-2-3 1,4 3 17,-4-3 1,1 3-1,-2 0 78,0 1-244,0 1 69,0-1 0,-1 2-171,1 0 1,-2 0-1,-1 0-73,-1 0-31,3 1 148,-5 2-81,5-5-210,-2 7 0,3-9-76,-3 4 267,5-4-413,-4 3 266,5-4 429,-1 2 0,-1-3 0,1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30.42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6 1 7892,'-3'0'676,"1"0"-705,2 2 0,0 4 0,0 4-107,0 0 136,0 2 0,2 1 1,0 1-1,1-2-31,-1 1 0,2-2 0,-1 0 0,0-2-188,1-1 0,-1-1 0,1-2 87,1 1 0,0-3 0,1-1 100,-1-1-205,1-4 217,0 0-35,2-5-41,-2-4 263,3 0 11,-3-2-226,-1 0 186,1 2-92,0 0 1,-2 2 0,-1 3 293,2 0-154,-3 3 1,2-1-137,-3 3-41,0 0 0,2 2 1,-1 1-1,0 1-45,-1 2 0,1 4 0,0 1 0,0 2-60,-2 0 1,2 2-1,0-1 1,-1 2-108,0-2 0,1-1 1,0-2-1,0 1-456,0-1 659,-1 2 0,4-5 0,-2 2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9:17.18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8255,'0'4'803,"2"-2"-551,2 1-174,-1-2 20,3 4-69,0-1 0,-1 2 0,3 0 0,-1 0 26,0-2 0,0 1 0,-1-1 0,0 2-308,1 0 1,0 0 252,1 0 0,-1 3 0,2 1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9:17.6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7647,'7'6'0,"-3"1"0,0 1 0,0 1 162,-1 0 1,3 4 0,-3 2 0,1 1-15,-2 1 1,0-2-1,1 1 1,-1-1-279,0-1 1,-1-2-1,2-1 1,-1-2-672,0 0 0,1-3 801,-1 3 0,-2-2 0,3-1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9:18.20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25 13 7430,'7'-6'90,"-1"3"0,0 1 80,0 1 1,2 1-1,1 0-76,1 0-31,-3 0 1,3 0 0,-2 0 48,0 0-54,0 0 0,-2 1 0,0 0-50,1 1-49,-1 0 1,0 0-1,-1 1-112,0 0 1,-3-1 116,-2 3 1,0-1 0,0 2 0,-2 0 20,-3 0 0,0 0 0,-2 1 1,0-1 46,-2 0 0,-1 0 0,1 0 0,0 0-28,0 1 1,-1-3 0,2-1 227,0 0-108,1 2 1,3-5-213,0 3 132,3-3 0,-1 2-69,4 0 1,3 0 0,4-2 0,0 0-124,0 0 0,2 0 0,-1 0 0,2 0 95,0 0 0,-1 0 1,-2 1-1,0 0 48,-1 1 1,-1 3 0,-1-3-1,-1 2 119,-1 1 0,1-1 0,-3 1 0,0 2 56,-2 0 1,0 0-1,-2 1 1,-3 1 98,0 1 0,-3-2 0,-1 1 0,-1 1-26,-1 0 1,-1-2 0,0 2-274,0-2 33,-1 1 0,1-4 1,0 0-576,2-1 342,-2-3 1,6 2-1,-3-6 1,2-1 229,1-4 0,-3-7 0,0-4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9:19.23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173 37 7631,'-6'-3'214,"2"-1"0,0 3 0,-1-2-195,2 0 1,-2 1 0,0 0 0,0 0 3,-1 0 1,2-1-1,0 1 1,-1 0-41,-1 1 1,0 0 0,0-1-210,0 0 0,0 0 89,-1 2 1,4 1 0,1 1 49,1 2 1,2 2 0,1 0 0,2 0 63,2 0 1,0 3 0,0 1 26,0 2-30,0-2 1,0 1-1,1-1 168,-1-1-86,0 0 0,-2 0 1,0 1 116,-2 0-72,0-2 1,-2-1 0,0 1-1,0 0 71,0 0 1,-2-1 0,-1 0 0,-2 0-15,-2-2 1,0 0 0,0 1-1,-2-2-83,-1-2 1,1 1-1,-1-1 1,0-1-94,1 0 1,-1-2 0,0-1 0,2-2-358,1-2 0,1 0 0,-1-3-636,1-1 805,3-2 0,0 2 0,3 0 0,0-2-38,0-2 0,3 4 244,4 0 0,2-1 0,3 2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9:19.4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7781,'4'7'0,"-2"1"-178,-2 0 0,-2 0 345,0-2 0,0 0 0,3 1-361,1-1 148,-1 0 1,4 0-1,-1 0 1,-1 0-90,-1 1 0,1-3 0,-1 0-449,-1 1 494,0-3 0,0 1 1,0-2 89,1 1 0,0-1 0,-2-4 0,0-4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9:19.5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18 7781,'0'-6'772,"-1"0"-884,-1 2 1,2 2 0,-2 4-89,1 2 1,4 3-1,1 3 1,1 2-105,2 1 0,1 1 1,0 0-1,0 2 304,1 0 0,-2 2 0,5-5 0,-3 2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9:20.4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130 111 7800,'4'-2'140,"0"-3"1,-2 2 0,0-1 0,-2-1 18,-2 0 0,0-2 1,-2 1-1,0-2-116,1 0 0,-3 0 1,1 1-1,-2 0-33,-1-1 0,-1 3 0,2 0 0,-2 1 46,2 0 1,-2 3 0,1-1-1,0 1-28,1 1 0,1 3 1,0 0-1,0 2-141,0-1 1,2 1-1,0 2 1,1 2-67,2 1 1,0 0-1,1 2-218,0 1 294,0-4 0,2 3 0,2-2-207,1 2 278,-3 0 0,9 1 0,-5-2 1,1 0-15,2 0 1,-1-2 0,2 2-1,0-1 44,0-1 1,2 1 0,-3-2 0,2 0 35,-1 1 1,0-2-1,0 2 1,-2-1 29,-1 1 0,1 0 0,0-2 0,-1 2 64,-2 1 0,0-2 1,-2 2-1,-1-1 26,1 1 1,-1 0 0,-2 2-1,0 0 27,0-2 1,-3 2 0,-1-2 26,-1 2-137,-1 0 1,-1 1 0,-1-2 0,-1 0 51,0 0 1,1-4 0,0 1-61,1-1-7,1-3 0,0 1 0,-1-3 1,1-1-26,0 0 0,1-4 0,0-1 1,1-2-226,2-3 0,0-1 0,2-4 1,0-3-51,0-1 1,0-3 0,2-2 0,2-3-55,2 0 1,1-5 0,0 1-1,2-2 99,1 0 0,0 0 1,3 2 91,-1 1 1,0 2-1,1 5 1,-1 2 165,0 2 0,1 4 0,-2 4 0,0 2 62,0 1 0,-4 1 1,1 1-1,-1 2 234,0 0-263,1 1 1,-1 2 0,2 1-1,-1 1-22,1 2 1,-1 2-1,-2 2 1,0 3 3,0 0 1,1 2 0,-1 0 63,0 1-109,0-1 0,-2 2 0,0-3 0,-2-1 1,0-1 0,1-1 0,-1 0 0,1 0-51,0-1 0,0-4 1,-2 1-101,1-1-123,3-1 159,-2 0 1,3-4 0,-1-2-233,-1-3 258,0 0 1,2-6-1,0 1 1,0-2-49,1-4 0,0 1 1,1 1-1,-2-1 4,2 3 1,0 2-1,-2 3 259,0 1 0,0 2 0,0 1 74,0 2 1,-1 2 0,-2 2-1,0 2-134,1 1 0,-3 4 1,2 2-1,-1 0-218,0 2 0,2-1 1,-1 1-986,0 1 616,-1-1 491,1 3 0,-1-1 0,2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9:20.88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118 44 7543,'-6'-1'-398,"2"0"1485,-1-1-764,1-3 0,-2 2 1,0-3-247,0 2 1,-2-1-1,-1 2 1,2 1-78,0-1 0,1-1 0,0 2 1,-1 0 3,1 2 1,2 0-1,0 0 1,0 0-161,0 2 0,0 2 0,2 3 0,0 1-21,2 2 1,0 2 0,0 0 0,0 0 40,0-2 1,2 1-1,0-2 55,2 1 1,-2-5 0,2 1 0,1-1 32,0-1 1,1-2-1,1-2 146,-1 0 1,0-2-1,0-3 1,0-2 104,0-1 0,1-3 0,-2 1 0,0 0-70,-1 0 0,0 1 0,0 0 0,0 0-1,-2 1 0,1 2 0,-1 1 18,0 1-209,2 3 1,0-1-1,2 4-167,0 5 1,-2-1 0,1 5-740,-1 0 723,2-2 0,-2 2 0,0 0 242,1 0 0,0 2 0,2-1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9:21.13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9346,'0'7'284,"0"2"1,0 3-163,0 4 1,2 3-1,0 1 1,0 2 54,-1 0 0,-1 1 1,0-2-1,0-1-241,0-1 0,0 2 0,0-1-216,0-2 0,0-1 0,0-2 0,2 1 280,0-1 0,2 2 0,0-1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9:22.83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31 0 8015,'-6'4'-100,"2"1"1,0-1 0,1 2 0,0 0 77,0 0 1,-1 3-1,2 1 1,1 1 52,0 0 0,1 0 0,0 0 0,1 0-3,1-1 0,1 2 1,4-3-1,1 1 46,0-2 1,4 1-1,0-1 1,3 0-52,1-1 0,2-1 0,-2-1 1,2-1-55,1-2 1,-3-1 0,1-1-1,-1 0-193,0 0 1,0-3 0,-3-1-560,2-1 458,-4-1 325,-2-1 0,0-2 0,1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30.81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6 8295,'2'3'-147,"1"0"1,4-3 0,0 0 201,3 0 0,-1 0 0,0 0-414,2 0 1,1 0 163,2 0 0,1 0-187,-1 0 1,1-2 381,-2 0 0,3 0 0,-4 0 0,2-2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9:23.05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31 1 7931,'-3'4'0,"-1"0"0,-1 0-202,-2-1 247,4 3 0,0-2 0,1 4 0,0 1 12,1 3 0,0-1 1,1 6-1,0-1-305,0 0 1,0 2-1,1-2 1,0 0 180,1 1 0,1-3 1,-1 0-1,1 0-113,1 0 0,1-2 1,-1 2 179,-1-3 0,3-1 0,-3 2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39:23.61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111 495 7891,'-7'4'0,"1"-2"0,-1-2-71,-1 0 96,1 0 1,-2 0-1,3-2 1,0 0-41,0-2 0,0 0 0,-1-2 0,1 0 17,0 0 0,2-3 0,0-2 0,0-2-28,0-3 0,1-1 1,2-5-1,-2-1-59,2-4 1,3-2-1,3-2 1,3-1 64,5-1 1,0 4 0,3-1-1,2 1-43,2 3 0,0 6 0,3 2 0,2 2-78,1 2 1,3 3-1,0 2 60,-1 5 65,2 3 0,-4 2 1,2 1 77,0 5 1,0 4 0,-1 6-1,-1 1 1,-1 3 44,-2 1 0,-2 3 0,-3-1 1,-2-1-60,-1 0 1,-5-4 0,-2 2-1,-4-2-8,-2 0 0,-2-1 0,-2 1 1,-5-1 103,-5-2 1,-4 2-1,-4-2 1,-1 0 69,-1 1 1,-1-3 0,-3 0 0,-1-2-169,1-1 0,0-3 1,2-3-1,0-2-89,1 0 1,0-1-1,2-3-617,1-1 503,1-1 0,3-6 0,2-2-415,1-3 294,0-2 278,4-2 0,0-4 0,3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1.48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 7 7859,'-4'-3'-183,"0"2"1640,2-1-1256,1 4 0,-1 2 0,4 3 0,0 0 0,0 2-86,1 0 1,-1 5 0,2 1 0,0 2-120,-1 2 1,0 1 0,1 1 0,-1-1-220,-2-2 0,2 2 1,0-2-1,0-1-281,0 0 0,3-4 0,-2 0 1,0-3 503,1 0 0,-1 3 0,3-3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1.93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14 8304,'-4'0'458,"2"0"0,5 0-306,4 0 0,1 0 0,4 0 0,2-2-44,1 0 0,4 0 1,0 2-1,0 0-369,-1 0 1,2 0-1,-1 0 1,0 0 260,-1 0 0,2-4 0,-2 1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2.41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0 8257,'-4'0'-467,"1"1"1,4 1 1192,1 3-545,-1 1 0,5 3 46,-1 0 1,-2 4-158,2-2 0,-1 3 1,1 1-49,0 1 1,-3 1 0,2-1 0,-1-1-28,-1-2 1,-1 0-1,1-4 1,0 0-142,0-2 1,1 0 7,-1 0 1,2-4-1,0-3 1,-1-4-34,0-2 1,2-6-1,-1-3 73,0-1 1,1-2-1,-2-1 1,0 1-1,1 1 66,0 2 0,0 3 0,1 3 1,-1 1 149,-1 2-131,2 2 0,-3 1 0,3 6 24,0 1 0,-1 3 0,0 2 199,2 3-126,0 1 1,1 1 0,0 0 0,0-1-3,0-2 1,-1 1 0,1-2 0,0-2 180,0 0 1,0-1 34,0 0 0,0-4-53,0 0 1,-3-6 0,-1-1-1,-1-2-128,0-1 1,1-3 0,-3-2 0,0-1-1105,0-1 760,-3 1 0,2 1 0,-2 1-1287,3-2 1514,0 3 0,-3 0 0,-1 3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2.75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 0 8076,'-7'1'-196,"0"1"1,3 0 138,2 3 1,1-3 0,1 2 215,0 2-135,0 3 1,3 1 174,2 2 0,1 1-139,1-2 0,0 1 0,0 1-67,3-2 1,-3 0 0,3 1 0,-1-2-49,1-2 0,0 2 0,-2-5 1,1 0-53,0-1 1,-2 0 0,0-1 0,0-2 54,0 0 0,-2-1 1,-1-1 107,-1-1 0,-1-3 0,-2-4 0,0-2-53,0 0 0,-1-2 1,-1 2 158,-3-2 1,-3-1-71,-1 0 1,-1-2-253,0 0 0,2 3 125,-4 4 1,3 1-362,-2 1 0,2 3 396,0 2 0,1 4 0,1 2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3.5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49 8002,'0'-4'-177,"0"1"1,0 4-1,0 1 306,0 3 0,0 1 0,0 1 0,1 2-53,1 0 1,0 3 0,2-1 0,-1 1-3,-2-1 1,1-2 0,-1 2-312,2-1 232,2-1 0,-4-3-216,4-1 0,-3 0 47,3-2 1,-3-2 106,3-3 1,-3-2 0,2-3 24,-1 0 0,2-3 0,-1-1 0,1-2-22,-1-1 1,0 0 0,2 0 2,-2 0 1,1 3 87,2-1 0,-3 4-81,1-1 25,0 4 150,2 2 1,-1 3-48,1 0 1,0 2 0,0 1 602,0 4-538,0 5 1,0-4 0,0 3 0,0-1 36,0-1 1,3-2 0,0 0-107,1 0 18,2-3 0,-2 0 1,3-3-1,0 2 46,-1-2 0,-1 0 1,-1-1-1,2 0-71,0 0 1,-2-3 0,0-2 0,-1-1-125,-2-1 0,0 0 0,-1 0 1,-1 0-140,-1-3 1,-2 3-1,-3-3 1,0 3 96,0 0 0,0 0 0,-1 0-520,-1 0 578,-2 0 1,-4 3-1,0 0 297,-1 1-149,-4 0 1,5 3 0,-4 0 236,0 0-230,-1 0 1,1 3 0,2 0-1,-1 1 38,0 1 1,3 2 0,-1 1-1,3 2-49,2-2 0,1 0 0,-1 1 0,1 1-77,2 1 0,0-2 1,2 2-1,0 1-102,2-1 1,2 1 0,0-3 0,1 0-246,1-2 1,0 2-1,0 0 1,2-1 147,0-1 0,3-4 0,-1 3-1200,0-2 1377,2-1 0,-3 0 0,4 1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3.9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160 42 8002,'-1'-6'-213,"-1"1"1,-2 0-1,-3 2 1,0 0 385,0 0 1,-1-2 0,0 2 249,-1-1-376,-1 3 0,1-2 0,0 3-102,1 0 89,-3 0 0,3 0 1,-1 3-58,1 4 50,1 0 1,1 5 0,1-2-133,0 1 129,4 1 1,-3 2 0,2-1 0,0 1-1,0 0 1,2 0 0,0-1 0,2-1 1,0 0 0,4-4 1,-2 1-1,2-2-117,1-2 1,3-2 0,-1-4 0,0-1-103,1-3 0,-2-2 0,2-2 1,-1-2-28,0-2 1,0-1 0,-2 0 215,0 0-83,0 0 0,-3 0 0,-1 1 476,0 2-290,-2 1 0,4 3 1,-3 0 572,0 0-163,-1 3-294,-1 1-185,3 3 0,-2 2 0,4 2 0,0 3-140,-2 0 0,3 4 1,-2 0-1,1 0 40,0 1 1,-1-1 0,3 3 0,0 0 69,0 0 0,0-4 0,0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4.46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146 279 7779,'0'-7'0,"0"0"0,0 0 181,0 1 0,0-1 0,-1 0 1,-1-1 231,0-1 0,-3 1 0,2-1 0,-1 1-319,-1 1 1,-1 1 0,-1 2 0,0 1-95,0 3 0,-2 0 1,-1 0-1,0 1-197,0 4 1,-1-1-1,1 6 98,2 0 0,1 1 1,2 4-1,0 1 1,0 1 40,2 1 1,-1 1 0,4-3-9,0 0 0,0-3 9,0-1 1,4-2-44,0-3 46,2-3 1,1-1 0,0-3 0,1-2-97,1-2 1,-1-4-1,3-7 1,0-1 31,0-2 1,-2-3 0,2-1 0,-1-1 4,-2 1 1,-1-2 0,-2 0 0,-1-1 90,-1-1 0,0 0 0,-3 1 1,0 3 346,3 2 0,-3 4 0,3 5 317,-3 2 1,1 6-394,2 5 1,-3 6 0,3 7 174,-3 1 1,1 6-87,1 1 1,-1 3-307,1 2 28,-1 0 1,2-1 0,0-1-395,0-1 85,2 0 0,3 1 0,0-3 0,1 0-188,0-3 1,1-2-1,-1 0 1,0-1-107,1-3 1,-2-3 0,1-3 542,-1-2 0,2 0 0,0-2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4.83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7 125 7984,'-2'-4'980,"0"-1"-776,-1 4 1,6-3 0,2 4 0,1 0 9,1 0 1,2 0 0,1 0-1,1 0-28,1 0 0,-1 0 0,0 0 0,-1 0-350,1-3 0,-2 3 0,0-3-65,-1-1 0,-2 3 0,-1-3 0,-1 0-370,-1 0 451,-1 3 0,-2-5 31,0 1 1,-3-1 0,-1-1-60,-3 0 95,1 0 1,-4 0-1,0 0 178,0 1-28,-2-1 0,1 2 0,1 0 0,1 1 106,0 0 1,0 1-1,2 3-112,0 0 1,2 1 0,1 1 0,1 3 40,2 4 1,0 2 0,1 2 0,0 2-24,0 1 1,3 2 0,2 2 0,1 0-38,1-1 1,0-2 0,0-3 0,0-1-232,3 1 1,-2-1-1,4-1 1,-1-1 94,0-1 0,2-1 0,-2-2-1707,2-3 794,1-1 1005,0-3 0,0 0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29.9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0 8060,'-3'3'145,"1"1"1,2 3 127,0 1 1,0 5-287,0 0 0,2 2 73,2 3 1,1 0 0,0 6 103,-1-1 1,1 1 0,-1 1-316,-1 0 1,1 0 49,-2-4 1,2 0 0,-2-3 116,0-1-111,1-3 0,-3 0 0,2-2-20,-1-1 1,1-1-1,0-3-192,-1 0 235,2-4 0,-2 0 0,4-7 0,-3-1 0,1-3 19,-1-3 1,3 0 0,-2-4 94,0 1 1,3 0-79,0 2 1,0-1 95,2 2 0,-1-2-74,1 6 1,1-1 101,2 2 0,-1 1-87,0 1 1,-1-1 91,3 3 1,0 1-84,-1 1 1,-1 1 0,-1 2 68,0 0 1,0 1-1,-1 3 1,-1 0 53,0 3 0,-4-1 0,-1 1 1,-1 1 59,-1 2 0,-1 1 1,-1 2-1,-3-2 42,-2 0 0,-1-1 0,-2 0 0,0-1-75,-1-2 1,1 0-1,0-2 1,0-1-92,0-1 1,-1-3 0,-1 0-483,0 0 1,1-3 185,-1 2 0,0-2-669,1-4 1,-1-3 417,0-4 0,3-6 478,-1-3 0,3-4 0,-2-3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31.35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190 207 8160,'-2'-4'266,"0"0"0,-2 2 0,2-1 1,-2 0-94,0 0 0,-1 1 0,-1-2 0,0 1-122,-2 0 0,-1 2 0,-2-2 0,-1 1-126,1 0 0,-1 1 0,1 1 0,1 0 25,1 0 0,0 2 0,-1 2-143,0 1-32,3 1 1,-1 0 0,2 1-283,0 1 395,3 5 0,0-4 0,3 5 0,0 0 3,0-1 0,3 1 0,1-1 124,1 0-84,3-2 0,-1-3 0,3-3-98,0-1 143,1 1 1,0-5 0,1 0-1,-1-4 30,1-3 0,-1-2 1,1-3-1,-1-2-2,1-3 0,-2-1 1,0-2-1,-2 0 52,1 2 0,-5-1 1,2 1-1,-2 0 30,-1-1 0,1 1 0,-3-3 0,1 2 110,-1 1 0,0 3 0,-1 2 331,0 3-64,0 2-374,0 5-5,0 0 0,0 4 1,0 3-151,0 1 1,0 7 60,0 2 0,0 2 0,0 4-5,0 1 1,0 1 0,0 1 0,2-1-171,0-1 1,0 2 0,-1-3 0,2 0-116,0-1 0,-1-3 0,1-1 0,0 0-107,1-1 1,-2-1 0,1 1 401,-1-2 0,3-1 0,-2 1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5.07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 0 7829,'-3'7'4,"-3"1"1,4 0-1,0 2 239,2 1 1,0-2 0,0 1-159,0 0-55,0-3 1,0 5 0,2-2 576,0-2-485,1 0 0,-3-4 1,0 0-1,2 0 526,0 0-307,0-3 1,1 3-574,2-4 0,0-6 0,2-2 0,-1-5-904,1-3 1136,5-4 0,-1-3 0,2-2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5.38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1 7309,'-4'0'-1243,"2"0"1243,4 0 0,2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5.5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1 7645,'-4'0'-662,"1"0"1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6.4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69 0 8202,'-1'7'0,"0"0"-119,-1 0 119,-4 0 1,5 1-1,-3 1 1,0 3 96,0 3 1,3-1 0,-2 1 281,0 0-235,2 1 1,-2-3 0,2-1-150,-1-1-31,1 1 1,-3 4 0,2-1-1,-1-1-6,0-2 0,1-2 0,-1 0 0,1 0-280,-1-1 1,-1-1-309,1-2 1,1-1 330,2-5 0,0-3 1,0-11-1,0-3 299,0-2 0,3-2 0,1 1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6.62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1 117 8145,'4'-16'0,"0"0"0,0 0 0,-1 3 0,0 1 110,-1 3 0,-1 0 565,2 2-491,-3-2 1,4 8 0,-1-3 7,1 1 0,2 1 1,1 5-1,0 2-49,0 3 1,1 4 0,1 5 0,2 3-143,-1 2 0,3 3 1,-1-1-1,1 1-271,1 1 0,-3-2 0,1-1 0,-1-3 215,0-1 1,-1-2-1,-3-3-965,0-1 785,0-2 0,-1 1 0,-1-2 0,-1-2-902,-1 0 1137,0-1 0,-10-4 0,0 1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6.84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 8 8109,'-3'4'0,"-2"1"0,0-3 764,0 3 123,2-4-656,3 2-167,3 1 0,4-4 0,3 3 0,0-3 28,3 0 0,3 0 0,2 0 0,2 0-48,1 0 0,0-3 0,1-1 1,2-2-45,1 2 0,-3-6 0,2 3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7.5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208 373 8027,'-7'0'0,"0"0"0,-1 0 119,-1 0 1,1-1 0,-2 0-1,1-2 58,0-1 0,-3-1 0,3-2 0,1 0-165,0-2 1,1-2 0,0-4-182,0-1 176,0-2 0,1-3 0,-1-1 0,1-1 82,1 0 1,2 2-1,2 0-476,-1 0 274,1 4 0,-1 0 0,3 3 7,2 0 0,2 3 92,0-1 0,-2 4 1,2-1 10,0 1 1,-1 3 0,1 2-2,0-1 0,1 2 1,0 3 55,-1 1 0,-1 2 0,-3 3 0,2 0-23,-2 0 0,2 0 0,0 2 0,-2 0-23,0 0 0,-1 1 1,0 0-1,0 0-34,0 3 0,0-3 0,-1 2 0,0 0 28,-2 1 1,-1-1-1,1-1-251,-1 1 230,-1 1 0,-2 1 0,0 0-4,0 0 32,1 0 1,-1 0 0,0-1 0,0 1 32,0 0 1,1-2-1,0-2 1,2 1 50,-2 0 1,3-2 0,-1 2 32,1-1 1,-2-1-1,3-2 68,0 0 0,2-3 255,0 1-316,0 0 1,3 1 147,1-2-206,-1 2 0,3-5 0,-1 1 222,1-1-243,1-1 0,2 0 0,0 0 0,1 0-59,0 0 1,0 0 0,4-1 0,0-1-317,0-2 1,0-5-1,-1-1 1,2-1-7,1-1 1,-1-1 0,0-2 328,-3-1 0,1-1 0,-2-4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8.06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160 0 8034,'-7'0'0,"0"0"212,0 0 1,0 0 0,0 0 0,0 0 85,0 0 1,0 0 0,0 0 0,1 1-35,-1 1 1,-1 0-1,0 3-169,-2 0-48,1 1 1,2 3 0,0 1 0,0 0 157,0 0 1,1 2 0,1-1-537,0 0 230,4 2 1,-2-2 0,3 3 162,0 2-9,0-1 1,1 3-1,1-3 1,3 0-1,4-2 1,-1 1 0,4-3 0,0 0 18,1-2 0,1-4 1,0-1-1,0-1-375,2-1 0,0-1 1,1-2-1,1-2-1064,0-4 1,-1-4 1366,2-5 0,1-2 0,-3-2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9.3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49 13 7787,'-7'0'-189,"0"0"0,1 3 0,1 2 168,3 4 80,1 1 0,-1 4 1,0 1-1,0 1 50,1 2 0,1 0 0,1 0-163,1 2 27,2-4 1,3 1 0,0-3-48,0 0 0,2-1 84,0-1 0,3-5 0,-2-3 3,1-1 0,0-1 0,3-2 1,0-3-12,-1-4 0,-1-3 0,-1-4 1,-1-1-85,-2-1 0,0 1 0,-2-3 0,-1 1 42,-3-1 1,-1 3-1,-2-2 1,-1 3 33,-3 0 1,-4 1 0,-3 1 0,-1 1 6,-1 1 0,-2 2 0,-1 3 0,0 2 1,-2 0 1,2 2 0,1-1-66,1 4 15,4 5 1,1 1 0,4 4-1,2 0-51,1 1 1,2 1 0,2 0 0,2-1 98,1-2 0,5 6 0,2-3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9.7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6 8329,'0'-4'-515,"0"2"0,0 4 0,0 3 607,0 1 1,2 2 0,1 1 0,-1 3-1,1 4 1,0-1-1,2 3 1,-2-1-50,0 1 1,-2-3-1,2 2 1,-1-3 43,0 0 1,1-1-1,-1-2-183,0-1 8,4-3 1,-5-2-99,4 0 180,-1-4 1,1 1 0,-1-4-1,0-3-28,-1-4 0,1 1 1,2-4-1,-2-2 16,2-2 1,0 0 0,1 0 0,-1 0 0,-2 1 1,3 3 0,-3 3 0,2 2 16,1 2 1,-2 2 0,-1 3-1,1 1 54,-1 1 0,1 5 1,-2 5-34,-2 1 0,2 3 1,-1 0-1,0 0-22,-1-2 11,2 0 0,-2-1 0,1-1-334,-1 0 171,2-4 0,-2 2 0,2-4-506,0-1 659,-3-2 0,3 0 0,-3 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31.72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17 91 7829,'3'6'-464,"-3"-2"0,3-1 480,0 0 1,0-1 0,2-2 322,1 0 0,0 0 0,0 0-72,-1 0-242,1-3 0,0 0 1,0-3-1,-1 0-23,1 1 0,-2-2 0,-1 0 0,0 0-16,-2 0 1,0 0-1,-1 1 1,-1-1 36,-1-1 1,-1 0 0,-3 3 0,0 1 67,-2 0 0,1 2 0,-2-1 1,0 0 45,0 2 0,2 3 0,0 2 1,0 1-43,2 1 1,1 1-1,1 2 1,0 0-95,2 1 1,0 1-1,1 0 1,1 1-26,1-1 0,1 0 1,3-1-140,-1 0 106,1-3 0,2 1 0,0-2-521,1-1 406,-2 1 0,4-3 0,-2-1-627,0-1 600,1-1 0,-3 0 1,2-1-527,0-1 725,1-3 0,-4-2 0,3-1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20.18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7 104 8197,'-1'7'0,"0"0"-566,-1 0 475,-1 0 0,4-1 0,1 1 1,3-2-39,1 0 0,1-2 0,1 2 0,0-3 141,1-1 1,4-1-1,-3-1 1,2-1-65,-1-3 1,-1-1-1,0-4 1,0-1 10,-1-2 1,-2-1-1,0 0 1,-2 1-65,0 2 0,-4-2 0,1 3 130,-1 0-46,-1 1 0,-1-1 219,-1 3-126,-2 3 0,-3 1 0,0 3 1,0 0 13,-2 0 0,1 1 0,-2 1 238,0 3-183,2 1 0,-2 2 1,4 0-1,1 2-48,0 1 0,4 0 0,-2 3 0,3 1-55,0 1 0,0-1 0,0 3 0,3 0 18,1-1 1,2-1 0,2-1 0,0-2-258,2-1 1,2-4 0,-1 0 0,3-2-716,-1-4 916,4-1 0,1-4 0,3-1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20.82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 7 8056,'-4'-3'-2029,"-2"2"2467,5-2 546,-2 3-874,3 3-73,0 1 115,0 6 0,-2-1 17,0 2-115,-1 1-5,3 2 0,0-1 24,0 1 0,0 3 96,0 2-101,0-3-11,0 7 1,1-6-41,1 3 1,-1-1 0,2-1 0,-1-1 0,2-2-28,-1-1 1,1-1-1,2-5 1,-2 0-59,2-2 0,-3-4 0,2 0 35,0-1 1,2-2 0,-1-1 0,1-3 30,0-1 1,0-4 0,-1-1 0,0-2-28,-2 2 0,1 0 1,1 3-188,-1-1 139,1-1 1,-3 6-1,2 0 1,0 1-181,0 1 217,1 2 1,1 0 96,0 0-105,0 0-5,3 3 1,1 4 327,3 4-220,-1-1 1,1 2-1,0-2 1,0 0 3,0 0 1,-3-1 0,0-2 0,0-3 94,-1-2 0,-1 2 1,0-2 7,-1-1 0,-2-1 1,-1-2-1,-1-3 11,-1-1 0,-1-1 0,-2-3 1,0-2-242,0-3 1,0 0 0,0-2-1,-2 0-79,0-1 1,-4-1-1,2 0-824,-2 0 691,-1 1 0,0-2 1,1 2-828,1 4 1107,2 4 0,0 3 0,-1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21.2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7 7247,'7'-4'-1290,"-1"3"1418,-1 2 1,-1 3 0,-3 4 0,2 0 30,1 1 1,-2 4-1,1-2 1,-1 1-45,0 0 0,1 0 0,-3-2 0,0 0 60,0 0 1,0-1 0,0-2 385,0 0-405,0-3 0,2-2 1,0-4-84,0-3 1,1-4-1,0-2 1,1-2-137,1-1 0,-1 1 1,1 0-1,-1 3-316,0 0 0,1 1 1,-2 2 38,1 0 0,1 1 1,2 0-37,0 2 0,0 2 376,0 0 0,-1-2 0,1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21.38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7248,'0'7'78,"0"0"0,0 1 0,1 0-46,2 2 1,-2 2 0,3-1 0,0 2-9,0 1 1,-2 0 0,2 0-1,-1 0-167,-2 3 1,2-5 0,0 1 0,-1-2-538,1-3 680,-2 0 0,5-1 0,-2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21.53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8302,'3'6'-818,"1"0"1,2-2 817,1 2 0,-3 0 0,5 4 0,-1 1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21.74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28 7732,'4'0'-614,"1"0"0,1 0 843,3 0 1,-1-1 0,4 0-1,0-1-62,1 0 1,0 1-1,-1 1-332,0 0 101,-1 0 0,2-2 0,0 0-458,-2 0 333,-3 1 1,5-1 0,-4 0 188,-1 0 0,0-2 0,-1 1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21.96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1 7994,'-4'3'-68,"1"1"1,3 2 0,0 1 208,0 0 0,0 3 0,0 2 0,0 1-41,0 1 0,3 2 0,-1 1 0,0 0-71,1-1 0,-1 3 0,2-2 0,-1 0-145,1 0 0,-1 1 0,0-2 0,1 0-160,0 1 1,1-3-1,2 0 1,0-2-800,-1-2 778,1-1 297,0-2 0,0-3 0,0-1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22.61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1 131 7784,'6'0'0,"1"0"0,0 0-260,0 0 100,3-3 170,-2 2 1,5-4-1,-2 2 1,-1-1-1,0 0 1,0-1 41,-1 0 1,0 1 0,-1-3-196,1 0 170,-5 0 1,6 0 0,-6 0-189,-1 0 167,3 0 0,-5 3 1,2-1-33,-3 0 1,0 1-1,0-1 6,0 0 18,-3 2 1,-1-2-1,-2 1 1,-2 1 0,-1 0-2,0 2 1,-1 0-1,2 1 1,-1 0 24,0 0 0,1 0 1,2 1-1,-1 1 41,3 3 1,-2 3 0,4 2-1,1 2 89,0 2 1,1 1 0,1 2-58,1 0 1,-1 2 0,4-3 0,0 0-19,2 1 1,-1-3 0,1 3 0,1-3-66,1 0 0,-1 0 0,2-1 0,-1-1-106,0 0-16,1-4 1,-4 1 0,1-3-1,0-3-113,0 1 1,0-2 0,0-3 78,0-1 1,0-2 0,0-4-1,0-1 15,-1-2 0,1-2 0,-2-2 0,0-1 28,0-3 0,-2 0 0,0-1 1,-1 1 156,1 0 0,-1-2 1,-2 5-1,1 1 1,0 3 328,2 3 1,-1 4 86,-2 0-433,3 3 0,-1-1 1,1 4-1,1 1 214,0 3-172,1 1 1,-1 4 3,1 2 0,-1 1 1,3 1-1,0 0 0,-2 1 79,0 2 1,-2-1-1,3-2 1,-2-1-16,-1 1 1,2-2-1,-1-2-55,0 0 1,1 0 0,-2-4 0,1-2-54,1-1 1,-1-3 0,1 0 0,-1 0 61,0-3 1,2-1 0,-3-5 0,0-1-90,3-3 1,-2-1 0,0-5-394,2-2 0,0-2 1,1-3-1,0 1-277,0 1 1,-1 2 655,1 4 0,0 1 0,0 3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22.92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 0 7697,'-3'4'-1283,"3"-1"1290,0-3 1,3 3-8,4-1 0,3 3 0,1-1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23.08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7475,'7'0'0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31.89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23 7804,'1'-3'830,"0"0"-361,1 1-433,0 1 1,0-1 101,2 2-97,1 0 0,2 0 0,0 2 0,1 0-213,1-1 1,0-1 0,1 0 0,0 0-142,0 0 0,0 0 0,0 0 0,0 0-275,0-2 0,-2 1 588,0-3 0,1 0 0,0-2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23.58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7863,'1'7'-47,"1"0"252,3 0 0,-1 0 1,0-1-22,2 1-150,-3 3 1,2 1 0,-3 4 235,0 1-151,2 4 0,-4 3 0,3 2 48,-2 1-184,-1 1 0,0 0 0,0-2-377,0-2 252,0-1 0,0-2 0,0-2 0,2-2-219,0-1 1,3-2 0,-2-2-1,0-1-284,0-3 645,2-3 0,-1-1 0,3-3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24.0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28 35 7699,'-6'-5'47,"1"1"1,2-1 0,4-1 313,1 1 1,5 0-1,5 3 1,1 0-185,0 1 1,4 1 0,-1 0 0,-1 0-80,0 0 0,-2 3 0,0 2 0,0 1-93,-2 1 1,-2 0 0,0 0 0,-1 0-38,-1 0 0,-1 0 0,-2-1 0,-1 1 26,-3 0 1,0 0-1,0 1 1,-3 0-170,-1 1 0,-5 1 0,-1-1 0,0 0 100,-3 0 0,2-2 0,0 0 1,-1-1 6,2-1 0,0 1 1,3-2-1,1 0-169,1 1 0,0-3 147,2 3 0,4-3 0,4 1 0,2-1 54,2 0 1,1 3-1,2-2 1,0 1 105,0 1 0,1 1 0,1 1 0,-1 0 124,-2 0 1,2 2-1,-5 0 336,-2 0-413,1-2 0,-5 3 0,2-1 258,-1-1-234,-1 3 0,-3-2 0,-2 1 427,-4 0-396,0-1 1,-4 1 0,2-1 0,-2 0-28,-2 1 1,-2-2 0,-1 0-1,-2-2-351,1-1 0,-2-4 1,2 2-1,0-2-346,0-1 0,1-4 552,2-3 0,0-9 0,0-6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39.79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0 7954,'-4'0'918,"0"0"-690,3 0 1,-1 0 0,4 0-44,2 0 0,1 0 1,1 0-1,0 0-69,0 0 0,2 0 0,0 0 1,0 1-161,1 1 1,-2-1-1,3 1 1,-1-1-37,-2 1 1,2-1 0,-1 1-123,-1-2 137,0 3 1,1-2-11,0 1 83,0-2 0,-3 1 0,0 0 110,-1 1 1,-2 0 14,2-2 0,-2 2 44,2 0 0,-3 1 114,1-1-185,-1-1 0,-1 4-39,0-1 1,0 1-38,0 1 0,0 0 0,0 0 0,0 0-100,0 0 96,0 0 0,0 2 0,0 0-3,0 0-3,0 1 0,0 0 1,0 2 1,0 1 12,0-1 1,0 4 0,2-1 330,0 2-311,0 2 1,-2-2 0,0 2 0,2 1 32,0 2 1,0-3-1,-2 1 1,0 1-24,2-2 0,-1 2 0,1-1 0,-1 1-17,-1 0 1,2-1-1,0 0 1,-1 2 47,0 1 0,-1 0 1,0 2-1,1 0-44,1 0 0,-2 1 1,2-1 30,-1 0-48,-1 4 1,1-5-1,0 4-154,1-2 93,3 0 1,-4-6-1,2 1 1,1-2-1,-1 0 1,-1 1 0,1-1 0,1 0-83,-1 0 1,-2-2 0,1 1 0,0 0 64,0 0 0,-2 0 0,2 0 0,-1 0 4,-1-1 0,2 0 0,0 1 0,-1 0-17,0-1 0,0-2 0,0 2 0,1-2 25,-1 0 1,0-2 0,-1 0-1,1 0 33,1-2 0,-2 0 0,2-2 54,-1 0-79,-1-1 0,0-1 103,0 0-89,0 0 1,-1-2 37,-1 0-19,2-3-4,-3 2 269,3-3-211,-3 0 0,2 0 81,-3 0 0,2 0 39,-2 0 0,2 0-88,-2 0-43,3 0 0,-3 0-3,2 0 0,1 0 0,-3 0 56,-1 0-55,3 0 0,-4 0 150,2 0-148,-1 0 1,-2 0 0,0 0 58,-1 2 0,0 0 0,2 1 0,0 0-9,0-2 0,-1 0 1,0 1-1,-1 0-26,0-1 1,2 0 0,0-1 0,-1 2 21,-1 0 0,1 0 1,-1-2-1,1 0 61,-1 0 0,1 2 0,-1 0 66,1-1 1,1 0-69,0-1 0,2 0 188,0 0-342,0 0-67,1 0-17,0 0 235,3 0-301,-2 0-1128,1 0-1878,-2 0 3153,9-3 0,-2 0 0,4-3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31.26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88 7898,'7'9'591,"3"5"1,8-8-235,-1-2-307,0 5 0,1-7 0,-1 4-35,0-4 0,7-2 0,-1 0 0,-2-2 51,-2-4 1,-1-2 0,-1-3 0,-2 3-241,-3 0 0,1-1-14,-7-9 0,0 1 0,-8 2 132,-4 3 1,-3-1 251,-9 7-200,1 0 0,0 6 0,-3 0 1,1 2 37,2 4 0,-5-2 0,11 5 1,-3 1 532,3-1-462,-5 3 0,14 5 0,-3 1-39,3-1 0,2 1 0,0-1 0,2 0-54,3 1 1,-1-1 0,8 0 0,1 1 4,3-1 1,1 0-1,0-1 1,3-3-371,3-1 0,-4-6 1,4 3-1,-3-1-177,-3-4 0,6-2 0,0-4 530,-1-4 0,-3-3 0,-2-9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31.86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16 0 7613,'-10'2'339,"4"4"0,6-2 1,4 7-1,2 3-307,-2 1 1,0 3 0,-1-1 0,3 0-107,-2 1 0,0-1 0,0 0-118,2 1 0,1-7-50,-1 1 147,-4-8 1,8 2 44,-5-12 1,-3-4 0,6-7-194,0-1 1,-4-5 54,7 0 1,-7 0 342,2 6-258,4-1 248,-9 1 142,7-1-228,0 9 1,0 3 0,3 12 237,-5 5 0,2 5 0,-1 3 587,3 4-891,-6-3 1,6-1 0,-7-8-30,3 3 0,0-4 0,-4-1 169,4-1-320,3-2 66,9-6 1,-7-2-577,1-4 432,0-4 0,-1-7 147,1 0 113,-1-1 0,1 3 0,-3 1 93,-1 3 1,0 7-73,-2-2 184,-4 4 1,5 4-1,-7 4-208,0 5 1,0 7 0,0 3 0,0 2 7,0-2 0,0 6 0,0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33.85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25 7955,'8'-6'0,"0"0"37,0 2 0,-1 0 0,1 2 370,2 0-242,1 2 1,-1 0 0,0 2 0,1 2 81,0 2 0,1 0 1,0 0-1,0 0-25,1 3 1,-3-2 0,-1 2 0,-1 1-191,-3-1 0,1-1 1,-4 1-1,-1 0-87,0-2 1,-4 1-1,-1-1 1,-2 1 0,-2-1 1,-2 0-1,-3-1-682,-2 0 596,-1 0 0,2 0 1,-1 0-1,0-2 8,2-2 1,1-2 131,2 0 0,1 0 0,3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34.38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1 7959,'-3'0'1123,"0"0"-988,3 0 0,0 3 0,0 1 0,0 4 113,0 2 1,0 2 0,0 2-122,0 2-76,3 1 1,-2 2-1,3 1-53,-2 2 1,1 3-107,-1 1 0,-1 0-90,1-2 0,-2 1-7,0-1 0,2-3 0,0-2 98,0-2 1,-1-3 0,0-4 106,1-2 0,3-1 0,-2-1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34.65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49 8183,'2'-6'791,"2"2"-625,4 0 0,0 2 0,2-2 0,0 2 0,2 0 51,0 2 1,0 0-1,1 0 1,0 0-391,1 0 213,3 0 1,-5 0-507,2 0 1,-1-1 43,-1-1 0,0 1 0,-1-1-296,0-1 0,-3 2 718,-2-3 0,0 0 0,0-2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34.8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8092,'0'6'795,"0"2"-560,0 0 0,2 0 0,0 0 0,0 2-123,1 2 0,-2 0 0,2 0 0,1 2-265,-1 0 1,-1 0 0,1-1 0,1 0-264,-1 1 0,1 0 0,1-3-857,-1-1 920,2 2 0,-3-6 353,3 2 0,0-1 0,0-1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35.41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8942,'0'6'260,"1"2"0,0 0 177,1 2-285,0 0 0,-2 2 0,1 2-115,1 0 1,-1-1-51,1-3 1,-1 2 0,0-3-149,1 0 1,1 0-1,-1-3 1,0-1-9,2-1 0,-2 0 0,2-3-101,0 1 0,2-1 0,0-3 81,0-2 1,-1-1-1,0-2 1,-1 0 178,0-1 1,0-3-1,-1 1 251,0-1-196,1 2 0,-2-1 0,2 3 0,0-1-24,-1 0 0,2 2 947,-1 2-576,-1 2 0,0 0 178,-1 0-387,-1 0 0,4 2 1,-3 2-1,1 0 66,0 2 0,1 2 0,0 2 0,0 2-47,0 1 0,-1 0 1,2 1-1,-1 1-75,1 1 0,-1 1 0,1 3 0,-2 0-32,0 0 0,1 0 0,-1 0 0,-1 0 15,1 0 1,0 0 0,-2-2-85,1 0 0,0-2 81,-2 0 1,0-1 0,0-2-5,0-1 0,0 1 1,0-3-413,0-1 1,-3-2 188,-1-1 1,-1-1 0,-1 2-250,0-1 0,-3-3 1,-1 2-1,-1-1-553,-1 0 0,-2-2 0,-1-4 0,0-6 922,1-5 0,-3-10 0,2-3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32.08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29 0 7971,'-5'1'432,"-1"1"0,1-1 1,1 3-150,2 0-273,1 1 1,-1 2-1,0 0 1,1 3 55,1 1 1,0 3-1,0 1 1,1 2-75,1 2 1,1-1 0,-2 2 0,1-1 13,-1 0 1,2 0 0,-1-2 0,2-1-519,0-1 1,1 0 0,-1 0 0,0-1 511,0-2 0,1-1 0,1 1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36.01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151 19 7928,'-6'-1'614,"0"-1"0,2-1-34,0-1-331,0 2 0,-2 0 1,0 0-1,0 0 11,0 2 0,-2 0 1,0 0-1,0 0-34,-1 2 1,3 2 0,-2 2 0,0 0-96,0 2 1,2 0 0,-2 2 0,2 0-78,2 2 1,-2 2 0,3 0 0,0 0 3,0 0 1,3 0 0,0 1-1,0 1 88,0-1 0,0-2 0,3 1-139,1-1-7,1-1 1,1 0-1,0 0-789,0-2 562,0-2 0,0-1 1,0 0-912,0-1 881,3 1 0,-2-4 0,2 1 0,1-2-35,-1-2 1,1 0 0,2-1 0,0-2-683,0-3 974,0-4 0,3-2 0,0-4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36.40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115 19 7874,'1'-4'-4,"0"-1"1499,1 1 281,0 1-1643,-2 0 0,-1 4 1,-3 1-1,-2 2-201,0 2 1,-1 2 0,1 0-210,0 2 246,0-3 0,0 2 1,0-1-1,1 0-84,1 2 0,1-3 0,2 2-288,-1-1 260,1-1 0,-1 4 1,4-3-1,2 1-50,2 0 1,3-1 0,0-1-1,1 0 146,0 1 0,0 0 1,2-2-1,-1 0-18,-1 0 1,0 0 0,-4 0 0,1-1 276,-2-1 1,-3 2-1,0-2 1,-1 1 381,-1 1 1,-1 2-1,-3 0 1,-2 0-7,-3 1 0,-1-2 0,-2 1-381,0 1-162,0-2 1,-2 1-1,-1-2-1680,0 0 1117,1 0 1,0-2 517,2 0 0,0-2 0,0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37.47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 7 7465,'-3'3'302,"3"0"0,0-3 0,4 0 0,1 0-50,1 0 1,2 0 0,1 0 0,0 0-193,2 0 1,0 0 0,-1 0-177,0 0 0,0-1 0,0 0 0,0-1 0,-1 0-83,0 2 1,-1-1 0,0 0-949,-1-1 644,-4 0 503,0 2 0,-1 0 0,2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38.13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24 1 7997,'-4'0'376,"1"0"-160,0 2 0,1 0 1,2 2-1,0 0 17,0 2 0,0 2 0,0 0 1,0 2-111,0 0 0,0 2 0,-2 0 0,0 2-35,1 3 0,0-1 0,1 2 0,0-1-7,0 2 0,0 1 0,0-1-57,-2 1 58,1 3 1,-2-2-1,3 3-76,0-2-8,0 1 1,0-2 0,0 2 0,0-1 10,0 0 1,0 0 0,0-1 0,1 1-53,1-1 1,-1 2-1,1 2 1,-1 2-17,1 0 1,-1-3 0,1-1 0,0-2-6,0-1 1,2-4 0,-2 0 0,0-1 24,-2 1 1,2 0-1,0 2 1,0-1 26,-2-1 1,0 1-1,0-3 1,0 2 21,0 1 1,0-3 0,0 0 6,0-1 1,0-1-26,0 0 0,0-1 78,0-1-69,0 2 0,0-5 1,0 2 13,0 0 0,0-1-3,0-2 1,0 2-1,0 0 15,0 0 1,0-2-1,0 0 1,0 0 37,0 0 0,0 0 0,0 0 105,0 0 0,0-2 135,0 0 317,0 0-459,0 0 1,0-1 91,0-1-163,0-1 0,1 1 263,1-2-253,-1 0 0,2 0 252,-1 0-209,-1 0 1,4 0 0,-1 0-66,1 0 1,0 0 0,0 0 0,2 0-216,0 0 0,0-2 0,1 0 1,2 1-355,1 0 1,2-1 0,1 0 0,1-1-881,2 0 1369,0-1 0,9 0 0,-1-2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0.15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18 1 8125,'-6'0'-67,"3"0"1,-1 0 255,2 0 284,2 0-12,-3 0 0,8 0 1,1 0-258,0 0 1,1 2 0,-1 0-40,0-1 0,1 0 0,0-1 0,2 0 1,0 0 22,-1 0 0,3 0 0,-1 0 0,1 0 9,-1 0 1,1 0 0,-1 0 8,1 0 0,-1 2-171,0 0 109,0 0-24,3-2 1,1 2 32,0 0 1,2 0-124,0-2-11,-1 0 0,4 0 1,-1 0 13,1 0 0,0 0 24,-1 0 1,3 0-19,1 0 0,-1 0-151,1 0 205,0 0-40,0 0 0,1 0 6,-1 0 1,2 0-2,2 0 0,-1 0-142,1 0 128,1 0-10,-2 0 1,5 2-65,-2 0 1,-1 0 17,1-2 0,0 0-56,2 0 77,0 0-117,0 0 120,0 0-8,1 0 0,-1 0-2,0 0-26,-3 0 16,2 0 0,-2 0 169,1 0-160,-1 0 0,-3 0 1,-1 0 60,0 0 1,-1 0 0,-4 0-1,-1-1 1,-2 0-20,-1-1 0,-4 0 0,-2 2 117,-2 0-848,0 0 0,-3 0-190,-3 0 0,-3 0 0,-3 0-554,0 0 1432,0 0 0,-2-3 0,-2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0.4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6901,'6'3'-444,"0"-2"0,0 1 444,0 1 0,1-2 0,0 3 1415,1 1-969,3 0 1,-4 1 0,1 1 142,1 1-544,-2-1 1,1 4-1,-4-3 1,0 0-32,-1 0 1,-1 1 0,-2 2 0,-1-1 26,-1 0 1,-2 2 0,-4-1 0,0 0-432,-2-1 1,2-1 389,-2 1 0,0 2 0,-2-3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1.37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272 6 8068,'-7'-2'0,"0"0"7,-1 1 0,0 0 0,1 1 479,-1 0-340,-2 0 0,0 0 0,0 0 0,0 0 139,-2 0 1,0 2-1,0 1-353,0 3 49,0 1 0,1 0 1,0 0-63,1 1 41,0 6 0,0-4 1,1 4-1,-1 1-45,1 1 0,2 1 0,-1 0 0,1-1 84,1 0 1,1 2 0,0 0-1,2-1-19,0-1 0,1 0 0,2-3 0,1 1-187,1-1 0,3-1 0,4-1-624,0-1 623,1-3 0,5 1 0,1-4 0,2-2-771,2-1 979,-1-1 0,4-3 0,-2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2.28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17 8011,'-6'-2'-1629,"3"0"1629,1-2-110,1 0 324,1 1 0,2 1-75,0 4-141,3 1 0,-4 4 0,1 1 0,0 2 62,0 2 0,0 0 1,-2 2-1,0 0-9,0 2 1,0-3 0,1 2 0,0-1-52,1 0 0,0-2 0,-1-3 0,0 0-42,1-2 0,1 0 1,-1-2-49,2-1 1,-1-1 81,1-3 1,-2-3 0,2-1 0,-1-4 10,0-2 1,1-1 0,0-1 0,0 0-25,1 0 1,-2 0 0,1 2 0,1 3-31,0 2 1,-1 1-1,0 2-79,1 0 135,-2 2 0,2 0 0,-1 0 0,1 2 57,-1 2 1,1 2 0,-1 2 0,2 0-28,0 2 0,-2-4 0,0 0 0,0 0 108,2-1 1,0-1-1,0 1 178,0-1 0,0-3-120,0 1 0,-3-2 0,0-2-300,-1-2 158,-1-1 0,2-2 0,-3-1-276,2-2 0,-1-1 0,2-1 0,-1-1-576,0-1 793,0 1 0,0-4 0,2 2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2.77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97 91 8054,'0'-6'0,"0"0"-1172,0 0 1001,0 0 0,0 0 0,0 0 0,0 0 494,0 0 0,-1 0 0,0-1 0,-2 2-203,0 1 0,-1-1 0,-2 1 0,0-1-138,0 1 0,0 1 0,0 3 0,0 0-99,0 0 1,0 2 0,0 1 0,0 1 7,0 3 1,2-1-1,0 2 1,0 1 126,1 1 0,0 2 0,3 0 240,0 2-190,0-1 0,0 2 0,1-4 0,0 0-24,1-1 0,3-3 0,-1 1 262,1-1-196,1-4 0,0 2 1,0-3-102,0-1 8,0 0 0,-2-2 1,0-1-1,1-2-65,0-1 1,1-2-1,0-1 1,-1-1-36,-1-1 0,2-1 0,-3 2 1,1-1-21,0 0 0,-2 2 1,2 0-75,-2 2 118,3 0 0,-2 3 1,1 3-63,-2 3 93,-2 5 0,1 0 1,0 1-209,1 0 165,0 1 1,-2 0-1,1 1 1,0 0 0,1-1 1,1-2-1,-2 2 1,1 0 69,0-1 0,0 2 0,0-3 0,3 0 0,-2-2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3.34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 7 7944,'-3'-4'-1224,"2"2"1716,-3 2-229,2 0 0,0 1 0,2 2 1,0 3-365,2 1 1,-1 2-1,1-1 1,-1 0-22,-1 0 0,2-1 0,0 1 122,-1-1 0,2-1 0,1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32.71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0 115 8555,'6'0'-267,"0"0"222,-1 0 1,1 0 0,1 0-83,0 0 385,0 0 1,3 0 0,-1 0-137,0 0 1,0 0-49,-1-2-43,-2 1 0,4-4 0,-2 1 0,-1-1 0,-1-1-229,-2 1 124,1-1 1,-5 0 0,2 0-40,-1 1 116,-1-1 0,-3 0 0,0 0 0,-3-1-6,1-1 1,-3 0-1,0 3 1,-1 0 89,-1 1 1,1-1 0,0 3 0,1 1-11,1 0 1,-2 2-1,2 2 1,0 2-105,0 2 1,4 3 0,0 0 0,2 1-6,-1 2 1,0 2-1,2 2 1,2 0 89,2-2 1,1 1 0,1-3-191,0 0 78,-1-1 1,1-1 0,1-1-263,0-3 222,0 0 0,1-2 0,-1-1-166,1 0 226,0-3 0,-1 2 0,1-4 0,0-1-43,0-1 0,-2-3 0,3-2 0,-2-1 98,1-2 1,0-1-1,-3 1 1,1-1 58,0 1 1,-1-2-1,-1-1 1,0 1 12,1 1 0,-2 3 0,0 2 0,0 0-70,0 2 0,-1 1 0,0 1-35,1 0 0,-2 2 0,2 3 1,0 1-2,1 3 1,-2 2 0,1 1 201,-1 2-125,0 1 1,0-1 0,0 1-1,0-1 130,1-2 0,-3-1 1,3-2 100,-1 0-170,-1 0 0,2-3 0,-2-1-4,1 1 0,1-2 0,-1 0-73,2-2 0,-1-3 0,1-2 0,0-2-259,1-1 0,1-2 1,0-1-1,-1 1-1430,1-1 1051,2 1 250,-1 0 23,1-1 29,0 3-50,-1 1 338,1 2 0,0 0 0,1 1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3.47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6400,'6'3'-205,"-3"0"1,2 2 0,-1 0 204,-1 2 0,5 0 0,-1-1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3.69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12 7243,'6'0'124,"0"0"1,0 0 0,0-2-1,2 0 149,0 1 1,2 0-1,-1 1-593,0 0 316,-2 0 0,5 0 0,-3 0 0,0 0-229,-1 0 1,1 0 232,-1 0 0,0-2 0,-2-2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3.9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 0 8121,'-6'0'456,"2"0"-294,0 0 0,3 1 1,-1 1-1,1 2 6,1 1 1,1 4-1,0 1 1,1 3-96,-1 3 0,2-2 0,-1 3 0,0-1-270,1 0 0,-3-2 0,3 2-756,0 0 779,0-1 1,1 0-1,-1-1 1,1 0-51,-1-1 1,-1 0 223,2-1 0,0 0 0,2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4.27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54 6 7970,'-2'-3'-220,"1"0"0,-2 3 0,1 0 343,-2 0 1,0 0 0,0 1-1,0 1 501,-2 2 0,2 1 0,1 1 0,0 0-787,-1 0 0,3 1 0,-1 0 1,1 2-51,1-2 1,2-2-1,2-1 1,0 0 54,3 2 0,2-2 0,0-1 1,0 0 28,2-2 0,-2 2 0,1-1 1,-1 0 132,-2 0 0,0 1 1,-2 2 283,-1-1 1,-1 0-102,-3 2 1,0 0 532,0 2-515,-6-1 0,2 2 0,-4-1 0,-1 0-67,-1 2 1,-1-3 0,0 1-1,1-1-394,0-1 256,-2-3 0,0 3 0,0-3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5.87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24 0 7813,'-3'0'-90,"1"0"14,4 0 59,1 0-4,3 3 1,-2-2 0,-2 3 0,0 1-1,0 0 1,0 1-1,-2 0 1,0 0-3,0 0 0,0 0 0,0 0 0,0 0 11,0 0 1,0 0-1,-2 1-39,0-1 0,0-2-64,0 0 0,2 0 70,0 2 0,2-2 1,4-1 83,0 0-58,1 1 0,1-1 0,0 2 73,2-1-69,-3-3 0,2 4 0,-3-1 216,0-1-161,0 2 1,0-3-1,-1 2 175,-1 0 0,-1 0 0,-4 0 0,-1 0 27,-2 2 0,-2 2 0,-1 0 0,-2 2-133,0 1 1,-1-2-1,-2 0 1,0-1-151,2-2 0,-1-1 0,3-3 0,1-1-67,0 0 1,1-1-1323,0 0 607,3-3 823,0 0 0,3-3 0,0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6.45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253 421 8279,'-8'3'-253,"-1"2"1,-1-3 0,1 0 210,1 1 0,0-2 0,-2 1 0,0-2 229,-2 0 1,0 0 0,1 0-1,0 0-68,1-2 1,0-1-1,-2-3-109,0 0-3,0 2 0,1-8 0,0 2-48,1-4 17,0-1 1,1-6-1,1-1-408,1-1 297,1-4 0,2 0 0,2-1-334,2 2 353,0 1 1,0 4-1,2 1 1,2 1 11,2 1 0,3 3 0,0 1 0,2 1-221,1 1 438,-2 3 0,6 0 0,-3 3-70,1 0 1,2 3 0,-1 1 0,0 1-39,2 1 1,0 1 0,-1 1 0,0 2 3,1 4 0,-2-1 0,1 3-62,1 1 0,1 0 28,0 1 10,0 0 17,0 0 1,-1 0-21,-1-2 0,-1 2 140,-3-2-135,-3 3 5,3-4 0,-6 3 217,2 1 7,-4-1-152,-1 0 1,-3 0 115,0 0 0,0 2 16,0 2 1,-5-1-85,-1-1-50,-1 2 9,-2-4 1,2 4 97,-3-2-69,0-2 241,-2 3-244,-3-3-12,2-3 1,-3 2-119,2-3 0,-1 0 37,1-2 0,1-1-171,-1 0 1,2-1-396,2-2 0,-1 0 112,1-2 450,1-2 0,0-2 0,3-2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9.39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8880,'1'3'437,"1"-1"0,2-1-242,1-1 0,0 0 0,0 2 34,2 0 1,0 0-13,-1-2 1,2 0-160,0 2 74,3-1 0,-4 2 0,3-1 104,1 0-188,0 0 1,1 0 0,0 0 0,1 0 103,1 0 0,-1-1 0,1 1 0,-1-1 19,1-1 1,1 0-1,4 0 1,-1 0 4,0 0 0,2 0 1,0 0-1,0 0-114,0 0 1,1 0 0,2 0 0,-2 0-119,0 0 1,2 0-1,1 2 40,1 0 57,1 0 1,0 0 0,1 0 0,0-1 9,0 0 1,-1-1 0,0 0-336,2 0 200,-1 0 1,2 0 0,-3 0-250,-1 0 291,3 0 0,-1 0 1,3 0-1,-2 0-70,0 0 1,-2 0 0,0 0-1,-1 0 32,-1 0 0,0 0 0,0 2 1,0 0 47,0-1 0,-3 2 0,-1-1 1,-1-1 31,-1 0 1,0-1 0,0 2 0,0 0 44,-2-1 0,0 0 0,-2-1 0,0 0-32,-2 0 0,-2-2 0,0 0 0,-2 0-3,0 2 0,-1 0-30,-1 0 26,0 0-329,-3 0-522,0 0-1188,-3 0 0,-1-2 2033,-1 0 0,-1-6 0,-3 2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9.64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0 7919,'-3'0'-245,"1"0"1,4 1 561,2 1 0,-1-1 1,1 1-1,1 0-170,1 0 0,0 2 1,0-1-1,-1 0-44,-1 2 0,1 0 1,-1 2-1,-1-1-54,-1 0 1,-1 0-1,-1 0-160,0 2 58,0-1 0,-3 4 1,-1-3-970,-1 2 686,-4-3 1,2 4 335,-3-1 0,-1 2 0,-1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01.19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73 1 8150,'-6'0'-91,"1"2"1,0 3 0,2 2 275,0 3 0,-1 2 1,1 0 109,0 2-243,-1 2 0,0 1 1,1 0-1,-1-2-42,1 0 1,0 1 0,-1-2-262,2-1 187,-2 3 1,3-4 0,-2 2 0,0-1-115,2-1 1,0 0 0,1-2 0,0-2-497,0-2 1,0-2 673,0 0 0,0-3 0,0-1 0,0-3 0,3-8 0,0-2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01.4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13 8150,'3'-7'379,"-3"4"-168,3 0 1,-2 3-241,1 0 1,1 1 0,3 1 50,0 2 0,1 2 1,0 2-1,1 2-19,0 2 0,-2 0 0,0 0 1,0 0-28,0 0 1,0 0 0,0 0-575,0 0 430,-2 2 0,0-1 0,-2 1-503,0-1 497,1-4 0,-2 2 0,1-3-322,-2-1 496,0 0 0,0-1 0,-2 0 0,-2 3 0,-2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33.27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0 7726,'0'3'354,"0"0"-154,0-3-171,0 2-8,2-1 1,-1 4 134,1-1 0,0 4 0,1 1 0,0 1 201,-1 1 0,2 0-155,-2 2-304,0-1 76,0-1 1,0 0-78,1-1 85,-1 1 1,1-5 0,-2 2-272,1-2 87,0 0 1,0-2-428,0 0 440,2-3 46,-3 1 39,1-4 54,1 1 0,0-5 1,1 1 0,0-4 0,0-2 1,1-1-1,1 1 1,-1-1 25,-1-2 0,1 2 0,-1-1 85,1 1 0,0 1 103,-1 1-194,1 0 195,-4 6 1,4-3-31,-1 5 0,-2 1 0,1 2 0,-1 3-54,0 1 1,1 3-1,0 0 253,0 1-284,-2 1 0,4-1 1,-3 0 140,2 0-185,-3-2 0,3-1 1,-1 0-1,0-1-80,2 1 0,0-3 0,0-1 0,1-1-42,0-1 0,0 0 1,-1 0-1,2-1 68,0-3 1,2-1-1,0-4 1,0 1 21,-1-1 1,-2 1 0,2-1 0,-2 1 111,0 1 1,-1 0 0,0 2 390,-2-1-292,1 3-154,2 0 0,-3 4 1,0 1-75,-1 2 34,-1 1 0,1 1 0,-2 1-302,0 1 164,0 2 0,0-1 0,0 2 0,0 0-109,0-1 0,2 0 1,0-2-1,0 0-43,-2 1 0,1-2 1,0-1-1,2-1 298,0-1 0,-1 1 0,2-4 0,-1 1 0,3-2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01.62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31 8103,'0'3'-265,"0"0"0,1-4 424,1-1-163,4-1 1,3-1 0,4 1-213,1 0 124,1-2 1,3 4 0,0-2 0,1 0-323,1 2 0,1-1 414,1 0 0,-2 2 0,-2-3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02.19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13 8033,'0'-4'-432,"0"2"598,0 2 0,2 2-114,0 2 1,2 2 0,-2 2-1,0 2 153,1 2 1,-3 0 0,3 0-57,0 0-129,-3 0 0,4-1 0,-3 0 1,1-2-122,-1 0 0,1 1 0,-1-2 1,2-1 63,0 0 0,-2-3 1,2 0-210,0 1 1,-2-3 45,3 0 0,-2-1 1,2-1 97,1 0 1,-2-1 0,0-1 122,0-2-60,2 2 1,-2-2 0,3 3 0,0-2-22,-2 0 0,1 2 0,-1-1 17,1 1 4,1 1 1,0 0-1,0 0 105,0 0 4,0 0 1,2 3-1,0 0 1,0 1 101,-2 0 0,0-2 1,0 1-1,1 0-51,1-2 0,-1 0 1,1 0-1,-1 0 65,-1 1 0,-1-1 0,0-3 1,-1-1 66,0 0 1,1-3 0,0 2 0,-2-4-209,0-2 0,-1 1 0,0-2-289,0-2 1,0 1 0,-2-4 0,0 1 0,0 0 65,0-2 178,0 2 0,-3-2 0,0 1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02.69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121 61 8004,'0'-6'15,"-1"0"0,0 2 23,-1 0 0,-2 0 0,1-2 0,0 0 71,-2 2 1,1-1 0,-1 2-1,-2-1-122,1 0 0,-1 2 0,0 0 0,0 2-86,-1 0 1,0 0 0,2 0 0,0 0-122,0 2 0,0 0-207,0 2 413,3 0 1,-2 2 0,3 0 0,1 0-45,0 0 0,1 0 0,0 2 193,0 0-90,3 0 0,0 0 0,3 0 0,0-1-30,0 0 0,0-1 0,0 0 1,0-1-39,0-1 0,1-1 0,0-1 1,1 0 12,-1-1 0,0 0 0,-1-2 0,0-1-41,0-2 1,0-3-1,-1-2 1,0 0-7,-1 1 1,-2-2 0,1 2 125,0 0-35,-1-1 0,-1 2 0,0-1 60,1 2 1,0 2-27,-2 0 0,1 2 90,1 0 1,-1 4 0,1 3-74,1 2-64,-2 0 0,2 2 0,-2-1 0,2 0-75,0 2 0,-1-2 0,2 1 1,-1 0 18,0-2 1,-1 2 0,2-1-1,0-1 35,0 0 0,1-1 0,-2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02.89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8050,'0'6'-111,"1"0"1,0 0 0,1 0 56,0 2 0,0-1 1,0 1-1,1-1-155,-1 1 1,-1-1-1,2 1-321,-1-1 530,-1-1 0,4 0 0,-1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03.06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7309,'7'6'-378,"-1"-2"1,0 0 0,0 1 270,0 0 0,2 2 0,0 0 107,2 1 0,0 3 0,2-2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03.27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25 8048,'2'-4'170,"2"2"0,2 1 0,0 0 91,0-1 1,1 0-1,0 2-418,1 0 118,3 0 0,-4-2 0,3-1-392,1 2 233,0 0 1,-1 1 0,-1 0 0,1 0-722,-1-2 919,-2 1 0,2-2 0,-3 3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03.5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0 7935,'-3'4'0,"-1"-2"863,2-2-589,-1 0 0,3 1 1,0 1-133,0 2 1,1 4-1,0 1 1,2 1-205,0 0 1,-1 2-1,1 1 1,1 0-365,-1 0 0,-1-1 0,2-2 0,0 0 174,-1 2 1,2-1-1,-2 0-736,0-1 988,-2 0 0,5 2 0,-3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03.8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 18 7871,'0'-4'736,"0"0"0,0 2 441,0-2-431,0 3-423,0-2 1,-1 7-1,0 2-750,-1 0 267,0-3 1,0 7 0,0-4-1,0 1-175,2-1 0,0 0 0,0 1 1,0-1 113,0 0 1,2 0 0,2 0-1,1 0 12,-1 0 0,1 0 0,-1 0-1,2-1 103,0-1 0,-1 1 0,0-1 0,-1 2 185,0 0 0,-1-2 0,-1 0 391,-1 0 1,-1 2 0,0 0-245,0 0 0,-3 0 1,-1-1 762,-1-1-777,-1 1 0,0-2 0,0 1-343,0-2 0,0-1 132,0-1 0,0-3 0,0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06.02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247 428 8326,'-6'4'0,"0"-1"-707,0 0 611,0 2 0,-2-5 0,0 2 0,0 0 220,2 0 0,-2-2 1,0 2-1,0-1 109,2-1 1,-2 0-1,-1 0 1,0-1-95,0-1 0,-1 1 0,0-3 0,-1-1 11,1-3 0,-1 0 0,1-3 0,-1-2-282,1 1 1,-1-7 0,1-1 0,1-1-35,1-1 1,4 1 0,2 2-166,1-1 208,1 1 0,3-2 0,1 3 0,3 1 28,1 1 1,4-1 0,-1 1 0,3 0-11,1 0 0,1 2 0,2-1 274,0 0-92,0 4 0,1 0 1,1 4-63,0 1-38,2 0 0,-2 6 0,1-2 0,0 1-15,-2 1 1,2 1 0,-1 1 16,-1 2 0,0 1-2,-1 1 1,-2 3-9,0 1 1,-2 1 293,2 1-276,-2 3 5,0-3 0,-4 6 153,-2-2 0,-2-1-15,-2 1 153,-2 0-121,-2 2 0,0 2-102,-2 0 0,-4 1 58,-2-3-70,-2 0 348,0 0 0,-4-3-275,1 2 0,-4-2 347,1 1-339,1 2-3,-3-6 0,3 3 44,-3-3-28,0-3-108,-3 3 1,3-6-276,0 2 365,0-4-627,5 2 281,-1-6 123,4 3 1,-1-3 106,4 3 0,1-3-227,2 2-1277,2-1 791,0-1 705,2-3 0,0-3 0,0-3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15.20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8610,'15'0'255,"-1"0"1,0 0-117,0 0 1,2 0-123,2 0 1,-2 0 0,3 0 65,-3 0 1,-4 2-126,-2 2 352,2-2-94,-10 10-158,4-10 0,-6 11 35,0-4-31,0-3 1,0 7 0,0-4-26,0 4 0,0 1 0,0 0-12,0 0 0,0 5 0,0 1 0,1 1 26,4-1 1,-3 5 0,4-1 0,-1 2-8,-1 3 1,6 3 0,-4 1 0,0 0-12,1 2 0,-1-4 0,-3 5 0,3-1 15,2-4 0,-5 4 0,4-1 0,-3 1-73,1-1 0,4-1 1,-4-6-1,-2-2 13,-1-2 1,2-1-1,1 2-45,-2-5 63,-1-4 0,-2-1 0,0 0 0,0 1 19,0-8 0,0 6 58,0-4 1,-2-1 5,-2 2 1,-3-6 0,-4 4-41,2-2 0,0-1 1,-6-3-47,1 2 0,0-2 0,0 3 0,0-4 16,0-1 1,4 0 0,1 0-535,-2 0 289,-1 0 0,-3 0-1273,1 0 785,0 6 714,0-4 0,-6 4 0,-2-6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33.44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29 7895,'3'-5'0,"0"-1"0,-2 0 945,1 1-485,0 1-228,-2 2 1,1 2-215,1 0 1,-1 2 0,2 2-1,0 1-299,-2 1 0,0 2 1,1-1-1,0 1-111,-1 0 1,-1-1-1,0 0 1,0 0-137,0-2 0,-1-1 528,-1 0 0,-3-3 0,2 2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27.77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8117,'1'4'42,"0"0"1,2 1 0,-1 1 0,2 2 119,-1 0 0,1 3 0,0-2-82,0 0 1,-2 2 0,0-2-1,0 0-6,0 0 0,2-1 1,-2 0-108,0 0 0,1 0-120,-1-2 0,2-3 61,0-1 1,1-4-1,0-2 1,-1-2 42,1-2 1,0-1 0,0-1-149,-1-1 1,2 2 152,-2-1 1,1-1-319,1 3 320,0 0 1,0 2 0,-2 0 62,0 2 0,1 0 30,1 2 1,-2 0-1,0 2 144,0 0 0,0 2 1,0 2-1,0 2-10,-1 0 1,2 0 0,-2 0 0,-1 0-118,1 0 0,1 0 0,-2 0 1,0 0-138,1 0 1,-2 1 0,1 1 0,-1 0-302,1-1 1,-1 0 0,1-1 0,-2 0-278,0 0 0,1-2 647,1 0 0,-1-2 0,1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28.17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37 8117,'0'-4'127,"0"1"0,0 8 1,0 2-24,0 2-48,0-2 0,0 5 1,1-3-1,0 1 23,1 0 1,1 0 0,-1 0 0,1 0-122,1-1 0,1-1 0,-1-1 1,2 0-45,0 1 1,2-1-1,0-2 1,0-1 30,1-2 1,-2 0 0,1-2-1,-2-2-35,0-2 0,1-3 0,-1 0 0,0-2 87,0 0 0,-3-1 1,-1-2 237,-1-1-246,-1 4 0,0-2 0,-1 1 267,-1 1-255,-1-3 0,-5 5 1,-1-3 146,-1-1 1,2 2-128,-2 1 1,3 1 0,-1 2-200,1 1 1,1 1 0,0 3-164,0 0 1,2 3 0,2 2-1,2 2 341,0 3 0,0 2 0,0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28.63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25 7996,'4'3'378,"-1"1"-285,0 1-34,1 1 1,-1 0-1,2 1-186,-1 1 178,0-1 0,0 4 1,0-1-1,0 2-153,0 0 0,0-1 0,-1 0 0,0-1-250,2-2 0,-2 1 0,1-4 154,1-1 0,-1 1 0,0-3 1,0-2 92,-1-1 0,2-4 1,-1-4-1,2-1 27,0 0 1,-1-4 0,1 0-1,-2 0 78,1 2 0,5-3 0,-8 2 0,6-1 0,-3 3 0,1 1 0,0 3 356,-2-2-279,2 3 640,0 2-486,0 2 0,-1 3 0,-1 2 420,-2 3-492,-1 5 0,0-2 0,0 3-101,1 0 1,0 0 0,-2 1-1,0-1-183,0 0 1,0 0 0,1 0 0,0 0-311,1 0 0,1-2 0,-2 0 435,1-1 0,3-1 0,-2-2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28.87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7 7978,'-3'0'84,"0"0"0,4 0 0,1 0-1,2 0-37,1 0 0,1 0 0,1 0-403,1 0 249,-1 0 0,2 0 1,-1 0-768,3 0 439,-3 0 436,4 0 0,-3-3 0,3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29.87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85 7953,'-3'4'-61,"1"0"0,2-1 0,1 2 0,2-1 192,0-2 0,1 2 0,2-2 0,0 0-28,0 1 1,2-2-1,0 1 1,1-2-45,-1 0-21,-1 0 1,4 0 0,-3 0-2,-1 0 1,0 0 0,-1-2-105,0-2 0,0 0 108,0 0 0,-2 0-139,1-2 0,-4 0 50,1 0 0,-1 0 1,-1 0-29,0 0 0,-1 0 0,-1 0 1,-2 0 19,-2 2 1,-2-1 0,0 3-1,-2 1 7,-1 0 0,2 1 1,-1 0-1,1 1 100,0 1 0,1 1 1,0 4-1,2-1 53,2 0 1,-1 0 0,3 2-1,1 1-38,0 0 1,1-1-1,1 2 1,1 0-18,2 0 1,1 1 0,1-3 0,1 1 45,1 0-88,-1-1 0,2 0 0,-1 0-67,0 0 77,3-2 0,-4-2-178,3 0 0,-2-2-10,2 0 1,-2 1 0,1-1 111,-1-1 1,0-1 0,1-2 0,0-2-58,-2-2 1,2 0 0,-1-2 0,0-3-14,-2 0 0,1-2 1,-1 0-1,-1-1 79,-1 0 0,1-1 1,0-2 123,0 0 1,-1 1-98,0-1 1,-1 7-1,1 0-115,-2 2 679,2 2-273,-1 3 1,1 1 175,-2 4-346,1 4 0,-2 3 0,1 2 0,-2 0 6,0 2 1,2 1-1,0-1 1,0 0-38,-2 1 0,1 0 0,0-2 0,2-1-121,0-1 1,0-3-1,1 1 1,0-1-187,-1-1 0,2-3 1,-1-1-69,2-1 1,0-1 0,0-1-56,0-3 296,0 0 0,0-8 0,0 2-85,0-1 84,0-1 0,0-1 0,0-1 1,-1 0-48,-1 1 1,0-2-1,1 1 217,-1 3-50,1 1 0,-3 3 0,1 0 0,1 2 202,-1 2 1,-1 1 0,2 3-4,1 1 0,-2 2 1,1 3-1,0 2 2,0 0 0,0 2 0,-1 1 0,0-1-91,-1-1 1,3 1 0,-2-2 0,2 0-155,-1-1 1,0 0 0,2-4-479,0 1 369,-3-4 0,3 4 0,-2-3-163,1-1 182,1 0 1,0-4 0,0-2-237,0-2 273,3 0 1,-2-4-1,1 0-123,-1 0 143,-1-1 1,0 2 0,-1 2-1,0 2 60,-1 0 1,-1 1 0,2 2 103,-1 0 1,-3 2-103,1 3 1,1 1 0,-1 4 0,0 1-8,1 0 1,-2 2 0,1-1-222,-2 0-146,3-2 0,-2 4 0,3-3-561,-2 0 510,3-4 388,-2 1 0,4-1 0,-1 2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30.32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30 7953,'0'-3'-85,"0"0"0,0 4 0,0 2 0,1 2 85,1 3 0,-1 2 0,3 1 0,-1 3 0,0 2 0,-1 1 0,2 2 0,-1-1 594,1 0 0,0 2 0,1 1-358,-1 1-267,1-3 1,-2 2 0,2-3-471,-1-2 384,0 1 1,-1-4-1,-1-1 1,0-3-212,0 0 0,-2-4 102,2 1 1,-2-6 0,-1-1 118,-1-4 1,-2-6 0,1-1 0,1-2 76,-1-4 0,-2 0 1,2-6-1,-1-1-10,0-2 0,0 0 0,0-3 108,2-1-107,2 5 1,0 2-1,0 7 460,2 3-191,2 0-108,2 7 1,0-2 186,0 3 0,0 2 29,0 0-141,0 3 121,0-2 0,2 3 159,0 0-56,0 3 9,-1-3-256,-1 6-21,0-3 0,-1 3 77,-1 0 0,1 0-134,-3 0 1,0 3 0,-2-1-1,-1 0-18,-1 1-144,-1 0 1,-3 2 0,-1 0 0,0-1-1,-2-1 1,0 0-716,0 0 0,-1-1 1,1-2-409,0 0 754,2-3 59,-2 3 376,3-6 0,-3 3 0,-1-3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30.52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7 7911,'4'0'-79,"1"0"0,-2 1 1,3 0-1,1 1 1,-1-1-1,2 0 344,0-1 0,3 0 0,-2 0-340,0 0 39,3 0 1,-3 0-1,1 0-559,1 0 268,-1 0 327,-1-3 0,3 0 0,-3-3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30.78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1 7881,'-6'3'525,"3"0"0,0 0 0,3 1-546,0 1 1,0 4-1,0 1 1,1 1 162,1 1 0,-1 1 0,3 1 0,-1 1-158,0 3 0,1-3 0,0 2 0,0-1-382,1 0 157,1-3 1,-1 4-1,0-3 1,-1 0 0,0-1-1,1-1 1,0-1-646,-1-1 1,0-1 885,2-5 0,0 1 0,0-2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31.35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31 8251,'4'2'460,"-1"2"0,0 2-295,-1 0 1,0 0-1,0 0 1,0 1 201,1 1-392,-2-1 1,3 3 0,-2-2 0,0 1 0,0-1 0,1 0 0,0-1-33,2 0 1,-1-1-1,0 0 1,0-1-87,2-1 1,0 1-1,0-3-18,0 0 0,-2-2 0,0 0 1,1 0-1,0 0 109,1-2 1,0-3 0,0-2 0,0-2-26,1 0 1,-1-1 0,0-2 41,0-1 1,-2 2 0,0 0 0,1 1 103,0-1 1,-2 1-103,-1-1 0,1 1 470,-1 2-197,3-1 0,-5 5 202,2 0 55,-1 3-240,-1-2 0,2 6 0,0 1-116,0 1 0,-1 4 1,0 1-1,2 0-23,0 0 0,-1 2 0,2 2 1,-1 0-8,0-2 1,-1 3 0,2 1 0,-1 3 38,1 1 1,-2-1-1,1 3 1,0 0-125,1-1 0,-3-2 0,1 0-71,-1-2 0,-1-1 0,0 2 1,0-2-49,0 1 1,-1-4 53,-1 1 1,1-2-1,-3-1-108,-1-1 1,0-2-1,-2 0 1,-1-2-282,0-2 1,-2 1 0,1-3 0,1-1-414,-1 0 1,-2-3 840,1-2 0,-4-5 0,-2-7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31.80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183 13 7810,'-6'0'0,"0"0"275,0 0 1,1 0-1,1 0 1,0-1 69,1-1 0,-2 1 1,1-2-1,-2 1-281,0 0 0,0 0 1,0 2-1,-1 1-237,-1 1 0,1-1 1,-1 4-24,-1 2 214,2-1 0,-4 3 0,3-1-188,1 3 114,0 0 0,1 1 0,0 0 0,0 0 82,0 1 0,0 1 0,2 1 148,2 0-111,2 1 1,0 2 0,0-1 0,0-2-18,0 0 1,2 0 0,0-2 0,2 2-119,0-2 0,4-2 0,0-2 1,0 0-172,1-2 1,-1 0-1,3-1 1,2 0-248,0-2 1,0-2 0,-1-2 489,0 0 0,3-2 0,0-2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33.59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8 7686,'2'-5'19,"0"4"0,0-1 0,0 7 0,0 0-302,1 2 0,-1 4 1,0-2-1,-1 2-412,1 1 695,-2-1 0,5 1 0,-1-1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32.19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195 0 7852,'-6'0'587,"2"1"0,0 0-60,-1 1 1,2 0-526,-1-2 1,0 3-1,-2 1 1,-1 1-1,1 1 232,0 0 0,0 3 0,0 1-598,0-1 257,3 0 0,-2-1 0,3 1-365,1 0 329,0 1 1,-1 0 0,0-2 0,1 1-18,3-1 1,1 0 0,4-2 0,0-1 10,1-1 1,3 2 0,-1-3 0,2 0-8,0-1 1,0 1 0,0 0-1,0-1 116,0 1 0,-2 1 0,-2-1 172,-1 0 0,-2 1 1,0 3-1,-2 0 805,0 2-792,-1 1 1,-5-2 0,-1 2 0,-2 1 10,-2 3 0,-2-1 0,-2 1 593,0-1-516,-3-1 1,-1 0-1,-3 0 35,-2 0-437,1-2 1,3 0 0,0-2 0,0-2-1202,0-1 1370,3-4 0,-6-1 0,1-3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13.40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7755,'14'1'45,"0"4"0,0-3 0,0 4 0,1-1 120,-1-1 0,1 6 0,3-6 1,0 1-16,0 1 1,-3-4 0,-1 3-1,1-4 115,-1-1 0,0 0-265,0 0 0,0-6 0,0-2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13.97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8573,'0'16'231,"0"1"1,2 2-150,2-2 1,-2 5 0,3 1-1,-4 4 34,-1 1 1,0 0-1,0 1 1,0-1-131,0 0 0,0 2 0,0 1 0,0 4-45,0 1 1,0-3 0,0 4-1,0 1-3,0-2 1,0 3-1,0-4 1,0-1-48,0 1 1,0-2 0,0-5 4,0 0 1,0-4 87,0-1 1,0-6-1,0 4-11,0-1 0,0-4 0,0 3 175,0-4-164,0-1 0,0-4 1,0-1 117,0 2 1,0-3 228,0 1-30,0-5 151,0 2-203,0-6 1,0 1-112,0 4 1,2-3-102,2 2 20,4-2 0,2 3 0,-1-1-72,2 0-1,2-3 0,1-1 0,0 0-19,0 0-16,0 6 1,0-4-326,0 3 245,7-4 0,-6-1 1,6 0-1,-3 0 0,3 0-633,1 0 764,1 0 0,6 0 0,-1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37.47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68 5770,'7'0'708,"1"0"1,0 0 0,-1 0-579,1 0 1,-1 0 0,1 0 319,-1 0-373,1 0 1,-1 0 0,1 0 0,0 0 90,2 0 0,-1 0 1,3 0-101,-1 0 17,2 0 1,-4 0-1,3 0-56,-1 0 0,2 0 51,0 0 0,0 0 0,1 0 2,-2 0 0,1 0 1,2 1-1,0 0-41,0 2 1,0-1-1,0-2 1,0 0 18,0 0 0,2 3 0,2-1 0,0 0-10,2-1 0,-2-1 0,1 1 0,1 0 57,1 2 0,-2-1 0,0-2 128,1 0-185,0 0 1,2 0-1,-1 0 1,-1 0 51,-1 0 0,0 0 0,1 0-226,0 0 173,0 0 0,-4 0 0,2 0-155,0 0 1,1 0 96,-3 0 0,3 0 0,-1 0-23,0 0 0,-2 0 0,3 0 0,-2 0-11,-1 0 1,2 0 0,0 0-1,1 0 70,0 0 1,0 0 0,3 0-1,-2 0 3,0 0 1,1 0-1,0 0 1,2 0-35,0 0 0,0-2 0,-2-1-54,1 2 62,-1 0 0,1 1 0,0-1 0,2-1-3,0 0 0,0-1 0,-3 3-58,1 0 68,-1-3 1,1 1-1,-1-2 248,1 1-258,0 0 26,-1 0 0,0 1 43,-2-3-56,2 4 6,-3-6 1,1 5 17,0-3 0,-3 3-31,3-3 21,-6 3 12,3-1 1,-7 2-126,2-2 111,-3 2 19,-1-2 79,-1 3-98,-7 0-2902,4 0 2050,-11 0 1,4 0-542,-4 0 990,4 0 161,0 0 1,3 0 215,0-3 0,-3-1 0,-1-4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37.70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38 61 7886,'0'-5'-733,"0"-1"540,0 5 1,0-6 322,0 2 1,0-2-220,3 0 68,-2-1 1,3 4-1,-2 1 368,0 0 1,4 2-156,-1-2 1,-1 2-1,1 1 1,1 0-55,1 0 1,-2 3 0,0 0 0,0 1-44,-1 2 1,2 1 0,-3 0-1,0 1-41,1-1 0,-2 1 1,-2 0-17,0-1-84,0 4 0,0-3 0,-1 3 14,-1 0 0,-5 1 0,-3 2 0,0-1 0,0 0 50,0 0 0,-3-1 1,0 0-19,-1-2 0,-1 4 0,0-3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40.34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 0 7980,'-4'0'-556,"1"0"92,3 0 655,0 4-83,0 3 1,0 2 0,0 2 15,3-1-108,-2 2 0,5 6 1,-4 0-34,0 1 43,-1-2 1,-1 5 0,0-2-1,1 1-49,1-1 1,-1 1 0,1-4 0,-1-1-222,-1-3 0,0 1 0,0-4-550,0-1 794,4-1 0,0-4 0,3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40.81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9 7208,'1'-5'-345,"1"3"0,3 1 427,2 1 1,0 0-1,1 0 1,-1 0 70,1 0 1,-1 1-1,1 0-79,-1 2-50,1 3 1,-3-4 0,-1 3 30,-1 0 0,0 2 0,-3 1 163,0-1-180,0 1 0,-1-1 1,-1 1-1,-4 2 0,-3 0 1,0 1 0,-2-2-1,1 1-22,0-1 1,0-1 0,3-1 0,-1-1 12,1-1 1,3-3 0,0 3-240,1-2 0,3-1-6,0-2 1,3 0 0,5 0 0,0 0 100,2 0 1,-1 0 0,3 0-1,0 0 81,-1 0 1,-1 0 0,2 0 0,0 0-75,-1 0 1,-1 4 0,0 0 370,-2 0-171,0 3 1,-3-3 0,-1 4 381,-1 2-312,0-1 1,-3 2 0,0-3 471,0 2-481,-4-2 0,0 3 1,-3-2-1,-1 0 3,1 1 0,-3 0 1,-1-3-1,2 0-66,1-2 1,0 1 0,1-4-1,-1 0-268,1-1 1,-1-1-1,1 0-1583,-1 0 1761,1-4 0,-1-3 0,1-5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41.6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31 6703,'0'-5'259,"0"2"0,3 3-202,2 0 0,-1 3 1,0 3-1,1 3 24,-1 1 1,0 6 0,2-1 0,-2 2-3,-1 4 0,0-3 0,-2 3 0,0-1 1,2-4 1,-1-2 0,-1-3-137,2 0 25,-2-1 0,3-5-112,-2 0 52,-1-3 0,6 1-32,-2-3 60,1 0 1,-1-4 0,0-3 0,1-5-1,1-2 1,0-3 0,1-2 0,0-3 6,-1 1 1,1-1 0,-2 5 0,0 0 17,-1 1 1,-1 2 0,2 2 9,-1 5 0,0 3 1,2 4 64,-2 3 0,2 2 0,-2 4 1,1 2 32,2 1 0,-3-2 0,0 1 1,1 1-6,0 0 1,2-3 0,-1 1-1,1-2 117,-1 0 1,-2-3-1,0-1 302,1-1-175,1 0-212,-3-3 0,2-1 0,-4-1 25,0-3 1,-1-2 0,0-1 0,0-2-196,2 0 1,-1-3 0,-2 0 0,0-1-268,0-1 0,0 1 0,0 2 0,0 1-1173,0 3 1513,0 1 0,0-1 0,0 1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42.1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143 106 7016,'0'-8'0,"0"1"3,0-1 1,0 1 0,0-1-1,0 1 173,0-1 1,0 1-1,-1-1 1,-1 1-100,-3-1 1,-2 3 0,-1 1-39,1 1 1,-1-1 0,-2 3 0,0-2-67,1 1 99,-3 2 0,4 0 0,-2 0-284,2 3 144,0-2 1,1 5 0,0-1-214,2 2 195,-2 4 1,6-2-1,-1 3 1,1 0 58,1-1 0,0-1 0,0 3 0,1-1 48,1 0 0,0 1 1,3-3-1,1 0 26,1-2 1,-1-1 0,0 1 0,-1-1 23,1-2 0,1-2 0,0-3-146,1 0 97,-1 0 1,1 0-54,-1 0 39,1-3 1,-1-2-1,-2-2 1,0-1-5,1 1 0,-2-1 1,-1 1 95,0-1-67,-2 1 1,2-1 0,-2 2-1,1 0 106,1 1-193,-1 3 0,-1-1 0,1 4-15,0 1 0,3 0 0,-2 4 0,1 1-17,-1 2 0,0 2 1,-1-2-1,1 2-87,2 1 0,-3-3 1,2 1-1,0-1-158,1 1 1,-3-1 330,3 1 0,0-2 0,3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42.38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7728,'0'5'-709,"0"0"755,3 0 1,-1 4 0,2 0 114,-1 1-170,0 3 0,-1-2 1,2 2-179,0 0 95,-2-4 1,3 4-1,-2-2 1,-1 0-68,2 0 0,-3-1 0,1-2 159,-1-1 0,-1 1 0,0-1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34.14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1 7571,'3'2'208,"1"3"0,-2 4 0,-1-1-28,0 0 0,1 2 1,0 0-1,-1 0 14,0 0 1,-1 0 0,0-2-247,2 1 52,-1-2 1,2 1-157,-1-2 56,-1-3-195,4 2 195,-2-4 1,3 2-1,-1-4 66,1-1 1,0-2-1,0-3 1,-1-1 9,1-1 0,2-1 1,-1 0-1,-1-1 24,1 2 1,-5 2 0,4-1 0,-2 2 137,-1 0 1,3 1 58,-3 1 0,1 2-177,-1 2 0,1 0 0,0 2-240,0 2 158,-3 1 1,2 3 0,-1 0-379,0 1 311,-1-2 1,-1 4 0,1-2 0,0 0-119,1 1 0,0-2 1,-1 0-1,1 1 41,2-2 0,-1-1 0,1-1 0,-1 0 206,1-1 0,1-3 0,-1 1 0,1-2 0,0-2 0,1 1 0,0-3-1,0-1 0,-1 0 1,-1-1-1,-1 1 1,1-1 298,-1 0 0,-1 0 0,1 1 1,-1-1 54,0 0 1,0 2 0,0 1 0,0-1 784,1 1-1003,-3-3 0,3 6-725,-1-2 74,-1 1 1,1 2-63,-2 1 1,0 1-1,0 3 578,0-1 0,3-1 0,0-2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42.51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16 7814,'0'-8'179,"0"4"-122,0 1 1,1 3 0,2 0-58,2 0 0,1 3 0,2 1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42.74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30 8508,'7'0'-141,"-2"0"1,1 0-1,2 0 81,1 0 1,2-1-1,-2 0 1,2-2-78,0 1 1,-1 2 0,2-1 0,0-1-155,-1 0 0,-1-2 291,3 2 0,0-2 0,2-4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42.98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 1 7793,'-4'5'9,"1"0"1,2 0 0,1 2 0,0 1 31,0-1 1,3 3 0,-1 1-77,0 1-98,2 1 80,-3 2 0,2 0 1,-3 0-1,1 2 1,1 1-1,0-2 1,0 0-333,-1-1 1,1 0-1,2 0 385,0 0 0,1 0 0,2 1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43.32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98 0 7926,'-4'5'1019,"0"-2"0,2-2-1081,0 1 1,-3 2-1,2 4-122,-2-1 0,4 1 0,-2 0 129,2-1 0,1 1 1,-2-1-1,-1 1-131,2-1 1,3-2-1,3 0 1,2 0-48,0-1 0,1 2 0,-1-2 0,1-1 195,-1 0 1,3 3 29,1-1-44,-1-2 1,-5 3 0,-1-2 343,-1 0-181,0 1 0,-3 0 0,0 0 691,0 1-573,-4 4 1,0-2-1,-3 3 1,-2-1 42,-1 0 0,1 1 0,-4-2 0,1 0-392,0-2 0,-1 0 0,3-2 0,0-1-207,-1-2 327,3-1 0,-7-8 0,4-1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46.67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7384,'0'5'355,"0"0"1,0 1-161,0 1 0,2 4 0,2 1 1,-1 2-166,0 1 1,3 0 0,-2 1 0,1 1-76,0 1 0,0 2 0,0-2 1,0 0-123,1 1 0,-2 1 1,1-3-594,-2 0 473,3-4 1,-5 0 286,4-3 0,-3 0 0,2-2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47.34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158 444 6866,'-6'1'0,"0"1"0,1 0 410,-1 0-313,-1-1 0,0-1 1,-1 0-1,1 0 6,-1 0 0,1 0 0,-1-1 1,1-2-64,-1-2 1,1-1 0,-1-3 0,1-1-126,-1-2 0,0-3 0,2-3-31,1-2 90,-2-2 1,5-3 0,-2 0-86,1 1 0,0-3 41,3 0 0,4 1 27,1 1 22,5 1 1,-1 4-1,4 1 59,0 1-36,1 0 1,4 7-1,0 0 1,1 1 6,2 3 0,1-1 0,0 5 0,0 1 12,-2 2 1,4 4-1,-1 2 1,0 4 34,1 2 1,-5 1 0,-1 3-1,0 1 11,-1 3 1,-2-1 0,-5 1 0,-2-1 18,0 0 1,-4 1-1,-2 3 1,-2-1-27,-2 1 0,-3-2 0,-5 1 284,-3 1-221,-1-6 1,-4 6-1,0-7-167,-1-1 94,2 1 1,-5-7 0,3 1-232,0-2-107,-3-4 1,6 0 0,-1-4 0,1 0-685,1 0 972,3-4 0,1-3 0,4-5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4:25.85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98 18 7948,'-3'-4'-88,"0"1"0,2 1 352,-2 0-93,0 2 1,-1-4 188,0 3-104,2-1-51,-4 2 1,2 0-60,-3 0 1,0 1-34,0 0 0,0 2 1,-1 1 57,2 1 1,2-1-75,-1 0 1,1 2-93,-1 0-182,3 2 20,0-3-729,2-1 470,0 0 1,1-3 415,2 0 0,2 0 0,4-1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4:54.56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18 5 10050,'5'-3'469,"1"2"0,0 1-781,3 0 236,2 1 0,-3 0 1,0 2-1,-1 0-56,0 0 0,1 1 0,1-2 96,-1 1 0,-1 1 1,-1-2 38,-1 2 0,-1 0 165,-1 0 0,-1 0-117,-2 4 0,-2-2 0,-2 2-61,-1-2 1,0-2 0,-1 1 36,-1-1-17,1 1 0,-3-2 1,1-1 1,1 0 0,1 1-161,-1-2 147,-3 3 0,2-3 0,-2 2 23,1 0 1,3 0 10,-2 0 1,3 0 169,1 1-32,1-2-35,1 2 1,4 0 85,1 2 1,1-1-124,0-2 1,2-2 187,0 2-123,0-2 1,-1 2 75,1-1-163,-1 1 1,2-2 0,0 2-11,0-1 0,0 1 0,2 0-68,0-1 1,-2 1 0,0-1 0,1-1 1,-1 1 0,-1-1 0,1 1-406,2 0 0,-2-2-431,2 2 0,-2-2 837,1-2 0,-2 0 0,-2-3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6:39.1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8 364 7769,'-4'0'232,"1"1"96,3 2 1,0 1 0,0 4 144,3-1 0,-1 2 1,3 0 250,1 2-547,1 3 1,1-2-1,3 4 1,2 1 17,1 1 1,2 0 0,2-2 0,3-1-38,1 0 0,4-2 0,1 0 0,0 0-25,2-1 0,4 2 0,1-3 0,-1 0-101,1 0 0,1-1 0,2-4 0,-1-1 49,1 1 1,0-3-1,0 0 0,-2-2-133,-1-1 1,3-4 0,-2-1 8,1-2 1,0-1 0,-3-2-1,-1-1 1,-1-1-38,1-2 1,0 0 0,-1-2 296,0-2-214,-3 5 0,3-8 0,-1 6 23,-1-2 1,-1-2-1,0 1 1,-2 0-1,-2-1-46,-1-1 0,1 0 1,-1-1-1,0 0-99,0-1 1,-2-2 0,-1 2 0,-2 1 53,0 3 1,-3 1 0,-1 1 0,-2-1 187,-1 0 0,0 5 0,-1-3-26,0 3 1,-2 1 0,-3 1 0,1 0 0,1 1-44,0 0 1,-1 0 0,-1 0-149,1-1 130,-3-1 1,4 4 0,-3-1-207,1 0 109,2 4 0,-6-2 0,4 2-227,-2 0 4,0 2-217,-3-1 501,0 3 0,3 0 0,1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6:39.2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8 7617,'0'-8'0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34.62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0 7135,'4'2'73,"-1"0"1,1 3 0,0-1 0,0 1-27,0 0 1,-1 1-1,1-1 1,0 0-76,-1 1 0,1 1 0,-3-1 35,1 0 1,2-1-1,-3 1 10,1 0 0,-2 0 1,1-1-118,1 1 101,-1 0 0,1 0 0,-2-1-115,0 1 137,0 2 1,0-1 0,0 0-1,0 0 14,0-2 0,0 1 0,0 0 0,0 0-13,0-1 0,0-1 1,0 0-1,1 0-3,1 2 0,-1-3 0,3 1 0,0 0 46,1-1 0,1 2 0,0-1 0,1-1-65,1 1 0,2-2 1,-2 1-1,0 0 5,1 1 0,-1-2 0,-1 1 0,0 0 128,0 0 1,-1-1-1,-1 2 241,-1 0-253,-3-1 1,2 1-1,-2-1 206,1 0-230,0 1 0,-2 2 0,-1-1 0,0 1-60,-3 0 1,-1 2 0,-1-1 0,-1 0-264,0 0 1,0-2 0,0 0 0,0 0-423,2-1 0,-1-1 0,0 1 646,0-2 0,1-2 0,-1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6:40.9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78 1 8133,'-3'8'277,"0"2"0,-1 0-206,-2 0 0,1 1 0,0 0 0,-1 1-73,-1 2 0,2-2 0,0 0 1,0-1-40,1-2 1,-2 1 0,3-1 0,1 2 62,1-2 1,1-1 0,-2-2 71,-1-1-77,1 0 0,2 0 0,3 0 175,2-2-167,2 3 1,1-5-1,0 2-24,3 1 11,1-3 0,3 2 0,1-3 0,0 0-30,2 0 0,-2 0 1,3 0-1,-1-1-123,0-1 1,0 1-1,-2-2 1,-1 2-216,1 1 1,-4 0 0,-2 0-1014,-1 0 1369,-2 0 0,-2-3 0,-2-1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6:41.2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 1 7599,'-8'0'1435,"4"1"-1295,2 1 1,1 2 0,1 4 0,0 1 71,0 1 0,0 2 0,0 4-434,0-1 177,3 0 0,-2 4 0,2-1-745,1 2 519,-3 1 0,2-1 1,-3 0-1,0 0-229,0 0 0,0-3 1,0 1 499,0-2 0,0 0 0,0-1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6:41.9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216 550 7199,'-6'0'-100,"0"3"1,0-2 0,0 1 165,0-1 1,-2-1 0,0 0 0,0 0 71,1 0 0,-1-1 0,0 0 0,0-3 1,1 0 1,-2 1-1,0-2-61,-2-1-50,1-1 1,2-3-1,1-1 1,-2 0 9,-1 0 1,1-6-1,-1 1 1,1-3-160,1-2 0,3 1 1,1-2-1,1-1 17,1-2 0,1-1 0,1 3 1,0 0 56,0 0 1,3 1 0,3 0 20,4 1 1,-1 4 74,4-1 1,-2 2-48,1 0 0,4-1 1,2 2-1,0 3 1,0 2 18,0-1 0,1 5 0,-1-1 0,3 2-10,1 1 0,0 2 1,0 0-46,-2 1 36,1 4 1,2 1 0,0 5-26,1 1 22,-5-1 1,4 8 0,-4-1-1,1-1-1,-2-1 1,1 0 0,-2-1-1,-1 2 1,-3 0 0,-1 2 0,2 0 0,-2 1 15,-1-1 1,-3-1 0,-4 1 0,1 1 36,-1 2 1,-2-1 0,-1 0 0,-2 0-8,-4 2 0,-2-2 0,-1-1 1,-1 0 91,-1 0 1,-2 3 0,-3-3 0,-1-1-79,1 0 1,-3-4 0,-2-1 0,-2 1-133,-2-1 0,-1-1 0,2-4-102,0-2 29,0 2 0,1-6 0,0 1 0,2-4-113,1-3 0,1-4 0,4-3 1,1 1 259,3 0 0,1-3 0,1 2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6:42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 12 7599,'0'-4'823,"-3"-3"-660,2 6 0,-3 1 0,4 5 1,0 3-85,0 2 0,3 3 0,-1 5 0,0 3-136,-1 1 0,2 1 1,-1 1-1,0-1-274,-1 0 0,-1-3 0,1-2 1,0-3 144,2-2 0,-1-2 1,-1-3-682,2 0 867,-2-4 0,6-1 0,-3-3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6:42.9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39 7599,'0'-7'-365,"0"-1"1,1 1 513,1 2 0,4-1 0,3 3 0,2 2 22,1 0 1,1 1-1,2 0 1,-2 0-111,0 0 1,-1 0-1,1 0 98,-2 0-123,-3 7 1,-1-4 0,-2 6-125,-2 1 78,-2-1 0,-1 2 1,0 0-1,-1 1-112,-2 2 0,-1-1 0,-5 0 0,0-2 30,-2 1 0,-2-4 1,1 2-1,-1 0-36,0 0 0,4-4 1,-2 1 7,3-3 139,3-1 0,5-3 0,6 0 0,3 0 2,1 0 0,4 0 1,0-1-1,2-1-29,2 0 0,0-3 1,-2 2 384,-1 1-259,0 2 0,0 0 1,-1 0 128,-1 3-166,-7 1 1,3 1 0,-6 1 252,-2 0-189,0 4 0,-2 1 0,-2 3 0,-4-2 34,-2-1 1,-5 2 0,1-3 0,-2 0-261,0-2 0,0 0 0,-1-1 0,1-2-166,-1-2 0,1-3 0,0 0 0,1 0-214,1 0 0,5-6 1,-1-1 460,3-2 0,5 0 0,-3 2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6:43.6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209 16 7677,'-7'-5'0,"-1"3"206,0 1 1,-2 1 0,-1 0 212,2 0-324,0 0 1,-1 0 0,0 0 0,0 0 46,-2 0 0,3-3 0,-3 1 0,1 0 35,1 1 1,2 1 0,0 0-521,0 0 1,5 0-63,3 0 0,3 0 0,5 1 0,1 2 169,1 2 0,-1 2 0,3 0 0,0-1 80,0 2 0,-2-2 0,0 4 38,-1-1 74,-2 2 1,0-2-1,-2 1 998,-2-1-632,-2-2 0,-1 4 0,0-1 648,0-1-811,0 0 1,-4-1 0,-1 0 0,-2-1 78,0 1 1,-1-1 0,-1-1 0,0-1-133,-1 1 1,-2-3 0,3 0 0,-2-2-362,-1-1 0,2 0 1,0-1-1,2-1-256,0 0 1,0-7 0,1 1 0,2 0-437,2-1 0,3-1 947,0 0 0,0-4 0,0 2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6:43.8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7641,'4'8'0,"0"-1"-132,-1 1 1,-1 0-1,3 0 1,0 0 53,0 2 0,1 0 0,-3 3 0,0 1 88,1 0 0,1-1 0,-2-1 0,-2 0-73,0 0 0,0-2-470,2 0 533,-3-2 0,4-3 0,-4-2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6:44.0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9442,'7'8'-563,"1"-1"455,3 1 0,-2 0 0,1 0-1377,-1-1 1042,2 5 0,-5-3 443,2 4 0,1 0 0,3 2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6:44.9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132 163 7663,'0'-8'-54,"1"-2"1,0 0 0,2 0-338,-1 2 1,-2-3 0,0 1 1453,0 0-765,0-2 0,0 3 0,0-3 1,-3 1-147,-2 1 0,-3 3 0,-1 2 1,-2 2-40,2 2 1,-1 1 0,1 0-1,-1 0-156,0 0 0,2 4 1,0 3-1,0 4-62,0 1 0,1 0 0,0 1 1,2 0 63,2 1 1,2-2 0,1 1 0,0 0 61,0-1 1,4 2 0,0-3-1,1 0-33,0 0 1,1-1 0,4-3-153,0-2 156,0 2 0,-1-6 0,0 2 0,2-2-133,-2-1 0,2-3 0,0-1 0,-2-2-38,0-3 0,-2 0 0,1 0 0,-1 0-11,-2-2 1,2 1 0,-3 2 603,1 0-181,2 4 1,-7 2 0,4 4 54,-1 3 0,-2 3 0,2 2 0,-2 4-25,-1 3 0,0 0 0,0 3 1,0 0-43,0 0 1,-3 0 0,0 4-124,-2-1 0,0 0 0,-3 0 0,1 0-37,-1 0 16,0-3 1,1-1 0,1-4-1,1-2-45,-1 0 1,2-6 0,-1 0-82,-1-3 0,1-2 0,1-4-315,1-4 0,-1-4 0,2-3 0,0-2-132,0-3 1,1-3-1,1-4 1,0-1 162,0-2 1,1 3-1,2-1 1,2 0 228,2 0 0,1 0 1,2 3-1,0 1-82,0 1 0,2-1 0,0 2 722,0 0-445,2 1 1,-3 4 0,3 0 393,-1 2-373,-4-1 1,5 6 0,-3 0 0,-1 1 23,1 1 1,-2 3 0,1 0-1,-2 3-8,0 0 1,0 0 0,0 3 0,-1 2-49,1 2 0,-1 2 0,-1 0 1,-2 1-27,0 0 1,1 2-1,-2 0 1,1 1 14,-1 0 1,1-3 0,-3 2 16,2-1-35,0 3 0,-3-6 0,0 3 49,0-3 0,0-1-727,3-2 428,-2-1 1,3-4-1,-1-1 1,1-2-80,0-5 1,3-1 0,-3-4-1,2 0 78,-1-2 1,-1 0-1,2-1 1,-2 1 52,0-1 0,1 2 1,-2 1-1,1 2 448,-1 3 0,3 0 0,-1 1 23,2 2 0,-2 2 0,1 3 0,-1 1-63,-1 4 0,2 1 0,-3 5 0,1-1-160,-1 0 0,3 5 0,-4 0 0,0 1 69,-1-1 1,0 3 0,0-4-1541,2 0 992,3 1 0,-4-5 1,2 2-775,-1-1 1152,3-1 0,-5 1 0,3 2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6:45.3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94 86 7457,'4'-8'-652,"2"1"1471,-4-1-630,1 0 0,-3 0 1,0 1-1,0-1-145,0 0 0,0 0 1,-1 2-1,-1 0-5,-4 4 1,0 1 0,-2 1 0,0 0 6,0 0 0,1 4 1,-2 3-1,0 3 50,2 2-240,-3-2 72,6 5 0,-3-4 46,2 2 1,-1 0-1,3-2 1,2 1 70,0-1 1,1 2 0,1-2-1,1 0-28,3 0 1,2-1 156,1-2-101,0 0 1,-1-4-1,1-1-255,0-2 90,0-1 0,-1-4 0,1-1 0,0-2-83,0-1 1,-1-2 0,0-1-1,-1-1 32,-1-2 1,0 0-1,0-2 1,-2 1 154,1-1 1,-4 4-1,4 1 272,-1 0 1,-2 2 7,2-1 0,-1 5 1,-1 3-197,2 4 1,0 3 0,0 4 0,1 3 23,0 0 1,2 1 0,-2 2-672,0 0 393,-2 1 1,5-1 0,-3 1-723,0-1 503,3-3 377,-2-1 0,2 1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30.3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6562,'0'3'0,"2"3"293,0 0 0,1 0 119,-2 4 0,2 2-179,1 1 0,-1 4-132,-1 1 0,-1-1-193,3 3 0,-2-3-46,0-1 0,0 0 1,0-2-162,-1 1 1,2 0-1,0 0 1,-1-1-340,1-2 638,1 0 0,0 2 0,1 1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34.87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29 7981,'6'0'187,"0"-2"0,0 1 0,1-1 1,1 1-230,1-1 1,-1 1 0,1-1-479,-1 2 395,2 0 1,-1 0-1,3 0-494,-1 0 437,1-3 1,-1 3 0,0-2-1,-1 0-414,0 0 596,-3 2 0,4-5 0,-2 2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6:45.6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7974,'0'8'414,"0"-1"0,4 1 0,0 0 1,1 0-55,0 3 0,0 3 0,1 5 0,-2 1-220,-1 1 0,2 3 0,-2 1 0,-1 0-118,-1 0 1,1 2 0,1-1 0,-1-1-1913,2-1 1890,-3-5 0,5 4 0,-1-4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6:58.3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 52 7493,'-6'0'-787,"1"0"1730,-1 0-579,3 0 1,1-2-1,3-1-229,1 0 1,3 2-1,-1-2 1,3 2 73,2-1 1,0-2-1,1 2 1,2 0-134,0 0 0,2 1 0,-3-2 0,0 1 96,1 1 0,-1-2 1,1 2-274,-1-1 49,0 0 1,-1 1 0,-1 0-121,-1-1 1,0 0 0,-3 2 0,1 0 0,0 0 1,-3-2 139,1 1 1,-2-1-1,2 2 165,-3 0 484,2 0-600,-3 2 1,0 1 0,2 3 0,-1 0 8,1-1 0,0 4 1,0-1-1,0 2-44,1-1 1,-2 1 0,2 1 0,0 1-30,-2 2 0,1-2 0,0 1 0,0 0-371,-2 0 1,0-1 0,0 1-237,0-1 0,0-2 0,0-2 653,0 1 0,0 1 0,0-1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7:03.9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0 103 8026,'0'3'258,"0"0"316,0-1 0,0 2-325,0 1 1,2-1-1,1 0 153,0 0-277,1 1 0,1 1 1,1 0-1,0-1 58,-1 1 1,3 2-1,-1-1 1,1 0-19,0-1 0,-1 2 1,3 0-1,-1 1-18,0-1 1,2 1-1,-2-1 1,2 1-49,0 1 0,3 1 0,-1 0 0,0-1-29,1 0 1,0-1 0,2 2 0,-1-1-40,1-1 0,-2-1 1,2 1-1,-1 0-47,2 0 0,0-3 0,0 2 0,0-2-38,0 0 0,1 2 0,1-1 1,2 0 82,1 0 0,1-2 0,1 1 0,1-1-35,-1-1 1,1 0-1,1-2-86,-1-1 79,5 0 0,-1-1 1,4 0-1,-1 0-39,2 0 0,1-1 1,0-1-1,1-1-57,-3-2 1,1-2 0,-4 0-1,0-1 21,-1-1 1,-1-1 0,0-3-1,-1 0 17,0-2 0,-3 1 1,0-2-1,-1-1-9,-2 0 1,1 0 0,-3-2 0,1 1-119,-1 1 0,0-1 1,-3 0 72,-1 2 1,-1 0 0,1 0-1,-1 0 0,-2 3 105,-1 1 1,-1 1-1,-2 2 28,1 1-65,-2-1 0,-1 3 0,0-1 66,-1 3-27,1-1 0,-1 2 0,0-3 0,-2 2 1,2 0 0,0 1 0,0-1 0,1 0 28,-3-1 1,2 2 0,-3 0-95,1 1 738,1 0-283,-1 2-987,0 0-266,-3 0-169,0 2 1,0-1 1049,0 3 0,-3 0 0,0 2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7:04.3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69 7257,'1'-6'-155,"0"0"0,4 1 0,4-1 0,0 0 203,1 1 0,0-3 0,2 1 0,-1 0 37,1 3 0,-1-1 0,0 3 0,-1 1 95,-1 1 1,-2 0-1,1 0-60,1 0 1,-3 0 0,2 0 0,-3 0-1,0 2-1,-1 2 0,-1 1 0,0 1 0,-1 0-44,-1 2 1,-1-2 0,0 4-1,0 0-100,0 1 0,-1 1 1,0 1-1,-1 2-304,-2 2 0,3-2 329,-3 0 0,0 3 0,-2 2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7:05.68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1 200 7093,'5'0'249,"1"2"0,0 2 0,-1 1 12,1 1 1,-2 0 0,0-1 244,0 1-421,1 0 0,3 1 1,0 1-1,1 1 70,1-1 1,1 2-1,0-1 1,1 0-48,-1 1 1,1-3 0,1 3 0,2-1-39,-1 0 1,3 1 0,-2-1 0,2-1 18,2 2 1,1 1-1,2 0 1,0 0-71,1 0 0,-1-3 0,5 4 0,0-2-8,1 1 0,3 1 0,1-1 0,2 0 63,2 1 1,0-1 0,1 0 0,1-2-41,1-1 0,0-2 0,4-1-322,0-1 207,-1-1 1,-5-3 0,1 0-280,1 0 276,0-3 0,-1-1 1,-1-3-1,1-1-26,-1-3 0,-1 1 0,2-4 0,1 2-71,0-2 1,1 0-1,0-3 1,-1-1 114,-1-1 0,0-1 1,-2-3-1,-2 0 21,-1 1 0,-4-4 1,2 0-1,-3 0-28,-1 2 1,-2 0 0,-2 2 0,-1 1 90,-1 2 1,-2 2 0,-3 2-1,-2 0 44,0 1 1,-1 1-1,-4 3 110,-1 1-119,1 2 1,-5-2 0,2 2 6,-1 0-69,-3 1 1,3 1-8,-3 2 0,0 0-33,0 1 0,-2 2-473,0 0 8,-2 0 1,-2 0-705,0 0 1218,3 0 0,-2 0 0,3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7:06.1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 29 7697,'-5'0'-259,"2"0"1,0 0 0,4-2 533,1 0 1,1-1-1,2 0 1,1 1-213,0-1 0,2-1 0,1 2 0,0-1 37,1 1 0,-3 0 1,2 2 127,0 0-167,-2 0 0,1 0 1,-1 0-138,-2 2 108,0 1 0,-2 3 0,1 0 0,-2 0-5,-2 2 0,0-1 0,0 2 0,0 1-6,0 1 0,0-1 1,-2 0-1,0 1-191,-1-1 0,1 0 0,-1 2 0,-1-1-402,1 0 1,1 0 571,-1-1 0,1 3 0,0-1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7:15.6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165 0 8333,'-5'1'-59,"1"1"0,0-1 86,2 3 0,-2 0 0,2 1 32,-1 1 0,1 2 0,-1 0 0,-1 1 99,1 1 0,0-1 0,-1 0 1,0 1-42,-1 1 1,1 0 0,0 1 0,0-1-22,-1 1 0,0 0 0,0 1 0,0 2-69,1 1 0,-1 2 0,1-1-82,-1 0 120,-1 0 1,0 2-1,1 0 1,1-1 37,0 0 1,0-1 0,-1 2-77,-1 0 1,2 0 41,0-2 0,2 0 113,-1 0-139,1 0 0,-2 0 1,2 0 84,1 0-56,0 0-78,1 0 1,0 0 80,0 1 1,0 1-1,0 0 1,0 0-10,0 0 1,0 1 51,0 1-48,0 1-24,0-5 1,2 5 15,0-3 0,2 0-22,-2 0 0,1 2 1,-1 1 0,3 2 10,-1 1 1,1 0 16,0 1-7,1 0-14,0-4 1,-1 1-3,4 0 9,-3 0-175,2-1 1,-1-1 181,0 0-112,2 0 79,2 2 4,1 0-14,-1-1 218,0 4-219,1-5 0,2 5-75,1-3 1,0 1 74,0-1 1,-2-2 9,2 2-9,0-2 5,2 5 0,0-4-156,1-1 154,-1 1-12,0-2 0,0 1-4,0 0 1,2-2 40,0 2 0,0-2-6,0 2 1,0-3 0,2 3 0,0-2 70,1 0-72,-2-2-14,5 3 1,-4-2 20,4 1 1,0-1-186,0 1 173,-1-1-66,2 1 1,-2 0-41,2 0 86,-2 0 0,2-2 1,-2-2-1,1 1-1,-1-1 1,1 0-1,0 0 1,1 1-7,-1 0 1,2 0-1,-2-1 1,1 0 33,1-1 0,0 0 0,0-2 18,0-1-43,-1 1 1,5 0-1,-1 0 1,1-1-30,0 0 1,-2-1-1,1 0-34,-1-1 1,2-2 0,1 2 0,0-2 39,0 1 1,0-1 0,1-1 0,-1 0-53,1-1 39,0 1 8,-1-3-12,1 0 30,2-1 1,-1-1 0,2 1 0,0-1 0,-1-1 34,1 0 1,2 0-1,-1 0 1,-1 0-17,-1 0-23,3-3-13,-4 0 0,4-1 0,-2 0 0,0 0 0,1-2 0,0-1-16,2 0 1,0-3 0,-1 2-1,0-1-190,-2-1 0,2-3 0,-1 0 104,0 0 1,-1-1 0,1 0 0,1 1 0,-2-2-21,1 0 0,1 2 0,-1-1 112,0 0 41,1-2 0,2 3 0,0-2 0,0-1 53,-1 0 1,-1-3-1,0-1 1,0 0-137,0-1 1,-1 0 0,-2 1 0,1 0-24,-3 2 1,2-1-1,-2 0 1,1 0-32,-1 2 0,-2 0 0,-1 1 0,-1 1 26,0-1 1,-3 2-1,1-1 1,-1-1 90,-2 2 0,0 0 1,-5 3-1,-1-1 5,0 1 1,-2 0 0,0 1 0,-1 1-11,-1 1 0,-1 0 1,-2 0-1,1-1-5,-1 0 1,-2-1 0,0 1 0,0 0-12,-2 1 1,1 1 0,-1 0 0,0 0 15,0 0 1,-2 0 0,-1 2 0,0 0-11,0 1 1,1-1 0,-1 1 17,0-1 0,-1-1 1,2 1-1,-2 1 1,1 0-16,-1 0 0,2-1 0,-1 0 0,1 0 1,-2 1 1,2 1-1,-1-1-256,1 0 6,1 0 0,-2 1-35,0 1-651,-1-1 672,1 0 0,-2-1 1,-2 0-573,0 0 704,0-1 1,0-2-1,0 0 1,0-1 142,0-1 0,0 0 0,0-3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7:16.0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 97 7832,'-3'-3'-268,"2"1"60,-3 2 1,9-3 126,1-1 1,5-1-1,-2-2 1,2-1 73,0 1 0,1-1 0,1 0-167,0-1 166,0 2 1,-1-1-1,-1 3-22,-2 1 78,2 1 1,-3 1 0,2 0 0,-2 1 91,0 1 1,-4 2 0,2 2 0,-1 1 40,0 1 0,-1 2 0,-1 1 0,0 2-56,-2 1 1,0-1 0,0 1 0,1 1-178,0 0 1,-2 1 0,-2-2 0,0 2-1147,-1-2 1198,1 3 0,-5-1 0,1 3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7:17.4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5 467 8029,'-2'-5'-329,"1"1"0,-1 3 425,4 2 0,0 3 0,1 1 1,2 1 65,0 0 0,1-1 1,-1 2-1,2 0-25,0 0 0,1 1 1,2 0 213,0 2-274,2 0 0,1 0 0,1 1 125,0 1-122,4 3 1,-2-2 0,3 2 0,1 1 84,1 0 1,1 2 0,1 0 0,1 1-23,1 0 1,1-2 0,0 1 0,0-1-139,1 0 1,1-2-1,3 0 1,0 1 2,1 0 0,-1-1 1,-2-2-1,1-1 31,0 0 1,-1-2 0,-3 0-1,1-1 41,1-1 1,-1 1 0,-1-2 0,1 0 2,-1 0 0,1-1 0,-2-2-330,-1 0 160,4 0 1,-3-1 0,4-1-155,1-1 256,-2-1 1,5 0-1,-1 0 1,0-1-15,1-1 0,-1-2 0,5-3 0,0-3-14,3-3 0,1 0 0,1-4 0,-1-1 52,0-2 1,0-1 0,2-3 0,-1-2-76,1 0 1,-2 1 0,-1-2 0,-1 2-53,-1-1 1,0 2 0,-4-2 0,1 1 32,-1-1 1,-3 1 0,0-2-191,0 0 211,0 2 0,-3-3 0,0 2 243,-2-2-134,2-3 0,-4 2 0,2-2 170,0 0-193,1 2 1,-6-1 0,2 5 0,-1-1-73,-2 2 1,-1 3 0,-2 3 0,-2 2-52,-2 0 0,-1 4 0,-1 0 0,-2 3 11,-1 1 1,-2 1 0,-1 2-1,0 1 52,-1 0 1,-2 1 141,1-1 0,-1 2-581,0-2 424,1 3 1,-2-1-681,3 2 208,-3 0 1,2 0-353,-1 0 0,-1 0-236,3 0 1083,0 0 0,-1 0 0,0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7:18.0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46 7690,'2'-5'0,"2"0"-338,1 2 1,3-1-1,0-2 1,1 1 354,1 1 1,2 0-1,2 1 1,-2 1-20,0-1 1,0 1-1,-1 2 1,0 0 92,-2 0 0,0 1 1,-4 0-1,1 2-53,0 0 0,-1 1 0,1 3 376,0 1-141,-1 2 1,0-1 0,0 3 0,-2 1-3,0 2 0,-2 0 0,-1 1-1159,0 2 550,0-1 0,-2 4 338,-2-2 0,-3 0 0,-2-2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35.106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6 0 7782,'-3'1'1015,"1"1"-974,1 2 0,1 3 1,1 1-1,0 1 76,1 4 1,2 0 0,-2 4-1,0-1-81,0 2 0,-1 1 0,1 0 0,-2 0-179,0-1 1,2 2 0,0-1-1,0 0-272,-2-2 0,0-1 0,0-1 1,0 0 414,0 0 0,0-1 0,0-2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1.48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 7 7859,'-4'-3'-183,"0"2"1640,2-1-1256,1 4 0,-1 2 0,4 3 0,0 0 0,0 2-86,1 0 1,-1 5 0,2 1 0,0 2-120,-1 2 1,0 1 0,1 1 0,-1-1-220,-2-2 0,2 2 1,0-2-1,0-1-281,0 0 0,3-4 0,-2 0 1,0-3 503,1 0 0,-1 3 0,3-3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1.93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14 8304,'-4'0'458,"2"0"0,5 0-306,4 0 0,1 0 0,4 0 0,2-2-44,1 0 0,4 0 1,0 2-1,0 0-369,-1 0 1,2 0-1,-1 0 1,0 0 260,-1 0 0,2-4 0,-2 1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2.41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0 8257,'-4'0'-467,"1"1"1,4 1 1192,1 3-545,-1 1 0,5 3 46,-1 0 1,-2 4-158,2-2 0,-1 3 1,1 1-49,0 1 1,-3 1 0,2-1 0,-1-1-28,-1-2 1,-1 0-1,1-4 1,0 0-142,0-2 1,1 0 7,-1 0 1,2-4-1,0-3 1,-1-4-34,0-2 1,2-6-1,-1-3 73,0-1 1,1-2-1,-2-1 1,0 1-1,1 1 66,0 2 0,0 3 0,1 3 1,-1 1 149,-1 2-131,2 2 0,-3 1 0,3 6 24,0 1 0,-1 3 0,0 2 199,2 3-126,0 1 1,1 1 0,0 0 0,0-1-3,0-2 1,-1 1 0,1-2 0,0-2 180,0 0 1,0-1 34,0 0 0,0-4-53,0 0 1,-3-6 0,-1-1-1,-1-2-128,0-1 1,1-3 0,-3-2 0,0-1-1105,0-1 760,-3 1 0,2 1 0,-2 1-1287,3-2 1514,0 3 0,-3 0 0,-1 3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2.75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 0 8076,'-7'1'-196,"0"1"1,3 0 138,2 3 1,1-3 0,1 2 215,0 2-135,0 3 1,3 1 174,2 2 0,1 1-139,1-2 0,0 1 0,0 1-67,3-2 1,-3 0 0,3 1 0,-1-2-49,1-2 0,0 2 0,-2-5 1,1 0-53,0-1 1,-2 0 0,0-1 0,0-2 54,0 0 0,-2-1 1,-1-1 107,-1-1 0,-1-3 0,-2-4 0,0-2-53,0 0 0,-1-2 1,-1 2 158,-3-2 1,-3-1-71,-1 0 1,-1-2-253,0 0 0,2 3 125,-4 4 1,3 1-362,-2 1 0,2 3 396,0 2 0,1 4 0,1 2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3.5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49 8002,'0'-4'-177,"0"1"1,0 4-1,0 1 306,0 3 0,0 1 0,0 1 0,1 2-53,1 0 1,0 3 0,2-1 0,-1 1-3,-2-1 1,1-2 0,-1 2-312,2-1 232,2-1 0,-4-3-216,4-1 0,-3 0 47,3-2 1,-3-2 106,3-3 1,-3-2 0,2-3 24,-1 0 0,2-3 0,-1-1 0,1-2-22,-1-1 1,0 0 0,2 0 2,-2 0 1,1 3 87,2-1 0,-3 4-81,1-1 25,0 4 150,2 2 1,-1 3-48,1 0 1,0 2 0,0 1 602,0 4-538,0 5 1,0-4 0,0 3 0,0-1 36,0-1 1,3-2 0,0 0-107,1 0 18,2-3 0,-2 0 1,3-3-1,0 2 46,-1-2 0,-1 0 1,-1-1-1,2 0-71,0 0 1,-2-3 0,0-2 0,-1-1-125,-2-1 0,0 0 0,-1 0 1,-1 0-140,-1-3 1,-2 3-1,-3-3 1,0 3 96,0 0 0,0 0 0,-1 0-520,-1 0 578,-2 0 1,-4 3-1,0 0 297,-1 1-149,-4 0 1,5 3 0,-4 0 236,0 0-230,-1 0 1,1 3 0,2 0-1,-1 1 38,0 1 1,3 2 0,-1 1-1,3 2-49,2-2 0,1 0 0,-1 1 0,1 1-77,2 1 0,0-2 1,2 2-1,0 1-102,2-1 1,2 1 0,0-3 0,1 0-246,1-2 1,0 2-1,0 0 1,2-1 147,0-1 0,3-4 0,-1 3-1200,0-2 1377,2-1 0,-3 0 0,4 1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3.9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160 42 8002,'-1'-6'-213,"-1"1"1,-2 0-1,-3 2 1,0 0 385,0 0 1,-1-2 0,0 2 249,-1-1-376,-1 3 0,1-2 0,0 3-102,1 0 89,-3 0 0,3 0 1,-1 3-58,1 4 50,1 0 1,1 5 0,1-2-133,0 1 129,4 1 1,-3 2 0,2-1 0,0 1-1,0 0 1,2 0 0,0-1 0,2-1 1,0 0 0,4-4 1,-2 1-1,2-2-117,1-2 1,3-2 0,-1-4 0,0-1-103,1-3 0,-2-2 0,2-2 1,-1-2-28,0-2 1,0-1 0,-2 0 215,0 0-83,0 0 0,-3 0 0,-1 1 476,0 2-290,-2 1 0,4 3 1,-3 0 572,0 0-163,-1 3-294,-1 1-185,3 3 0,-2 2 0,4 2 0,0 3-140,-2 0 0,3 4 1,-2 0-1,1 0 40,0 1 1,-1-1 0,3 3 0,0 0 69,0 0 0,0-4 0,0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4.46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146 279 7779,'0'-7'0,"0"0"0,0 0 181,0 1 0,0-1 0,-1 0 1,-1-1 231,0-1 0,-3 1 0,2-1 0,-1 1-319,-1 1 1,-1 1 0,-1 2 0,0 1-95,0 3 0,-2 0 1,-1 0-1,0 1-197,0 4 1,-1-1-1,1 6 98,2 0 0,1 1 1,2 4-1,0 1 1,0 1 40,2 1 1,-1 1 0,4-3-9,0 0 0,0-3 9,0-1 1,4-2-44,0-3 46,2-3 1,1-1 0,0-3 0,1-2-97,1-2 1,-1-4-1,3-7 1,0-1 31,0-2 1,-2-3 0,2-1 0,-1-1 4,-2 1 1,-1-2 0,-2 0 0,-1-1 90,-1-1 0,0 0 0,-3 1 1,0 3 346,3 2 0,-3 4 0,3 5 317,-3 2 1,1 6-394,2 5 1,-3 6 0,3 7 174,-3 1 1,1 6-87,1 1 1,-1 3-307,1 2 28,-1 0 1,2-1 0,0-1-395,0-1 85,2 0 0,3 1 0,0-3 0,1 0-188,0-3 1,1-2-1,-1 0 1,0-1-107,1-3 1,-2-3 0,1-3 542,-1-2 0,2 0 0,0-2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4.83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7 125 7984,'-2'-4'980,"0"-1"-776,-1 4 1,6-3 0,2 4 0,1 0 9,1 0 1,2 0 0,1 0-1,1 0-28,1 0 0,-1 0 0,0 0 0,-1 0-350,1-3 0,-2 3 0,0-3-65,-1-1 0,-2 3 0,-1-3 0,-1 0-370,-1 0 451,-1 3 0,-2-5 31,0 1 1,-3-1 0,-1-1-60,-3 0 95,1 0 1,-4 0-1,0 0 178,0 1-28,-2-1 0,1 2 0,1 0 0,1 1 106,0 0 1,0 1-1,2 3-112,0 0 1,2 1 0,1 1 0,1 3 40,2 4 1,0 2 0,1 2 0,0 2-24,0 1 1,3 2 0,2 2 0,1 0-38,1-1 1,0-2 0,0-3 0,0-1-232,3 1 1,-2-1-1,4-1 1,-1-1 94,0-1 0,2-1 0,-2-2-1707,2-3 794,1-1 1005,0-3 0,0 0 0,0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5.07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 0 7829,'-3'7'4,"-3"1"1,4 0-1,0 2 239,2 1 1,0-2 0,0 1-159,0 0-55,0-3 1,0 5 0,2-2 576,0-2-485,1 0 0,-3-4 1,0 0-1,2 0 526,0 0-307,0-3 1,1 3-574,2-4 0,0-6 0,2-2 0,-1-5-904,1-3 1136,5-4 0,-1-3 0,2-2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5.38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1 7309,'-4'0'-1243,"2"0"1243,4 0 0,2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35.30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1 8221,'4'0'148,"-1"2"-164,0 2 1,-1 1 0,0 1 0,0 0-25,1 2 1,-1-2 0,-1 2-588,0-2 438,-1 3 1,2-3 0,0 2-625,-1-2 813,0 0 0,-4-3 0,0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5.5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1 7645,'-4'0'-662,"1"0"1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6.4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69 0 8202,'-1'7'0,"0"0"-119,-1 0 119,-4 0 1,5 1-1,-3 1 1,0 3 96,0 3 1,3-1 0,-2 1 281,0 0-235,2 1 1,-2-3 0,2-1-150,-1-1-31,1 1 1,-3 4 0,2-1-1,-1-1-6,0-2 0,1-2 0,-1 0 0,1 0-280,-1-1 1,-1-1-309,1-2 1,1-1 330,2-5 0,0-3 1,0-11-1,0-3 299,0-2 0,3-2 0,1 1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6.62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1 117 8145,'4'-16'0,"0"0"0,0 0 0,-1 3 0,0 1 110,-1 3 0,-1 0 565,2 2-491,-3-2 1,4 8 0,-1-3 7,1 1 0,2 1 1,1 5-1,0 2-49,0 3 1,1 4 0,1 5 0,2 3-143,-1 2 0,3 3 1,-1-1-1,1 1-271,1 1 0,-3-2 0,1-1 0,-1-3 215,0-1 1,-1-2-1,-3-3-965,0-1 785,0-2 0,-1 1 0,-1-2 0,-1-2-902,-1 0 1137,0-1 0,-10-4 0,0 1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6.84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 8 8109,'-3'4'0,"-2"1"0,0-3 764,0 3 123,2-4-656,3 2-167,3 1 0,4-4 0,3 3 0,0-3 28,3 0 0,3 0 0,2 0 0,2 0-48,1 0 0,0-3 0,1-1 1,2-2-45,1 2 0,-3-6 0,2 3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7.5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208 373 8027,'-7'0'0,"0"0"0,-1 0 119,-1 0 1,1-1 0,-2 0-1,1-2 58,0-1 0,-3-1 0,3-2 0,1 0-165,0-2 1,1-2 0,0-4-182,0-1 176,0-2 0,1-3 0,-1-1 0,1-1 82,1 0 1,2 2-1,2 0-476,-1 0 274,1 4 0,-1 0 0,3 3 7,2 0 0,2 3 92,0-1 0,-2 4 1,2-1 10,0 1 1,-1 3 0,1 2-2,0-1 0,1 2 1,0 3 55,-1 1 0,-1 2 0,-3 3 0,2 0-23,-2 0 0,2 0 0,0 2 0,-2 0-23,0 0 0,-1 1 1,0 0-1,0 0-34,0 3 0,0-3 0,-1 2 0,0 0 28,-2 1 1,-1-1-1,1-1-251,-1 1 230,-1 1 0,-2 1 0,0 0-4,0 0 32,1 0 1,-1 0 0,0-1 0,0 1 32,0 0 1,1-2-1,0-2 1,2 1 50,-2 0 1,3-2 0,-1 2 32,1-1 1,-2-1-1,3-2 68,0 0 0,2-3 255,0 1-316,0 0 1,3 1 147,1-2-206,-1 2 0,3-5 0,-1 1 222,1-1-243,1-1 0,2 0 0,0 0 0,1 0-59,0 0 1,0 0 0,4-1 0,0-1-317,0-2 1,0-5-1,-1-1 1,2-1-7,1-1 1,-1-1 0,0-2 328,-3-1 0,1-1 0,-2-4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8.06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160 0 8034,'-7'0'0,"0"0"212,0 0 1,0 0 0,0 0 0,0 0 85,0 0 1,0 0 0,0 0 0,1 1-35,-1 1 1,-1 0-1,0 3-169,-2 0-48,1 1 1,2 3 0,0 1 0,0 0 157,0 0 1,1 2 0,1-1-537,0 0 230,4 2 1,-2-2 0,3 3 162,0 2-9,0-1 1,1 3-1,1-3 1,3 0-1,4-2 1,-1 1 0,4-3 0,0 0 18,1-2 0,1-4 1,0-1-1,0-1-375,2-1 0,0-1 1,1-2-1,1-2-1064,0-4 1,-1-4 1366,2-5 0,1-2 0,-3-2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9.3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49 13 7787,'-7'0'-189,"0"0"0,1 3 0,1 2 168,3 4 80,1 1 0,-1 4 1,0 1-1,0 1 50,1 2 0,1 0 0,1 0-163,1 2 27,2-4 1,3 1 0,0-3-48,0 0 0,2-1 84,0-1 0,3-5 0,-2-3 3,1-1 0,0-1 0,3-2 1,0-3-12,-1-4 0,-1-3 0,-1-4 1,-1-1-85,-2-1 0,0 1 0,-2-3 0,-1 1 42,-3-1 1,-1 3-1,-2-2 1,-1 3 33,-3 0 1,-4 1 0,-3 1 0,-1 1 6,-1 1 0,-2 2 0,-1 3 0,0 2 1,-2 0 1,2 2 0,1-1-66,1 4 15,4 5 1,1 1 0,4 4-1,2 0-51,1 1 1,2 1 0,2 0 0,2-1 98,1-2 0,5 6 0,2-3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19.7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6 8329,'0'-4'-515,"0"2"0,0 4 0,0 3 607,0 1 1,2 2 0,1 1 0,-1 3-1,1 4 1,0-1-1,2 3 1,-2-1-50,0 1 1,-2-3-1,2 2 1,-1-3 43,0 0 1,1-1-1,-1-2-183,0-1 8,4-3 1,-5-2-99,4 0 180,-1-4 1,1 1 0,-1-4-1,0-3-28,-1-4 0,1 1 1,2-4-1,-2-2 16,2-2 1,0 0 0,1 0 0,-1 0 0,-2 1 1,3 3 0,-3 3 0,2 2 16,1 2 1,-2 2 0,-1 3-1,1 1 54,-1 1 0,1 5 1,-2 5-34,-2 1 0,2 3 1,-1 0-1,0 0-22,-1-2 11,2 0 0,-2-1 0,1-1-334,-1 0 171,2-4 0,-2 2 0,2-4-506,0-1 659,-3-2 0,3 0 0,-3 1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20.18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7 104 8197,'-1'7'0,"0"0"-566,-1 0 475,-1 0 0,4-1 0,1 1 1,3-2-39,1 0 0,1-2 0,1 2 0,0-3 141,1-1 1,4-1-1,-3-1 1,2-1-65,-1-3 1,-1-1-1,0-4 1,0-1 10,-1-2 1,-2-1-1,0 0 1,-2 1-65,0 2 0,-4-2 0,1 3 130,-1 0-46,-1 1 0,-1-1 219,-1 3-126,-2 3 0,-3 1 0,0 3 1,0 0 13,-2 0 0,1 1 0,-2 1 238,0 3-183,2 1 0,-2 2 1,4 0-1,1 2-48,0 1 0,4 0 0,-2 3 0,3 1-55,0 1 0,0-1 0,0 3 0,3 0 18,1-1 1,2-1 0,2-1 0,0-2-258,2-1 1,2-4 0,-1 0 0,3-2-716,-1-4 916,4-1 0,1-4 0,3-1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20.82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 7 8056,'-4'-3'-2029,"-2"2"2467,5-2 546,-2 3-874,3 3-73,0 1 115,0 6 0,-2-1 17,0 2-115,-1 1-5,3 2 0,0-1 24,0 1 0,0 3 96,0 2-101,0-3-11,0 7 1,1-6-41,1 3 1,-1-1 0,2-1 0,-1-1 0,2-2-28,-1-1 1,1-1-1,2-5 1,-2 0-59,2-2 0,-3-4 0,2 0 35,0-1 1,2-2 0,-1-1 0,1-3 30,0-1 1,0-4 0,-1-1 0,0-2-28,-2 2 0,1 0 1,1 3-188,-1-1 139,1-1 1,-3 6-1,2 0 1,0 1-181,0 1 217,1 2 1,1 0 96,0 0-105,0 0-5,3 3 1,1 4 327,3 4-220,-1-1 1,1 2-1,0-2 1,0 0 3,0 0 1,-3-1 0,0-2 0,0-3 94,-1-2 0,-1 2 1,0-2 7,-1-1 0,-2-1 1,-1-2-1,-1-3 11,-1-1 0,-1-1 0,-2-3 1,0-2-242,0-3 1,0 0 0,0-2-1,-2 0-79,0-1 1,-4-1-1,2 0-824,-2 0 691,-1 1 0,0-2 1,1 2-828,1 4 1107,2 4 0,0 3 0,-1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35.64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12 7636,'6'0'0,"-1"0"-488,1 0 351,0-2 0,2 1 0,0-3 0,1 2 323,1 1 1,-1 0 0,0 1 0,-1 0-85,-1 0 1,0 2-1,-2 2 1,0 0-12,-1 2 1,1-2 0,-3 4 0,-1-1-19,-1 1 1,0 0 0,0 2 0,0 0 29,-2 0 0,-1 1 0,-3 0 0,0 1-32,1-1 0,-1 1 1,2-1-1,1 0-17,0-1 0,-1 0 0,2-1 0,1 0 31,1-1 1,0 0-1,0 0 175,0-1-208,2-1 1,-1 0 0,4-1-73,1-1 1,0 1 1,4-3 0,-2 2-496,1-2 287,1-1 1,1-1 0,1 0-431,-1 0 0,3-3 657,-1-1 0,1-3 0,-3-2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21.2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7 7247,'7'-4'-1290,"-1"3"1418,-1 2 1,-1 3 0,-3 4 0,2 0 30,1 1 1,-2 4-1,1-2 1,-1 1-45,0 0 0,1 0 0,-3-2 0,0 0 60,0 0 1,0-1 0,0-2 385,0 0-405,0-3 0,2-2 1,0-4-84,0-3 1,1-4-1,0-2 1,1-2-137,1-1 0,-1 1 1,1 0-1,-1 3-316,0 0 0,1 1 1,-2 2 38,1 0 0,1 1 1,2 0-37,0 2 0,0 2 376,0 0 0,-1-2 0,1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21.38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7248,'0'7'78,"0"0"0,0 1 0,1 0-46,2 2 1,-2 2 0,3-1 0,0 2-9,0 1 1,-2 0 0,2 0-1,-1 0-167,-2 3 1,2-5 0,0 1 0,-1-2-538,1-3 680,-2 0 0,5-1 0,-2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21.53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8302,'3'6'-818,"1"0"1,2-2 817,1 2 0,-3 0 0,5 4 0,-1 1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21.74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28 7732,'4'0'-614,"1"0"0,1 0 843,3 0 1,-1-1 0,4 0-1,0-1-62,1 0 1,0 1-1,-1 1-332,0 0 101,-1 0 0,2-2 0,0 0-458,-2 0 333,-3 1 1,5-1 0,-4 0 188,-1 0 0,0-2 0,-1 1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21.96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1 7994,'-4'3'-68,"1"1"1,3 2 0,0 1 208,0 0 0,0 3 0,0 2 0,0 1-41,0 1 0,3 2 0,-1 1 0,0 0-71,1-1 0,-1 3 0,2-2 0,-1 0-145,1 0 0,-1 1 0,0-2 0,1 0-160,0 1 1,1-3-1,2 0 1,0-2-800,-1-2 778,1-1 297,0-2 0,0-3 0,0-1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22.61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1 131 7784,'6'0'0,"1"0"0,0 0-260,0 0 100,3-3 170,-2 2 1,5-4-1,-2 2 1,-1-1-1,0 0 1,0-1 41,-1 0 1,0 1 0,-1-3-196,1 0 170,-5 0 1,6 0 0,-6 0-189,-1 0 167,3 0 0,-5 3 1,2-1-33,-3 0 1,0 1-1,0-1 6,0 0 18,-3 2 1,-1-2-1,-2 1 1,-2 1 0,-1 0-2,0 2 1,-1 0-1,2 1 1,-1 0 24,0 0 0,1 0 1,2 1-1,-1 1 41,3 3 1,-2 3 0,4 2-1,1 2 89,0 2 1,1 1 0,1 2-58,1 0 1,-1 2 0,4-3 0,0 0-19,2 1 1,-1-3 0,1 3 0,1-3-66,1 0 0,-1 0 0,2-1 0,-1-1-106,0 0-16,1-4 1,-4 1 0,1-3-1,0-3-113,0 1 1,0-2 0,0-3 78,0-1 1,0-2 0,0-4-1,0-1 15,-1-2 0,1-2 0,-2-2 0,0-1 28,0-3 0,-2 0 0,0-1 1,-1 1 156,1 0 0,-1-2 1,-2 5-1,1 1 1,0 3 328,2 3 1,-1 4 86,-2 0-433,3 3 0,-1-1 1,1 4-1,1 1 214,0 3-172,1 1 1,-1 4 3,1 2 0,-1 1 1,3 1-1,0 0 0,-2 1 79,0 2 1,-2-1-1,3-2 1,-2-1-16,-1 1 1,2-2-1,-1-2-55,0 0 1,1 0 0,-2-4 0,1-2-54,1-1 1,-1-3 0,1 0 0,-1 0 61,0-3 1,2-1 0,-3-5 0,0-1-90,3-3 1,-2-1 0,0-5-394,2-2 0,0-2 1,1-3-1,0 1-277,0 1 1,-1 2 655,1 4 0,0 1 0,0 3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22.92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 0 7697,'-3'4'-1283,"3"-1"1290,0-3 1,3 3-8,4-1 0,3 3 0,1-1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23.08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7475,'7'0'0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23.58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7863,'1'7'-47,"1"0"252,3 0 0,-1 0 1,0-1-22,2 1-150,-3 3 1,2 1 0,-3 4 235,0 1-151,2 4 0,-4 3 0,3 2 48,-2 1-184,-1 1 0,0 0 0,0-2-377,0-2 252,0-1 0,0-2 0,0-2 0,2-2-219,0-1 1,3-2 0,-2-2-1,0-1-284,0-3 645,2-3 0,-1-1 0,3-3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24.0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28 35 7699,'-6'-5'47,"1"1"1,2-1 0,4-1 313,1 1 1,5 0-1,5 3 1,1 0-185,0 1 1,4 1 0,-1 0 0,-1 0-80,0 0 0,-2 3 0,0 2 0,0 1-93,-2 1 1,-2 0 0,0 0 0,-1 0-38,-1 0 0,-1 0 0,-2-1 0,-1 1 26,-3 0 1,0 0-1,0 1 1,-3 0-170,-1 1 0,-5 1 0,-1-1 0,0 0 100,-3 0 0,2-2 0,0 0 1,-1-1 6,2-1 0,0 1 1,3-2-1,1 0-169,1 1 0,0-3 147,2 3 0,4-3 0,4 1 0,2-1 54,2 0 1,1 3-1,2-2 1,0 1 105,0 1 0,1 1 0,1 1 0,-1 0 124,-2 0 1,2 2-1,-5 0 336,-2 0-413,1-2 0,-5 3 0,2-1 258,-1-1-234,-1 3 0,-3-2 0,-2 1 427,-4 0-396,0-1 1,-4 1 0,2-1 0,-2 0-28,-2 1 1,-2-2 0,-1 0-1,-2-2-351,1-1 0,-2-4 1,2 2-1,0-2-346,0-1 0,1-4 552,2-3 0,0-9 0,0-6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36.00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23 6 8357,'6'-3'106,"0"1"0,-1 1 0,1 2 0,0 1 6,0 2 0,-3 1 0,1 0 1,1 2 51,0 0 1,0 3 0,-1 3 584,0 0-558,-2 3 1,1-1 0,-2 2-1,1 0 35,-1 0 1,0 1-1,-1-2 1,0 0-126,0-1 0,0 1 1,2 0-1,0 0-95,-1-1 1,0-1-1,-2 1 1,0-1-127,-1-2 0,-3 2 0,1-1 0,-1-1 41,0-2 0,-1-1 1,-1 1-1,0-1-909,0-1 1,-3 0 987,0-2 0,-6 2 0,-2 1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39.79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0 7954,'-4'0'918,"0"0"-690,3 0 1,-1 0 0,4 0-44,2 0 0,1 0 1,1 0-1,0 0-69,0 0 0,2 0 0,0 0 1,0 1-161,1 1 1,-2-1-1,3 1 1,-1-1-37,-2 1 1,2-1 0,-1 1-123,-1-2 137,0 3 1,1-2-11,0 1 83,0-2 0,-3 1 0,0 0 110,-1 1 1,-2 0 14,2-2 0,-2 2 44,2 0 0,-3 1 114,1-1-185,-1-1 0,-1 4-39,0-1 1,0 1-38,0 1 0,0 0 0,0 0 0,0 0-100,0 0 96,0 0 0,0 2 0,0 0-3,0 0-3,0 1 0,0 0 1,0 2 1,0 1 12,0-1 1,0 4 0,2-1 330,0 2-311,0 2 1,-2-2 0,0 2 0,2 1 32,0 2 1,0-3-1,-2 1 1,0 1-24,2-2 0,-1 2 0,1-1 0,-1 1-17,-1 0 1,2-1-1,0 0 1,-1 2 47,0 1 0,-1 0 1,0 2-1,1 0-44,1 0 0,-2 1 1,2-1 30,-1 0-48,-1 4 1,1-5-1,0 4-154,1-2 93,3 0 1,-4-6-1,2 1 1,1-2-1,-1 0 1,-1 1 0,1-1 0,1 0-83,-1 0 1,-2-2 0,1 1 0,0 0 64,0 0 0,-2 0 0,2 0 0,-1 0 4,-1-1 0,2 0 0,0 1 0,-1 0-17,0-1 0,0-2 0,0 2 0,1-2 25,-1 0 1,0-2 0,-1 0-1,1 0 33,1-2 0,-2 0 0,2-2 54,-1 0-79,-1-1 0,0-1 103,0 0-89,0 0 1,-1-2 37,-1 0-19,2-3-4,-3 2 269,3-3-211,-3 0 0,2 0 81,-3 0 0,2 0 39,-2 0 0,2 0-88,-2 0-43,3 0 0,-3 0-3,2 0 0,1 0 0,-3 0 56,-1 0-55,3 0 0,-4 0 150,2 0-148,-1 0 1,-2 0 0,0 0 58,-1 2 0,0 0 0,2 1 0,0 0-9,0-2 0,-1 0 1,0 1-1,-1 0-26,0-1 1,2 0 0,0-1 0,-1 2 21,-1 0 0,1 0 1,-1-2-1,1 0 61,-1 0 0,1 2 0,-1 0 66,1-1 1,1 0-69,0-1 0,2 0 188,0 0-342,0 0-67,1 0-17,0 0 235,3 0-301,-2 0-1128,1 0-1878,-2 0 3153,9-3 0,-2 0 0,4-3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31.26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88 7898,'7'9'591,"3"5"1,8-8-235,-1-2-307,0 5 0,1-7 0,-1 4-35,0-4 0,7-2 0,-1 0 0,-2-2 51,-2-4 1,-1-2 0,-1-3 0,-2 3-241,-3 0 0,1-1-14,-7-9 0,0 1 0,-8 2 132,-4 3 1,-3-1 251,-9 7-200,1 0 0,0 6 0,-3 0 1,1 2 37,2 4 0,-5-2 0,11 5 1,-3 1 532,3-1-462,-5 3 0,14 5 0,-3 1-39,3-1 0,2 1 0,0-1 0,2 0-54,3 1 1,-1-1 0,8 0 0,1 1 4,3-1 1,1 0-1,0-1 1,3-3-371,3-1 0,-4-6 1,4 3-1,-3-1-177,-3-4 0,6-2 0,0-4 530,-1-4 0,-3-3 0,-2-9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31.86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16 0 7613,'-10'2'339,"4"4"0,6-2 1,4 7-1,2 3-307,-2 1 1,0 3 0,-1-1 0,3 0-107,-2 1 0,0-1 0,0 0-118,2 1 0,1-7-50,-1 1 147,-4-8 1,8 2 44,-5-12 1,-3-4 0,6-7-194,0-1 1,-4-5 54,7 0 1,-7 0 342,2 6-258,4-1 248,-9 1 142,7-1-228,0 9 1,0 3 0,3 12 237,-5 5 0,2 5 0,-1 3 587,3 4-891,-6-3 1,6-1 0,-7-8-30,3 3 0,0-4 0,-4-1 169,4-1-320,3-2 66,9-6 1,-7-2-577,1-4 432,0-4 0,-1-7 147,1 0 113,-1-1 0,1 3 0,-3 1 93,-1 3 1,0 7-73,-2-2 184,-4 4 1,5 4-1,-7 4-208,0 5 1,0 7 0,0 3 0,0 2 7,0-2 0,0 6 0,0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33.85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25 7955,'8'-6'0,"0"0"37,0 2 0,-1 0 0,1 2 370,2 0-242,1 2 1,-1 0 0,0 2 0,1 2 81,0 2 0,1 0 1,0 0-1,0 0-25,1 3 1,-3-2 0,-1 2 0,-1 1-191,-3-1 0,1-1 1,-4 1-1,-1 0-87,0-2 1,-4 1-1,-1-1 1,-2 1 0,-2-1 1,-2 0-1,-3-1-682,-2 0 596,-1 0 0,2 0 1,-1 0-1,0-2 8,2-2 1,1-2 131,2 0 0,1 0 0,3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34.38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1 7959,'-3'0'1123,"0"0"-988,3 0 0,0 3 0,0 1 0,0 4 113,0 2 1,0 2 0,0 2-122,0 2-76,3 1 1,-2 2-1,3 1-53,-2 2 1,1 3-107,-1 1 0,-1 0-90,1-2 0,-2 1-7,0-1 0,2-3 0,0-2 98,0-2 1,-1-3 0,0-4 106,1-2 0,3-1 0,-2-1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34.65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49 8183,'2'-6'791,"2"2"-625,4 0 0,0 2 0,2-2 0,0 2 0,2 0 51,0 2 1,0 0-1,1 0 1,0 0-391,1 0 213,3 0 1,-5 0-507,2 0 1,-1-1 43,-1-1 0,0 1 0,-1-1-296,0-1 0,-3 2 718,-2-3 0,0 0 0,0-2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34.8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8092,'0'6'795,"0"2"-560,0 0 0,2 0 0,0 0 0,0 2-123,1 2 0,-2 0 0,2 0 0,1 2-265,-1 0 1,-1 0 0,1-1 0,1 0-264,-1 1 0,1 0 0,1-3-857,-1-1 920,2 2 0,-3-6 353,3 2 0,0-1 0,0-1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35.41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8942,'0'6'260,"1"2"0,0 0 177,1 2-285,0 0 0,-2 2 0,1 2-115,1 0 1,-1-1-51,1-3 1,-1 2 0,0-3-149,1 0 1,1 0-1,-1-3 1,0-1-9,2-1 0,-2 0 0,2-3-101,0 1 0,2-1 0,0-3 81,0-2 1,-1-1-1,0-2 1,-1 0 178,0-1 1,0-3-1,-1 1 251,0-1-196,1 2 0,-2-1 0,2 3 0,0-1-24,-1 0 0,2 2 947,-1 2-576,-1 2 0,0 0 178,-1 0-387,-1 0 0,4 2 1,-3 2-1,1 0 66,0 2 0,1 2 0,0 2 0,0 2-47,0 1 0,-1 0 1,2 1-1,-1 1-75,1 1 0,-1 1 0,1 3 0,-2 0-32,0 0 0,1 0 0,-1 0 0,-1 0 15,1 0 1,0 0 0,-2-2-85,1 0 0,0-2 81,-2 0 1,0-1 0,0-2-5,0-1 0,0 1 1,0-3-413,0-1 1,-3-2 188,-1-1 1,-1-1 0,-1 2-250,0-1 0,-3-3 1,-1 2-1,-1-1-553,-1 0 0,-2-2 0,-1-4 0,0-6 922,1-5 0,-3-10 0,2-3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36.01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151 19 7928,'-6'-1'614,"0"-1"0,2-1-34,0-1-331,0 2 0,-2 0 1,0 0-1,0 0 11,0 2 0,-2 0 1,0 0-1,0 0-34,-1 2 1,3 2 0,-2 2 0,0 0-96,0 2 1,2 0 0,-2 2 0,2 0-78,2 2 1,-2 2 0,3 0 0,0 0 3,0 0 1,3 0 0,0 1-1,0 1 88,0-1 0,0-2 0,3 1-139,1-1-7,1-1 1,1 0-1,0 0-789,0-2 562,0-2 0,0-1 1,0 0-912,0-1 881,3 1 0,-2-4 0,2 1 0,1-2-35,-1-2 1,1 0 0,2-1 0,0-2-683,0-3 974,0-4 0,3-2 0,0-4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36.40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115 19 7874,'1'-4'-4,"0"-1"1499,1 1 281,0 1-1643,-2 0 0,-1 4 1,-3 1-1,-2 2-201,0 2 1,-1 2 0,1 0-210,0 2 246,0-3 0,0 2 1,0-1-1,1 0-84,1 2 0,1-3 0,2 2-288,-1-1 260,1-1 0,-1 4 1,4-3-1,2 1-50,2 0 1,3-1 0,0-1-1,1 0 146,0 1 0,0 0 1,2-2-1,-1 0-18,-1 0 1,0 0 0,-4 0 0,1-1 276,-2-1 1,-3 2-1,0-2 1,-1 1 381,-1 1 1,-1 2-1,-3 0 1,-2 0-7,-3 1 0,-1-2 0,-2 1-381,0 1-162,0-2 1,-2 1-1,-1-2-1680,0 0 1117,1 0 1,0-2 517,2 0 0,0-2 0,0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37.62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144 101 7920,'3'-3'0,"-1"-1"-38,-4-3 1,2 0 0,-3 0-1,1 0 63,-2 2 0,1-2 0,-1 0-226,-1 0 326,0-1-145,0 2 1,-1 2 36,0 1 0,0-1 0,-1 1 1,-2 1-218,1 1 217,1 1 0,-4 1 0,4 1 0,-1 2-98,0 3 95,1 2 1,-1 2-162,2 1 157,3-1 1,-1 2-1,2-1-162,0 2 121,2-1 1,0 0-1,0 0 1,2-1-61,0 0 1,3-3 0,0 2-1,2-3 39,0-3 1,1-2 0,0-3 0,1 0 72,2 0 0,-1-3 1,2-3-1,-1-3 51,1-4-91,-1 1 1,-1-5 274,-1-1-202,-2 1 1,2-2 0,-3 3 0,-1 1-1,-2 1 1,2 2-1,-3 2 115,-1 2-124,0 5 14,-1-3-55,0 6 1,0 6 23,0 6 1,0 3 1,0 0 0,0-1-1,0 5 0,0-3-106,0 2 1,0-3 0,2-3 1,0 0 0,2-2 0,0-5 1,1 1-29,1-3 0,-1 0 0,2-3 0,0 0 70,0 0 1,1-5 0,-2-2 0,2-2 26,-1-3 0,1-4 0,-2 1 0,0-1 47,2-2 1,-4 4-1,2 0 113,-1 0-87,0 2 0,0 0 1,0 4 185,-2 2-179,-1 3 208,3-2-232,-5 7-13,5 1 0,-4 6 0,1 3 24,-1 1 0,1 0 1,-1 2-1,1-1-51,1-2 1,-2 1 0,3-3 0,1 0-80,0-2 1,0-4 0,1-1-1,0 0 7,0-2 1,-1 0 0,1-1-1,0-1 122,0-1 0,1-3 0,1-3 0,-1-1-14,2-1 1,-3-3 0,2 0 0,0 0 77,0 1 1,-1 1 0,-1 1-121,0 0 47,0 3 1,-3 1-341,1 2 164,0 3 1,0-2-1,-1 4 76,0 3 0,-1 1 0,-2 4 0,0 1-89,0 1 0,0 3 1,0-1-1,1 0-176,1-1 0,1 1 0,-1 1 314,2-2 0,1-2 0,1-2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37.47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 7 7465,'-3'3'302,"3"0"0,0-3 0,4 0 0,1 0-50,1 0 1,2 0 0,1 0 0,0 0-193,2 0 1,0 0 0,-1 0-177,0 0 0,0-1 0,0 0 0,0-1 0,-1 0-83,0 2 1,-1-1 0,0 0-949,-1-1 644,-4 0 503,0 2 0,-1 0 0,2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38.13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24 1 7997,'-4'0'376,"1"0"-160,0 2 0,1 0 1,2 2-1,0 0 17,0 2 0,0 2 0,0 0 1,0 2-111,0 0 0,0 2 0,-2 0 0,0 2-35,1 3 0,0-1 0,1 2 0,0-1-7,0 2 0,0 1 0,0-1-57,-2 1 58,1 3 1,-2-2-1,3 3-76,0-2-8,0 1 1,0-2 0,0 2 0,0-1 10,0 0 1,0 0 0,0-1 0,1 1-53,1-1 1,-1 2-1,1 2 1,-1 2-17,1 0 1,-1-3 0,1-1 0,0-2-6,0-1 1,2-4 0,-2 0 0,0-1 24,-2 1 1,2 0-1,0 2 1,0-1 26,-2-1 1,0 1-1,0-3 1,0 2 21,0 1 1,0-3 0,0 0 6,0-1 1,0-1-26,0 0 0,0-1 78,0-1-69,0 2 0,0-5 1,0 2 13,0 0 0,0-1-3,0-2 1,0 2-1,0 0 15,0 0 1,0-2-1,0 0 1,0 0 37,0 0 0,0 0 0,0 0 105,0 0 0,0-2 135,0 0 317,0 0-459,0 0 1,0-1 91,0-1-163,0-1 0,1 1 263,1-2-253,-1 0 0,2 0 252,-1 0-209,-1 0 1,4 0 0,-1 0-66,1 0 1,0 0 0,0 0 0,2 0-216,0 0 0,0-2 0,1 0 1,2 1-355,1 0 1,2-1 0,1 0 0,1-1-881,2 0 1369,0-1 0,9 0 0,-1-2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0.15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18 1 8125,'-6'0'-67,"3"0"1,-1 0 255,2 0 284,2 0-12,-3 0 0,8 0 1,1 0-258,0 0 1,1 2 0,-1 0-40,0-1 0,1 0 0,0-1 0,2 0 1,0 0 22,-1 0 0,3 0 0,-1 0 0,1 0 9,-1 0 1,1 0 0,-1 0 8,1 0 0,-1 2-171,0 0 109,0 0-24,3-2 1,1 2 32,0 0 1,2 0-124,0-2-11,-1 0 0,4 0 1,-1 0 13,1 0 0,0 0 24,-1 0 1,3 0-19,1 0 0,-1 0-151,1 0 205,0 0-40,0 0 0,1 0 6,-1 0 1,2 0-2,2 0 0,-1 0-142,1 0 128,1 0-10,-2 0 1,5 2-65,-2 0 1,-1 0 17,1-2 0,0 0-56,2 0 77,0 0-117,0 0 120,0 0-8,1 0 0,-1 0-2,0 0-26,-3 0 16,2 0 0,-2 0 169,1 0-160,-1 0 0,-3 0 1,-1 0 60,0 0 1,-1 0 0,-4 0-1,-1-1 1,-2 0-20,-1-1 0,-4 0 0,-2 2 117,-2 0-848,0 0 0,-3 0-190,-3 0 0,-3 0 0,-3 0-554,0 0 1432,0 0 0,-2-3 0,-2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0.4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6901,'6'3'-444,"0"-2"0,0 1 444,0 1 0,1-2 0,0 3 1415,1 1-969,3 0 1,-4 1 0,1 1 142,1 1-544,-2-1 1,1 4-1,-4-3 1,0 0-32,-1 0 1,-1 1 0,-2 2 0,-1-1 26,-1 0 1,-2 2 0,-4-1 0,0 0-432,-2-1 1,2-1 389,-2 1 0,0 2 0,-2-3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1.37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272 6 8068,'-7'-2'0,"0"0"7,-1 1 0,0 0 0,1 1 479,-1 0-340,-2 0 0,0 0 0,0 0 0,0 0 139,-2 0 1,0 2-1,0 1-353,0 3 49,0 1 0,1 0 1,0 0-63,1 1 41,0 6 0,0-4 1,1 4-1,-1 1-45,1 1 0,2 1 0,-1 0 0,1-1 84,1 0 1,1 2 0,0 0-1,2-1-19,0-1 0,1 0 0,2-3 0,1 1-187,1-1 0,3-1 0,4-1-624,0-1 623,1-3 0,5 1 0,1-4 0,2-2-771,2-1 979,-1-1 0,4-3 0,-2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2.28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17 8011,'-6'-2'-1629,"3"0"1629,1-2-110,1 0 324,1 1 0,2 1-75,0 4-141,3 1 0,-4 4 0,1 1 0,0 2 62,0 2 0,0 0 1,-2 2-1,0 0-9,0 2 1,0-3 0,1 2 0,0-1-52,1 0 0,0-2 0,-1-3 0,0 0-42,1-2 0,1 0 1,-1-2-49,2-1 1,-1-1 81,1-3 1,-2-3 0,2-1 0,-1-4 10,0-2 1,1-1 0,0-1 0,0 0-25,1 0 1,-2 0 0,1 2 0,1 3-31,0 2 1,-1 1-1,0 2-79,1 0 135,-2 2 0,2 0 0,-1 0 0,1 2 57,-1 2 1,1 2 0,-1 2 0,2 0-28,0 2 0,-2-4 0,0 0 0,0 0 108,2-1 1,0-1-1,0 1 178,0-1 0,0-3-120,0 1 0,-3-2 0,0-2-300,-1-2 158,-1-1 0,2-2 0,-3-1-276,2-2 0,-1-1 0,2-1 0,-1-1-576,0-1 793,0 1 0,0-4 0,2 2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2.77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97 91 8054,'0'-6'0,"0"0"-1172,0 0 1001,0 0 0,0 0 0,0 0 0,0 0 494,0 0 0,-1 0 0,0-1 0,-2 2-203,0 1 0,-1-1 0,-2 1 0,0-1-138,0 1 0,0 1 0,0 3 0,0 0-99,0 0 1,0 2 0,0 1 0,0 1 7,0 3 1,2-1-1,0 2 1,0 1 126,1 1 0,0 2 0,3 0 240,0 2-190,0-1 0,0 2 0,1-4 0,0 0-24,1-1 0,3-3 0,-1 1 262,1-1-196,1-4 0,0 2 1,0-3-102,0-1 8,0 0 0,-2-2 1,0-1-1,1-2-65,0-1 1,1-2-1,0-1 1,-1-1-36,-1-1 0,2-1 0,-3 2 1,1-1-21,0 0 0,-2 2 1,2 0-75,-2 2 118,3 0 0,-2 3 1,1 3-63,-2 3 93,-2 5 0,1 0 1,0 1-209,1 0 165,0 1 1,-2 0-1,1 1 1,0 0 0,1-1 1,1-2-1,-2 2 1,1 0 69,0-1 0,0 2 0,0-3 0,3 0 0,-2-2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3.34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 7 7944,'-3'-4'-1224,"2"2"1716,-3 2-229,2 0 0,0 1 0,2 2 1,0 3-365,2 1 1,-1 2-1,1-1 1,-1 0-22,-1 0 0,2-1 0,0 1 122,-1-1 0,2-1 0,1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3.47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6400,'6'3'-205,"-3"0"1,2 2 0,-1 0 204,-1 2 0,5 0 0,-1-1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3.69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12 7243,'6'0'124,"0"0"1,0 0 0,0-2-1,2 0 149,0 1 1,2 0-1,-1 1-593,0 0 316,-2 0 0,5 0 0,-3 0 0,0 0-229,-1 0 1,1 0 232,-1 0 0,0-2 0,-2-2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38.06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110 242 8010,'5'-6'-53,"1"0"0,-3 2 0,-1 0 496,-1 0 0,-1-1 1,-1-1-237,-1 0 1,1 1 0,-3 1-1,0 0-81,-1 0 0,-1 0 0,0 1 0,0 1-49,1 0 1,-3 2-1,0 0 1,1 0-632,-1 0 1,0 2 0,0 3-309,-1 2 695,2 2 0,1 2 1,0 1-120,0-1 1,3 3 126,1-1 0,2-2-319,0-1 370,0-3 1,0 1 0,2-2-36,2 0 153,1-3 1,1-1 0,0-2 0,0-1 129,2-3 1,-1 0 0,2-6 0,1-1-79,-1-1 1,1-2 0,-2-2-33,-1 0 96,-1 1 0,0-1 0,-1 0 0,-1 0 100,0-2 1,-2 3 0,1-3-1,0 2-10,-2-1 0,0 2 0,-1 1 166,0 2-139,0-1 0,0 7 218,0-2-710,0 4 176,0 2 1,0 2 0,0 3-499,0 3 438,0 2 0,0 8 0,0 2 0,0 4-77,0 3 1,0 1 0,0 0 0,0 0 9,2 0 0,-1 1 1,1 1-1,0-1 200,0-2 0,3 4 0,-2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3.9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 0 8121,'-6'0'456,"2"0"-294,0 0 0,3 1 1,-1 1-1,1 2 6,1 1 1,1 4-1,0 1 1,1 3-96,-1 3 0,2-2 0,-1 3 0,0-1-270,1 0 0,-3-2 0,3 2-756,0 0 779,0-1 1,1 0-1,-1-1 1,1 0-51,-1-1 1,-1 0 223,2-1 0,0 0 0,2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4.27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54 6 7970,'-2'-3'-220,"1"0"0,-2 3 0,1 0 343,-2 0 1,0 0 0,0 1-1,0 1 501,-2 2 0,2 1 0,1 1 0,0 0-787,-1 0 0,3 1 0,-1 0 1,1 2-51,1-2 1,2-2-1,2-1 1,0 0 54,3 2 0,2-2 0,0-1 1,0 0 28,2-2 0,-2 2 0,1-1 1,-1 0 132,-2 0 0,0 1 1,-2 2 283,-1-1 1,-1 0-102,-3 2 1,0 0 532,0 2-515,-6-1 0,2 2 0,-4-1 0,-1 0-67,-1 2 1,-1-3 0,0 1-1,1-1-394,0-1 256,-2-3 0,0 3 0,0-3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5.87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24 0 7813,'-3'0'-90,"1"0"14,4 0 59,1 0-4,3 3 1,-2-2 0,-2 3 0,0 1-1,0 0 1,0 1-1,-2 0 1,0 0-3,0 0 0,0 0 0,0 0 0,0 0 11,0 0 1,0 0-1,-2 1-39,0-1 0,0-2-64,0 0 0,2 0 70,0 2 0,2-2 1,4-1 83,0 0-58,1 1 0,1-1 0,0 2 73,2-1-69,-3-3 0,2 4 0,-3-1 216,0-1-161,0 2 1,0-3-1,-1 2 175,-1 0 0,-1 0 0,-4 0 0,-1 0 27,-2 2 0,-2 2 0,-1 0 0,-2 2-133,0 1 1,-1-2-1,-2 0 1,0-1-151,2-2 0,-1-1 0,3-3 0,1-1-67,0 0 1,1-1-1323,0 0 607,3-3 823,0 0 0,3-3 0,0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6.45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253 421 8279,'-8'3'-253,"-1"2"1,-1-3 0,1 0 210,1 1 0,0-2 0,-2 1 0,0-2 229,-2 0 1,0 0 0,1 0-1,0 0-68,1-2 1,0-1-1,-2-3-109,0 0-3,0 2 0,1-8 0,0 2-48,1-4 17,0-1 1,1-6-1,1-1-408,1-1 297,1-4 0,2 0 0,2-1-334,2 2 353,0 1 1,0 4-1,2 1 1,2 1 11,2 1 0,3 3 0,0 1 0,2 1-221,1 1 438,-2 3 0,6 0 0,-3 3-70,1 0 1,2 3 0,-1 1 0,0 1-39,2 1 1,0 1 0,-1 1 0,0 2 3,1 4 0,-2-1 0,1 3-62,1 1 0,1 0 28,0 1 10,0 0 17,0 0 1,-1 0-21,-1-2 0,-1 2 140,-3-2-135,-3 3 5,3-4 0,-6 3 217,2 1 7,-4-1-152,-1 0 1,-3 0 115,0 0 0,0 2 16,0 2 1,-5-1-85,-1-1-50,-1 2 9,-2-4 1,2 4 97,-3-2-69,0-2 241,-2 3-244,-3-3-12,2-3 1,-3 2-119,2-3 0,-1 0 37,1-2 0,1-1-171,-1 0 1,2-1-396,2-2 0,-1 0 112,1-2 450,1-2 0,0-2 0,3-2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9.39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8880,'1'3'437,"1"-1"0,2-1-242,1-1 0,0 0 0,0 2 34,2 0 1,0 0-13,-1-2 1,2 0-160,0 2 74,3-1 0,-4 2 0,3-1 104,1 0-188,0 0 1,1 0 0,0 0 0,1 0 103,1 0 0,-1-1 0,1 1 0,-1-1 19,1-1 1,1 0-1,4 0 1,-1 0 4,0 0 0,2 0 1,0 0-1,0 0-114,0 0 1,1 0 0,2 0 0,-2 0-119,0 0 1,2 0-1,1 2 40,1 0 57,1 0 1,0 0 0,1 0 0,0-1 9,0 0 1,-1-1 0,0 0-336,2 0 200,-1 0 1,2 0 0,-3 0-250,-1 0 291,3 0 0,-1 0 1,3 0-1,-2 0-70,0 0 1,-2 0 0,0 0-1,-1 0 32,-1 0 0,0 0 0,0 2 1,0 0 47,0-1 0,-3 2 0,-1-1 1,-1-1 31,-1 0 1,0-1 0,0 2 0,0 0 44,-2-1 0,0 0 0,-2-1 0,0 0-32,-2 0 0,-2-2 0,0 0 0,-2 0-3,0 2 0,-1 0-30,-1 0 26,0 0-329,-3 0-522,0 0-1188,-3 0 0,-1-2 2033,-1 0 0,-1-6 0,-3 2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0:59.64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0 7919,'-3'0'-245,"1"0"1,4 1 561,2 1 0,-1-1 1,1 1-1,1 0-170,1 0 0,0 2 1,0-1-1,-1 0-44,-1 2 0,1 0 1,-1 2-1,-1-1-54,-1 0 1,-1 0-1,-1 0-160,0 2 58,0-1 0,-3 4 1,-1-3-970,-1 2 686,-4-3 1,2 4 335,-3-1 0,-1 2 0,-1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01.19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73 1 8150,'-6'0'-91,"1"2"1,0 3 0,2 2 275,0 3 0,-1 2 1,1 0 109,0 2-243,-1 2 0,0 1 1,1 0-1,-1-2-42,1 0 1,0 1 0,-1-2-262,2-1 187,-2 3 1,3-4 0,-2 2 0,0-1-115,2-1 1,0 0 0,1-2 0,0-2-497,0-2 1,0-2 673,0 0 0,0-3 0,0-1 0,0-3 0,3-8 0,0-2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01.4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13 8150,'3'-7'379,"-3"4"-168,3 0 1,-2 3-241,1 0 1,1 1 0,3 1 50,0 2 0,1 2 1,0 2-1,1 2-19,0 2 0,-2 0 0,0 0 1,0 0-28,0 0 1,0 0 0,0 0-575,0 0 430,-2 2 0,0-1 0,-2 1-503,0-1 497,1-4 0,-2 2 0,1-3-322,-2-1 496,0 0 0,0-1 0,-2 0 0,-2 3 0,-2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01.62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31 8103,'0'3'-265,"0"0"0,1-4 424,1-1-163,4-1 1,3-1 0,4 1-213,1 0 124,1-2 1,3 4 0,0-2 0,1 0-323,1 2 0,1-1 414,1 0 0,-2 2 0,-2-3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02.19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13 8033,'0'-4'-432,"0"2"598,0 2 0,2 2-114,0 2 1,2 2 0,-2 2-1,0 2 153,1 2 1,-3 0 0,3 0-57,0 0-129,-3 0 0,4-1 0,-3 0 1,1-2-122,-1 0 0,1 1 0,-1-2 1,2-1 63,0 0 0,-2-3 1,2 0-210,0 1 1,-2-3 45,3 0 0,-2-1 1,2-1 97,1 0 1,-2-1 0,0-1 122,0-2-60,2 2 1,-2-2 0,3 3 0,0-2-22,-2 0 0,1 2 0,-1-1 17,1 1 4,1 1 1,0 0-1,0 0 105,0 0 4,0 0 1,2 3-1,0 0 1,0 1 101,-2 0 0,0-2 1,0 1-1,1 0-51,1-2 0,-1 0 1,1 0-1,-1 0 65,-1 1 0,-1-1 0,0-3 1,-1-1 66,0 0 1,1-3 0,0 2 0,-2-4-209,0-2 0,-1 1 0,0-2-289,0-2 1,0 1 0,-2-4 0,0 1 0,0 0 65,0-2 178,0 2 0,-3-2 0,0 1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38.796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1 121 8119,'3'3'-702,"0"1"1,2-2 605,1 0 153,0-2 1,0 2 0,1 0 0,2-1-70,0 0 0,-2-1 0,1 0 457,0 0-303,-2-3 1,3 0-1,-2-2 106,1-1-201,-3 0 1,0 0-1,-2 1 1,1-2 35,-2 0 0,-2 0 0,0-1 0,0 0-12,0 1 1,0-1 0,-2 2 0,-2-1-45,-1-1 0,-2 0 0,0 3 0,0-1-10,0 3 1,0-2-1,0 3 1,-1 1-182,1 0 0,1 1 0,0 2-496,0 1 496,0 4 1,1 5-1,1 2-66,0 3 160,3 0 0,-2 4 0,4-3 63,1 1-63,-2 1 1,5-5 0,0-1 0,1-1 12,2-3 0,0-2 0,-2 0 0,1-2 41,1 0 1,1-3-1,0-1 1,-1-1 32,0-1 1,2-4-1,-1-1 132,0-2 0,-1-3 33,-2 1 1,1-2 0,0-1-54,0 1 0,-1-1 1,-2-1-1,0-1 32,1 2 0,1 0 0,0 3-169,0 1 71,-3-1 0,2 5 1,-1-1-178,1 1 0,-1 2 36,-1 2 1,1 0-23,2 0 52,0 3 0,-1 2 1,1 3 136,0 1-90,0 1 1,-1-1 0,-1 1 0,0 0-46,1-2 1,0 1 0,0-3 0,1-1-49,0-2 0,0 2 0,-1-3 70,1-1 0,0-1 1,0-2-1,-1-2 50,1-3 1,0 0 0,-1-3 0,2 0-38,1-1 1,-2 0-1,2 0 313,-2 1-193,0-1 1,-1 5-1,1-1-152,0 3 86,-3 1 1,2 3-289,-1 0 105,1 0-17,1 3 170,-3 2-99,2 2 1,-4 3-1,1 1 1,0 1 0,0 1-101,-1 0 1,0 1-1,-1-1 1,0 0-368,0-1 553,-3 0 0,3-3 0,-3-1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02.69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121 61 8004,'0'-6'15,"-1"0"0,0 2 23,-1 0 0,-2 0 0,1-2 0,0 0 71,-2 2 1,1-1 0,-1 2-1,-2-1-122,1 0 0,-1 2 0,0 0 0,0 2-86,-1 0 1,0 0 0,2 0 0,0 0-122,0 2 0,0 0-207,0 2 413,3 0 1,-2 2 0,3 0 0,1 0-45,0 0 0,1 0 0,0 2 193,0 0-90,3 0 0,0 0 0,3 0 0,0-1-30,0 0 0,0-1 0,0 0 1,0-1-39,0-1 0,1-1 0,0-1 1,1 0 12,-1-1 0,0 0 0,-1-2 0,0-1-41,0-2 1,0-3-1,-1-2 1,0 0-7,-1 1 1,-2-2 0,1 2 125,0 0-35,-1-1 0,-1 2 0,0-1 60,1 2 1,0 2-27,-2 0 0,1 2 90,1 0 1,-1 4 0,1 3-74,1 2-64,-2 0 0,2 2 0,-2-1 0,2 0-75,0 2 0,-1-2 0,2 1 1,-1 0 18,0-2 1,-1 2 0,2-1-1,0-1 35,0 0 0,1-1 0,-2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02.89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8050,'0'6'-111,"1"0"1,0 0 0,1 0 56,0 2 0,0-1 1,0 1-1,1-1-155,-1 1 1,-1-1-1,2 1-321,-1-1 530,-1-1 0,4 0 0,-1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03.06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7309,'7'6'-378,"-1"-2"1,0 0 0,0 1 270,0 0 0,2 2 0,0 0 107,2 1 0,0 3 0,2-2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03.27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25 8048,'2'-4'170,"2"2"0,2 1 0,0 0 91,0-1 1,1 0-1,0 2-418,1 0 118,3 0 0,-4-2 0,3-1-392,1 2 233,0 0 1,-1 1 0,-1 0 0,1 0-722,-1-2 919,-2 1 0,2-2 0,-3 3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03.5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0 7935,'-3'4'0,"-1"-2"863,2-2-589,-1 0 0,3 1 1,0 1-133,0 2 1,1 4-1,0 1 1,2 1-205,0 0 1,-1 2-1,1 1 1,1 0-365,-1 0 0,-1-1 0,2-2 0,0 0 174,-1 2 1,2-1-1,-2 0-736,0-1 988,-2 0 0,5 2 0,-3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03.8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 18 7871,'0'-4'736,"0"0"0,0 2 441,0-2-431,0 3-423,0-2 1,-1 7-1,0 2-750,-1 0 267,0-3 1,0 7 0,0-4-1,0 1-175,2-1 0,0 0 0,0 1 1,0-1 113,0 0 1,2 0 0,2 0-1,1 0 12,-1 0 0,1 0 0,-1 0-1,2-1 103,0-1 0,-1 1 0,0-1 0,-1 2 185,0 0 0,-1-2 0,-1 0 391,-1 0 1,-1 2 0,0 0-245,0 0 0,-3 0 1,-1-1 762,-1-1-777,-1 1 0,0-2 0,0 1-343,0-2 0,0-1 132,0-1 0,0-3 0,0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06.02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247 428 8326,'-6'4'0,"0"-1"-707,0 0 611,0 2 0,-2-5 0,0 2 0,0 0 220,2 0 0,-2-2 1,0 2-1,0-1 109,2-1 1,-2 0-1,-1 0 1,0-1-95,0-1 0,-1 1 0,0-3 0,-1-1 11,1-3 0,-1 0 0,1-3 0,-1-2-282,1 1 1,-1-7 0,1-1 0,1-1-35,1-1 1,4 1 0,2 2-166,1-1 208,1 1 0,3-2 0,1 3 0,3 1 28,1 1 1,4-1 0,-1 1 0,3 0-11,1 0 0,1 2 0,2-1 274,0 0-92,0 4 0,1 0 1,1 4-63,0 1-38,2 0 0,-2 6 0,1-2 0,0 1-15,-2 1 1,2 1 0,-1 1 16,-1 2 0,0 1-2,-1 1 1,-2 3-9,0 1 1,-2 1 293,2 1-276,-2 3 5,0-3 0,-4 6 153,-2-2 0,-2-1-15,-2 1 153,-2 0-121,-2 2 0,0 2-102,-2 0 0,-4 1 58,-2-3-70,-2 0 348,0 0 0,-4-3-275,1 2 0,-4-2 347,1 1-339,1 2-3,-3-6 0,3 3 44,-3-3-28,0-3-108,-3 3 1,3-6-276,0 2 365,0-4-627,5 2 281,-1-6 123,4 3 1,-1-3 106,4 3 0,1-3-227,2 2-1277,2-1 791,0-1 705,2-3 0,0-3 0,0-3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15.20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8610,'15'0'255,"-1"0"1,0 0-117,0 0 1,2 0-123,2 0 1,-2 0 0,3 0 65,-3 0 1,-4 2-126,-2 2 352,2-2-94,-10 10-158,4-10 0,-6 11 35,0-4-31,0-3 1,0 7 0,0-4-26,0 4 0,0 1 0,0 0-12,0 0 0,0 5 0,0 1 0,1 1 26,4-1 1,-3 5 0,4-1 0,-1 2-8,-1 3 1,6 3 0,-4 1 0,0 0-12,1 2 0,-1-4 0,-3 5 0,3-1 15,2-4 0,-5 4 0,4-1 0,-3 1-73,1-1 0,4-1 1,-4-6-1,-2-2 13,-1-2 1,2-1-1,1 2-45,-2-5 63,-1-4 0,-2-1 0,0 0 0,0 1 19,0-8 0,0 6 58,0-4 1,-2-1 5,-2 2 1,-3-6 0,-4 4-41,2-2 0,0-1 1,-6-3-47,1 2 0,0-2 0,0 3 0,0-4 16,0-1 1,4 0 0,1 0-535,-2 0 289,-1 0 0,-3 0-1273,1 0 785,0 6 714,0-4 0,-6 4 0,-2-6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27.77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8117,'1'4'42,"0"0"1,2 1 0,-1 1 0,2 2 119,-1 0 0,1 3 0,0-2-82,0 0 1,-2 2 0,0-2-1,0 0-6,0 0 0,2-1 1,-2 0-108,0 0 0,1 0-120,-1-2 0,2-3 61,0-1 1,1-4-1,0-2 1,-1-2 42,1-2 1,0-1 0,0-1-149,-1-1 1,2 2 152,-2-1 1,1-1-319,1 3 320,0 0 1,0 2 0,-2 0 62,0 2 0,1 0 30,1 2 1,-2 0-1,0 2 144,0 0 0,0 2 1,0 2-1,0 2-10,-1 0 1,2 0 0,-2 0 0,-1 0-118,1 0 0,1 0 0,-2 0 1,0 0-138,1 0 1,-2 1 0,1 1 0,-1 0-302,1-1 1,-1 0 0,1-1 0,-2 0-278,0 0 0,1-2 647,1 0 0,-1-2 0,1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28.17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37 8117,'0'-4'127,"0"1"0,0 8 1,0 2-24,0 2-48,0-2 0,0 5 1,1-3-1,0 1 23,1 0 1,1 0 0,-1 0 0,1 0-122,1-1 0,1-1 0,-1-1 1,2 0-45,0 1 1,2-1-1,0-2 1,0-1 30,1-2 1,-2 0 0,1-2-1,-2-2-35,0-2 0,1-3 0,-1 0 0,0-2 87,0 0 0,-3-1 1,-1-2 237,-1-1-246,-1 4 0,0-2 0,-1 1 267,-1 1-255,-1-3 0,-5 5 1,-1-3 146,-1-1 1,2 2-128,-2 1 1,3 1 0,-1 2-200,1 1 1,1 1 0,0 3-164,0 0 1,2 3 0,2 2-1,2 2 341,0 3 0,0 2 0,0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38.98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12 7538,'6'-4'0,"-1"3"-357,1 0 0,-2 1 0,0 0 0,2 0 468,1 0 0,3 0 1,0 0-1,1 0-90,0 0 1,1 0 0,-1 0-1,1 0-663,-1 0 642,-2 0 0,2-3 0,-2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28.63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25 7996,'4'3'378,"-1"1"-285,0 1-34,1 1 1,-1 0-1,2 1-186,-1 1 178,0-1 0,0 4 1,0-1-1,0 2-153,0 0 0,0-1 0,-1 0 0,0-1-250,2-2 0,-2 1 0,1-4 154,1-1 0,-1 1 0,0-3 1,0-2 92,-1-1 0,2-4 1,-1-4-1,2-1 27,0 0 1,-1-4 0,1 0-1,-2 0 78,1 2 0,5-3 0,-8 2 0,6-1 0,-3 3 0,1 1 0,0 3 356,-2-2-279,2 3 640,0 2-486,0 2 0,-1 3 0,-1 2 420,-2 3-492,-1 5 0,0-2 0,0 3-101,1 0 1,0 0 0,-2 1-1,0-1-183,0 0 1,0 0 0,1 0 0,0 0-311,1 0 0,1-2 0,-2 0 435,1-1 0,3-1 0,-2-2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28.87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7 7978,'-3'0'84,"0"0"0,4 0 0,1 0-1,2 0-37,1 0 0,1 0 0,1 0-403,1 0 249,-1 0 0,2 0 1,-1 0-768,3 0 439,-3 0 436,4 0 0,-3-3 0,3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29.87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85 7953,'-3'4'-61,"1"0"0,2-1 0,1 2 0,2-1 192,0-2 0,1 2 0,2-2 0,0 0-28,0 1 1,2-2-1,0 1 1,1-2-45,-1 0-21,-1 0 1,4 0 0,-3 0-2,-1 0 1,0 0 0,-1-2-105,0-2 0,0 0 108,0 0 0,-2 0-139,1-2 0,-4 0 50,1 0 0,-1 0 1,-1 0-29,0 0 0,-1 0 0,-1 0 1,-2 0 19,-2 2 1,-2-1 0,0 3-1,-2 1 7,-1 0 0,2 1 1,-1 0-1,1 1 100,0 1 0,1 1 1,0 4-1,2-1 53,2 0 1,-1 0 0,3 2-1,1 1-38,0 0 1,1-1-1,1 2 1,1 0-18,2 0 1,1 1 0,1-3 0,1 1 45,1 0-88,-1-1 0,2 0 0,-1 0-67,0 0 77,3-2 0,-4-2-178,3 0 0,-2-2-10,2 0 1,-2 1 0,1-1 111,-1-1 1,0-1 0,1-2 0,0-2-58,-2-2 1,2 0 0,-1-2 0,0-3-14,-2 0 0,1-2 1,-1 0-1,-1-1 79,-1 0 0,1-1 1,0-2 123,0 0 1,-1 1-98,0-1 1,-1 7-1,1 0-115,-2 2 679,2 2-273,-1 3 1,1 1 175,-2 4-346,1 4 0,-2 3 0,1 2 0,-2 0 6,0 2 1,2 1-1,0-1 1,0 0-38,-2 1 0,1 0 0,0-2 0,2-1-121,0-1 1,0-3-1,1 1 1,0-1-187,-1-1 0,2-3 1,-1-1-69,2-1 1,0-1 0,0-1-56,0-3 296,0 0 0,0-8 0,0 2-85,0-1 84,0-1 0,0-1 0,0-1 1,-1 0-48,-1 1 1,0-2-1,1 1 217,-1 3-50,1 1 0,-3 3 0,1 0 0,1 2 202,-1 2 1,-1 1 0,2 3-4,1 1 0,-2 2 1,1 3-1,0 2 2,0 0 0,0 2 0,-1 1 0,0-1-91,-1-1 1,3 1 0,-2-2 0,2 0-155,-1-1 1,0 0 0,2-4-479,0 1 369,-3-4 0,3 4 0,-2-3-163,1-1 182,1 0 1,0-4 0,0-2-237,0-2 273,3 0 1,-2-4-1,1 0-123,-1 0 143,-1-1 1,0 2 0,-1 2-1,0 2 60,-1 0 1,-1 1 0,2 2 103,-1 0 1,-3 2-103,1 3 1,1 1 0,-1 4 0,0 1-8,1 0 1,-2 2 0,1-1-222,-2 0-146,3-2 0,-2 4 0,3-3-561,-2 0 510,3-4 388,-2 1 0,4-1 0,-1 2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30.32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30 7953,'0'-3'-85,"0"0"0,0 4 0,0 2 0,1 2 85,1 3 0,-1 2 0,3 1 0,-1 3 0,0 2 0,-1 1 0,2 2 0,-1-1 594,1 0 0,0 2 0,1 1-358,-1 1-267,1-3 1,-2 2 0,2-3-471,-1-2 384,0 1 1,-1-4-1,-1-1 1,0-3-212,0 0 0,-2-4 102,2 1 1,-2-6 0,-1-1 118,-1-4 1,-2-6 0,1-1 0,1-2 76,-1-4 0,-2 0 1,2-6-1,-1-1-10,0-2 0,0 0 0,0-3 108,2-1-107,2 5 1,0 2-1,0 7 460,2 3-191,2 0-108,2 7 1,0-2 186,0 3 0,0 2 29,0 0-141,0 3 121,0-2 0,2 3 159,0 0-56,0 3 9,-1-3-256,-1 6-21,0-3 0,-1 3 77,-1 0 0,1 0-134,-3 0 1,0 3 0,-2-1-1,-1 0-18,-1 1-144,-1 0 1,-3 2 0,-1 0 0,0-1-1,-2-1 1,0 0-716,0 0 0,-1-1 1,1-2-409,0 0 754,2-3 59,-2 3 376,3-6 0,-3 3 0,-1-3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30.52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7 7911,'4'0'-79,"1"0"0,-2 1 1,3 0-1,1 1 1,-1-1-1,2 0 344,0-1 0,3 0 0,-2 0-340,0 0 39,3 0 1,-3 0-1,1 0-559,1 0 268,-1 0 327,-1-3 0,3 0 0,-3-3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30.78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1 7881,'-6'3'525,"3"0"0,0 0 0,3 1-546,0 1 1,0 4-1,0 1 1,1 1 162,1 1 0,-1 1 0,3 1 0,-1 1-158,0 3 0,1-3 0,0 2 0,0-1-382,1 0 157,1-3 1,-1 4-1,0-3 1,-1 0 0,0-1-1,1-1 1,0-1-646,-1-1 1,0-1 885,2-5 0,0 1 0,0-2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31.35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31 8251,'4'2'460,"-1"2"0,0 2-295,-1 0 1,0 0-1,0 0 1,0 1 201,1 1-392,-2-1 1,3 3 0,-2-2 0,0 1 0,0-1 0,1 0 0,0-1-33,2 0 1,-1-1-1,0 0 1,0-1-87,2-1 1,0 1-1,0-3-18,0 0 0,-2-2 0,0 0 1,1 0-1,0 0 109,1-2 1,0-3 0,0-2 0,0-2-26,1 0 1,-1-1 0,0-2 41,0-1 1,-2 2 0,0 0 0,1 1 103,0-1 1,-2 1-103,-1-1 0,1 1 470,-1 2-197,3-1 0,-5 5 202,2 0 55,-1 3-240,-1-2 0,2 6 0,0 1-116,0 1 0,-1 4 1,0 1-1,2 0-23,0 0 0,-1 2 0,2 2 1,-1 0-8,0-2 1,-1 3 0,2 1 0,-1 3 38,1 1 1,-2-1-1,1 3 1,0 0-125,1-1 0,-3-2 0,1 0-71,-1-2 0,-1-1 0,0 2 1,0-2-49,0 1 1,-1-4 53,-1 1 1,1-2-1,-3-1-108,-1-1 1,0-2-1,-2 0 1,-1-2-282,0-2 1,-2 1 0,1-3 0,1-1-414,-1 0 1,-2-3 840,1-2 0,-4-5 0,-2-7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31.80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183 13 7810,'-6'0'0,"0"0"275,0 0 1,1 0-1,1 0 1,0-1 69,1-1 0,-2 1 1,1-2-1,-2 1-281,0 0 0,0 0 1,0 2-1,-1 1-237,-1 1 0,1-1 1,-1 4-24,-1 2 214,2-1 0,-4 3 0,3-1-188,1 3 114,0 0 0,1 1 0,0 0 0,0 0 82,0 1 0,0 1 0,2 1 148,2 0-111,2 1 1,0 2 0,0-1 0,0-2-18,0 0 1,2 0 0,0-2 0,2 2-119,0-2 0,4-2 0,0-2 1,0 0-172,1-2 1,-1 0-1,3-1 1,2 0-248,0-2 1,0-2 0,-1-2 489,0 0 0,3-2 0,0-2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32.19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195 0 7852,'-6'0'587,"2"1"0,0 0-60,-1 1 1,2 0-526,-1-2 1,0 3-1,-2 1 1,-1 1-1,1 1 232,0 0 0,0 3 0,0 1-598,0-1 257,3 0 0,-2-1 0,3 1-365,1 0 329,0 1 1,-1 0 0,0-2 0,1 1-18,3-1 1,1 0 0,4-2 0,0-1 10,1-1 1,3 2 0,-1-3 0,2 0-8,0-1 1,0 1 0,0 0-1,0-1 116,0 1 0,-2 1 0,-2-1 172,-1 0 0,-2 1 1,0 3-1,-2 0 805,0 2-792,-1 1 1,-5-2 0,-1 2 0,-2 1 10,-2 3 0,-2-1 0,-2 1 593,0-1-516,-3-1 1,-1 0-1,-3 0 35,-2 0-437,1-2 1,3 0 0,0-2 0,0-2-1202,0-1 1370,3-4 0,-6-1 0,1-3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13.40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7755,'14'1'45,"0"4"0,0-3 0,0 4 0,1-1 120,-1-1 0,1 6 0,3-6 1,0 1-16,0 1 1,-3-4 0,-1 3-1,1-4 115,-1-1 0,0 0-265,0 0 0,0-6 0,0-2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39.206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6 1 8023,'-3'0'684,"1"2"-637,2 2 1,0 4 0,0 3 0,0 3-87,0 3 1,0 3 0,0 6 26,0 0 18,0-2 1,0 2 0,0-4 0,0 1 24,0 0 0,0 0 1,0 0-1276,0-2 935,0-2 0,2-2 1,0-2 308,1-1 0,1-2 0,2-1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13.97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8573,'0'16'231,"0"1"1,2 2-150,2-2 1,-2 5 0,3 1-1,-4 4 34,-1 1 1,0 0-1,0 1 1,0-1-131,0 0 0,0 2 0,0 1 0,0 4-45,0 1 1,0-3 0,0 4-1,0 1-3,0-2 1,0 3-1,0-4 1,0-1-48,0 1 1,0-2 0,0-5 4,0 0 1,0-4 87,0-1 1,0-6-1,0 4-11,0-1 0,0-4 0,0 3 175,0-4-164,0-1 0,0-4 1,0-1 117,0 2 1,0-3 228,0 1-30,0-5 151,0 2-203,0-6 1,0 1-112,0 4 1,2-3-102,2 2 20,4-2 0,2 3 0,-1-1-72,2 0-1,2-3 0,1-1 0,0 0-19,0 0-16,0 6 1,0-4-326,0 3 245,7-4 0,-6-1 1,6 0-1,-3 0 0,3 0-633,1 0 764,1 0 0,6 0 0,-1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37.47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68 5770,'7'0'708,"1"0"1,0 0 0,-1 0-579,1 0 1,-1 0 0,1 0 319,-1 0-373,1 0 1,-1 0 0,1 0 0,0 0 90,2 0 0,-1 0 1,3 0-101,-1 0 17,2 0 1,-4 0-1,3 0-56,-1 0 0,2 0 51,0 0 0,0 0 0,1 0 2,-2 0 0,1 0 1,2 1-1,0 0-41,0 2 1,0-1-1,0-2 1,0 0 18,0 0 0,2 3 0,2-1 0,0 0-10,2-1 0,-2-1 0,1 1 0,1 0 57,1 2 0,-2-1 0,0-2 128,1 0-185,0 0 1,2 0-1,-1 0 1,-1 0 51,-1 0 0,0 0 0,1 0-226,0 0 173,0 0 0,-4 0 0,2 0-155,0 0 1,1 0 96,-3 0 0,3 0 0,-1 0-23,0 0 0,-2 0 0,3 0 0,-2 0-11,-1 0 1,2 0 0,0 0-1,1 0 70,0 0 1,0 0 0,3 0-1,-2 0 3,0 0 1,1 0-1,0 0 1,2 0-35,0 0 0,0-2 0,-2-1-54,1 2 62,-1 0 0,1 1 0,0-1 0,2-1-3,0 0 0,0-1 0,-3 3-58,1 0 68,-1-3 1,1 1-1,-1-2 248,1 1-258,0 0 26,-1 0 0,0 1 43,-2-3-56,2 4 6,-3-6 1,1 5 17,0-3 0,-3 3-31,3-3 21,-6 3 12,3-1 1,-7 2-126,2-2 111,-3 2 19,-1-2 79,-1 3-98,-7 0-2902,4 0 2050,-11 0 1,4 0-542,-4 0 990,4 0 161,0 0 1,3 0 215,0-3 0,-3-1 0,-1-4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37.70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38 61 7886,'0'-5'-733,"0"-1"540,0 5 1,0-6 322,0 2 1,0-2-220,3 0 68,-2-1 1,3 4-1,-2 1 368,0 0 1,4 2-156,-1-2 1,-1 2-1,1 1 1,1 0-55,1 0 1,-2 3 0,0 0 0,0 1-44,-1 2 1,2 1 0,-3 0-1,0 1-41,1-1 0,-2 1 1,-2 0-17,0-1-84,0 4 0,0-3 0,-1 3 14,-1 0 0,-5 1 0,-3 2 0,0-1 0,0 0 50,0 0 0,-3-1 1,0 0-19,-1-2 0,-1 4 0,0-3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40.34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 0 7980,'-4'0'-556,"1"0"92,3 0 655,0 4-83,0 3 1,0 2 0,0 2 15,3-1-108,-2 2 0,5 6 1,-4 0-34,0 1 43,-1-2 1,-1 5 0,0-2-1,1 1-49,1-1 1,-1 1 0,1-4 0,-1-1-222,-1-3 0,0 1 0,0-4-550,0-1 794,4-1 0,0-4 0,3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40.81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9 7208,'1'-5'-345,"1"3"0,3 1 427,2 1 1,0 0-1,1 0 1,-1 0 70,1 0 1,-1 1-1,1 0-79,-1 2-50,1 3 1,-3-4 0,-1 3 30,-1 0 0,0 2 0,-3 1 163,0-1-180,0 1 0,-1-1 1,-1 1-1,-4 2 0,-3 0 1,0 1 0,-2-2-1,1 1-22,0-1 1,0-1 0,3-1 0,-1-1 12,1-1 1,3-3 0,0 3-240,1-2 0,3-1-6,0-2 1,3 0 0,5 0 0,0 0 100,2 0 1,-1 0 0,3 0-1,0 0 81,-1 0 1,-1 0 0,2 0 0,0 0-75,-1 0 1,-1 4 0,0 0 370,-2 0-171,0 3 1,-3-3 0,-1 4 381,-1 2-312,0-1 1,-3 2 0,0-3 471,0 2-481,-4-2 0,0 3 1,-3-2-1,-1 0 3,1 1 0,-3 0 1,-1-3-1,2 0-66,1-2 1,0 1 0,1-4-1,-1 0-268,1-1 1,-1-1-1,1 0-1583,-1 0 1761,1-4 0,-1-3 0,1-5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41.6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31 6703,'0'-5'259,"0"2"0,3 3-202,2 0 0,-1 3 1,0 3-1,1 3 24,-1 1 1,0 6 0,2-1 0,-2 2-3,-1 4 0,0-3 0,-2 3 0,0-1 1,2-4 1,-1-2 0,-1-3-137,2 0 25,-2-1 0,3-5-112,-2 0 52,-1-3 0,6 1-32,-2-3 60,1 0 1,-1-4 0,0-3 0,1-5-1,1-2 1,0-3 0,1-2 0,0-3 6,-1 1 1,1-1 0,-2 5 0,0 0 17,-1 1 1,-1 2 0,2 2 9,-1 5 0,0 3 1,2 4 64,-2 3 0,2 2 0,-2 4 1,1 2 32,2 1 0,-3-2 0,0 1 1,1 1-6,0 0 1,2-3 0,-1 1-1,1-2 117,-1 0 1,-2-3-1,0-1 302,1-1-175,1 0-212,-3-3 0,2-1 0,-4-1 25,0-3 1,-1-2 0,0-1 0,0-2-196,2 0 1,-1-3 0,-2 0 0,0-1-268,0-1 0,0 1 0,0 2 0,0 1-1173,0 3 1513,0 1 0,0-1 0,0 1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42.1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143 106 7016,'0'-8'0,"0"1"3,0-1 1,0 1 0,0-1-1,0 1 173,0-1 1,0 1-1,-1-1 1,-1 1-100,-3-1 1,-2 3 0,-1 1-39,1 1 1,-1-1 0,-2 3 0,0-2-67,1 1 99,-3 2 0,4 0 0,-2 0-284,2 3 144,0-2 1,1 5 0,0-1-214,2 2 195,-2 4 1,6-2-1,-1 3 1,1 0 58,1-1 0,0-1 0,0 3 0,1-1 48,1 0 0,0 1 1,3-3-1,1 0 26,1-2 1,-1-1 0,0 1 0,-1-1 23,1-2 0,1-2 0,0-3-146,1 0 97,-1 0 1,1 0-54,-1 0 39,1-3 1,-1-2-1,-2-2 1,0-1-5,1 1 0,-2-1 1,-1 1 95,0-1-67,-2 1 1,2-1 0,-2 2-1,1 0 106,1 1-193,-1 3 0,-1-1 0,1 4-15,0 1 0,3 0 0,-2 4 0,1 1-17,-1 2 0,0 2 1,-1-2-1,1 2-87,2 1 0,-3-3 1,2 1-1,0-1-158,1 1 1,-3-1 330,3 1 0,0-2 0,3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42.38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7728,'0'5'-709,"0"0"755,3 0 1,-1 4 0,2 0 114,-1 1-170,0 3 0,-1-2 1,2 2-179,0 0 95,-2-4 1,3 4-1,-2-2 1,-1 0-68,2 0 0,-3-1 0,1-2 159,-1-1 0,-1 1 0,0-1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42.51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16 7814,'0'-8'179,"0"4"-122,0 1 1,1 3 0,2 0-58,2 0 0,1 3 0,2 1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42.74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30 8508,'7'0'-141,"-2"0"1,1 0-1,2 0 81,1 0 1,2-1-1,-2 0 1,2-2-78,0 1 1,-1 2 0,2-1 0,0-1-155,-1 0 0,-1-2 291,3 2 0,0-2 0,2-4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30.7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58 7990,'0'6'-221,"0"0"0,0 0 0,0 2 193,0-1 1,0 4-1,0-2-21,0 2 92,0 1 1,0 0 0,1-1 0,1 0 29,2-1-17,1 1 0,1-4-130,0 0 1,0 0 127,2-1 1,1-1-123,3-1 0,-1-2 16,-2-2 0,3-2 1,-3-2-8,2-1 1,-1-4-1,-1 0 1,-1-2 36,0-1 0,-3-2 0,0 0 0,-2 0-23,0 0 45,-1 3 0,-3-2 0,-1 1 35,-2 0 0,-3 0 0,-1 2 0,-1 1 103,-2 0 1,0 0 0,0 3-23,-1 0 1,0 4-74,1 1 1,1-2-225,0 1 1,3 1 118,-1 3 0,2 1 1,1 3 99,1 0-38,1 2 0,1 1 0,-2 3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39.84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1 137 7973,'5'0'0,"1"0"0,0 0 0,0 0-187,-1 0 160,4 0 0,0 0 0,2 0 0,1-1 73,-1-1 1,1 1 0,-1-3 0,0 0-63,1-2 0,-1 1 0,-1-1 0,-1 0-9,-1 1 1,0-2-1,-2 0 1,-1-1 11,-1 1 1,-2 1-1,-2 0 1,0 1-44,0-1 0,-1-2 0,0 1 0,-3 0 76,-1 0 0,-4 2 0,0 1 155,0 2-124,-1-1 0,1 3 0,-3-2 0,1 4-20,2 1 1,1 2-1,2 2 101,0 0-91,0 2 1,1 5 0,1 1-184,0 0 132,3 4 0,-2-5 0,3 4 0,0-2 4,0-2 0,3-1 0,0-2 0,3-1-22,-1 0 1,1-3-1,0 0 1,0-1-58,2-2 1,-1 0 0,2-2 0,2 0-22,-1-2 0,0-2 1,0-1-1,0-1 99,1-3 1,0-2 0,0-1 97,-2-3-131,2 1 4,-4-2 39,4 0-31,-5 2 48,5-3-41,-5 1 64,2 5 26,-2-5 0,-1 6-68,-1-1 0,1 1-119,-1 4 119,-1-1-3,2 4-281,-2-1 270,0 2-10,2 0 8,-4 2 61,4 2-66,-5 1 1,5 4-24,-3 0 10,0 2 0,0 1 1,0-1 550,-1 0-210,0 1-145,1-1 44,-1 1-160,1-3 0,0 1 55,0-2 0,1-3 333,-1-1-313,-2-2 86,3 3-83,-3-5 17,0 3 45,2-3-54,-1 0 244,1 0 0,1-3 478,1-3-491,-2-2-1030,3-4 437,1 1 163,1-3-586,1-1 372,-2-2 154,2 0-1157,1-1 558,0 1 447,-1 2 1,0 2 277,-1 3 0,4 2 0,-3 2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42.98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 1 7793,'-4'5'9,"1"0"1,2 0 0,1 2 0,0 1 31,0-1 1,3 3 0,-1 1-77,0 1-98,2 1 80,-3 2 0,2 0 1,-3 0-1,1 2 1,1 1-1,0-2 1,0 0-333,-1-1 1,1 0-1,2 0 385,0 0 0,1 0 0,2 1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43.32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98 0 7926,'-4'5'1019,"0"-2"0,2-2-1081,0 1 1,-3 2-1,2 4-122,-2-1 0,4 1 0,-2 0 129,2-1 0,1 1 1,-2-1-1,-1 1-131,2-1 1,3-2-1,3 0 1,2 0-48,0-1 0,1 2 0,-1-2 0,1-1 195,-1 0 1,3 3 29,1-1-44,-1-2 1,-5 3 0,-1-2 343,-1 0-181,0 1 0,-3 0 0,0 0 691,0 1-573,-4 4 1,0-2-1,-3 3 1,-2-1 42,-1 0 0,1 1 0,-4-2 0,1 0-392,0-2 0,-1 0 0,3-2 0,0-1-207,-1-2 327,3-1 0,-7-8 0,4-1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46.67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7384,'0'5'355,"0"0"1,0 1-161,0 1 0,2 4 0,2 1 1,-1 2-166,0 1 1,3 0 0,-2 1 0,1 1-76,0 1 0,0 2 0,0-2 1,0 0-123,1 1 0,-2 1 1,1-3-594,-2 0 473,3-4 1,-5 0 286,4-3 0,-3 0 0,2-2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1:47.34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158 444 6866,'-6'1'0,"0"1"0,1 0 410,-1 0-313,-1-1 0,0-1 1,-1 0-1,1 0 6,-1 0 0,1 0 0,-1-1 1,1-2-64,-1-2 1,1-1 0,-1-3 0,1-1-126,-1-2 0,0-3 0,2-3-31,1-2 90,-2-2 1,5-3 0,-2 0-86,1 1 0,0-3 41,3 0 0,4 1 27,1 1 22,5 1 1,-1 4-1,4 1 59,0 1-36,1 0 1,4 7-1,0 0 1,1 1 6,2 3 0,1-1 0,0 5 0,0 1 12,-2 2 1,4 4-1,-1 2 1,0 4 34,1 2 1,-5 1 0,-1 3-1,0 1 11,-1 3 1,-2-1 0,-5 1 0,-2-1 18,0 0 1,-4 1-1,-2 3 1,-2-1-27,-2 1 0,-3-2 0,-5 1 284,-3 1-221,-1-6 1,-4 6-1,0-7-167,-1-1 94,2 1 1,-5-7 0,3 1-232,0-2-107,-3-4 1,6 0 0,-1-4 0,1 0-685,1 0 972,3-4 0,1-3 0,4-5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4:33.08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142 0 7936,'-7'0'335,"-1"0"1,2 0-189,-1 0 1,1 0-164,-3 0 103,3 0 1,-3 2 0,4 1 36,-1 1 1,0 1 0,2-1-319,-1 0 129,1-1 1,1 1-1,0-1-27,0 1 0,0 0 99,0 0 0,2 1-39,-2-1 0,0 4 28,-2 1 0,2 1 1,1-2-10,0 1 1,-1-1 10,2-1 0,-1-2 0,1 2 3,-1-1 0,1-2 33,1 2-29,0-4 5,-2 4 43,1-4-41,-1 3 40,2-1-19,-2-2 31,2 2 0,-2-3-419,2 1 0,4-6 1,1-1-1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3:44:38.91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8196,'5'4'537,"-1"1"-396,2-1 1,0-1-1,2 0-96,1 0 0,-2-1 0,3 0-139,-1 0 0,1-1 1,0 1 123,0 0 0,-2-1 1,-3 2-163,1 0 71,0 1 1,-3-1-1,0 0 140,1 0-78,-3 1 1,1 1 170,-2 1-135,0-1 0,0 3-14,0 0 1,-2-2 0,0 0 0,-2-1-1,-1-1 1,0 0 0,0-1 0,-1 0-23,-1 1 0,1 0 1,-2 0-1,1 1-14,0-1 1,-2 0 0,2 1 12,-2-1 0,1-1 22,4 0-10,0-2 1,-1 2 44,1-2 124,1-1-121,1 2 570,2-2-494,4 0 1,0 0-22,3 0 1,-1 0 0,1 0 15,1 0 1,-1 1-1,-1 0 1,0 0 2,2 0 0,-2 1-141,2 0 2,1 1 0,-1-2 1,1 0 54,-1 0 0,0-1-308,1 0 1,-1 0-820,-1 0 740,0-2 0,0 1 337,-1-2 0,-1 0 0,-1-2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12.9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1735 219 7780,'-7'0'-51,"-1"0"1,1-3 0,0 0-157,0-1 0,2 2 132,0 0 1,0 0 0,-2 1 54,0-2 1,2 1 0,0 2 0,-1 0 11,0 0 0,-4 2 0,0 2 0,-2 0-37,-1 1 0,2 2 0,-1 0 1,-2 0 74,-2 0 0,0 1 1,-2 0-1,-1 1 65,0 0 0,0 3 0,-2-1 0,1 0-38,1 2 0,-1 1 0,-2 0 271,-2 1-297,1-1 1,-3 3 0,3 1 0,-1 0 14,0-1 0,-2 4 0,0-2 1,-2 2-20,-1 1 1,0-1 0,2 0 0,0 0-50,0 1 0,-1 1 0,-1 0 0,0 0 89,0 2 0,0 2 0,0-1 0,0 0-14,0 1 1,-3 0-1,1 2 1,0 0-43,1 0 0,0 1 1,0 0-1,2-1-19,-1 2 0,1-2 1,-1 2-1,1 0 30,1 0 0,0-1 0,3 2-51,0-3 34,-2 4 0,4-3 1,-2 4-1,1 0 47,1-1 1,3 3 0,0-3 0,2 0 38,1 1 0,0-1 0,2 2 0,-1-2-55,1-1 0,2 0 0,2-3 0,0-1-71,1-1 0,1 1 0,4-2 0,-2 2-38,-1-2 1,3 5 0,0-1-1,0 2 81,3 3 1,-2 1 0,0 2 0,2 0 12,0-3 0,1 3 0,0-3 1,0 0-15,0 0 0,1 1 0,0 2 219,2 1-212,2 3 0,-1-4 0,3 2-34,-2 0 33,1 2 0,-2-5 0,3 4 0,0-1-19,1 0 0,-1-1 1,1 2-1,1 1 11,1 1 1,2-2-1,-2-1 1,1 1-18,2-1 1,2-2-1,1 0 1,2 0 45,0 1 1,2-2 0,2 3 0,2-2 2,0 1 1,1 0 0,-2-1 0,2-2-26,1-3 1,1 1 0,2-1 11,0 0 0,2-1 1,1-3-1,1 0-215,-1 0 196,2 0 0,2-2 1,3-1-148,-2 2 90,1-3 1,0 0 0,1-3 0,0 0-46,0 2 0,-2-1 1,3 2-1,-1 0 54,2 2 0,5-2 1,-1 1-1,1-1 103,-2-2 0,3 0 0,1-1 1,2 0 23,1-1 1,0-1-1,-1-2 1,1 0-131,0-2 0,0 2 0,0-1 1,-2-1 47,-3-1 0,5 0 0,-2-1-292,1 1 171,2-1 1,1 1-1,1-1 436,1 1-221,1-4 0,3-1 1,-1-5 35,0 0-155,9-3 1,-13 1 0,7-3 0,-1 0-19,-1 0 1,2 0-1,-1 0 1,1 0 29,1 0 1,-3-1-1,2 0 1,0-3-17,0-3 1,0 1-1,3-6 1,-1-1 21,-2-1 1,-2-1 0,2-2 0,1-3 52,0-1 0,-1-3 0,-4-1 0,1-1-13,0-1 0,-3-2 0,4-2 0,-3 0-16,-2 0 1,-1 1 0,-2-2 16,0-2 0,-1-1 0,0-1 0,-3-1-61,-1-2 25,-3 2 0,1-4 0,-4 3 1,0-3-15,-2 1 1,-1-3-1,-2 2 1,0-1 0,-1-2 0,-6 1 0,0 0 0,-2 1 6,-2 1 0,-3 0 1,-1-2-1,-3 1 5,-2 1 0,-3 1 1,-1-2-1,0-3 42,-2 1 0,-2 0 1,-1 1-1,-2 0-14,-1 0 1,-1 0 0,-2-5 0,0 2-7,0 4 0,-1-2 0,-1 3 242,-3-2-241,-1 0 1,-2-1-1,0 1 3,-1 2-1,1-5 1,-6 5 0,2-5-168,-2 2 159,3-3 1,-3 5 0,2-4 0,-2 1-2,0 1 1,-3-3 0,0 2 0,0 1-11,-1-1 0,3 6 0,-3-5 1,1 2 42,-3 2 1,2-3 0,-2 2-1,0-1-50,-1 1 1,-1-1-1,1 4 148,2 0-134,-5-3 1,5 2 0,-6-3-1,3 2 9,0 3 0,0-1 1,1 5 132,-1 0-135,-3-2 0,1 3 0,-1-2-11,0 2-3,-3-1 0,5 3 0,-3-1 0,0 1-29,0 1 0,2-1 0,-2 0 1,1-2 19,-1 2 1,0 0 0,-1 2 0,2-1-13,0 0 1,0 4 0,-4-3 0,0 2 11,3 0 1,-2 2-1,1 0 1,-1 2-18,-1 0 1,-3 0 0,1 1 0,-1 1-59,0 1 0,0 0 0,-3 0 62,1 2 1,3 0 0,-3 1 0,0 0 252,1 0-155,1 3 1,0 0-1,1 1 16,0 1-83,-2-3 1,4 4 0,-4-2-3,1 2-2,2 2 1,-3 1-1,3 0 1,-3-1 4,0 1 0,2 1 1,-2 0-1,0 1 8,0-1 0,2 2 1,0 0-1,0-1-12,-1 1 1,2-2 0,-3 3 0,0 0 0,0-1 0,1 1 1,-1 2-1,0-2-7,0 2 0,-1-3 0,-2 2 0,0 0 12,3 1 0,0 1 0,2-2 400,-1 0-283,1-1 0,2 2 1,0 0 212,0-2-300,0 1 1,0 2-1,0 0 1,0 0 84,0 0 0,2 0 1,1 0-1,-2 0-22,0 0 1,-1 3 0,0 1-1,1 0 31,1-1 0,-1 0 0,2 0 0,0 0 5,2 1 1,2 0 0,1 0-1,0-1 8,2 0 0,2 3 0,-1-2-473,0 0 144,1 2 0,2-2 1,1 3-1,0-2 96,2 0 0,-1-2 1,4 1-716,0-1 511,1-1 0,3 1-401,0-1-116,3 1 252,-4-3 549,8 0 0,-1-4 0,6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14.35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422 43 7963,'-7'0'-232,"-1"0"1,1-3 0,0 1-1,0 0 294,-1 1 0,1 1 0,0 0 268,-1 0-284,1 0 1,0 0-1,0 0 1,-1 0 42,1 0 0,-1 1 0,-1 1-100,0 0 58,-4 4 0,5-2 1,-3 3 18,1 1-38,-2-1 0,-2 1 1,-1 1-1,2 4 12,1 0 1,-2 0-1,2 0 1,-1 2-21,1 0 0,-2-1 1,2 3-1,-1 1-25,1 1 0,-1 0 1,3 0-1,2-1-14,0 1 0,-1 0 1,1 3-1,1 0 45,1 2 1,2 0 0,0 2 135,0-1-153,2 2 0,2-4 0,0 3 1,1-1 11,1-1 1,2-2-1,4 0-54,2 0 34,1-1 0,4-1 1,-1-2-1,2 1-18,1-1 0,1-1 0,5 0 1,2-3-23,2-2 1,5-1 0,-3-4-2,1 0 37,3-3-24,0-1 19,7-3-8,-3 0 6,9 0 27,-8 0-27,4-3 55,-2-4 0,-3-2 7,2-3 0,-2 0-52,-1-3 166,0 1-76,-3-4 1,0 0-113,-4-4 41,0-3 3,0 2 0,-4-4-16,0 3 0,-6-4 31,-2 2 0,-3-5 23,-1 0 0,-4-1 19,-4 3 0,-2-1-6,-3-1 1,-1-1-4,-4-2 0,-3 1 91,-7 4 1,-1 3 150,-3-1-253,-1 4-2,-5-2 0,0 4 219,-1 2-194,-2 1 22,-1 3-16,-4 1-103,0 2 107,-3-1 48,0 5-44,-4-3-517,3 4 245,-2 0 19,-1-1 1,3 4-111,-2 2 0,5 2-169,0 2 1,4 5 160,1 3 0,1 2-473,4 1 1,-1 3 747,4 4 0,-1 1 0,0 1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15.53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342 8 8013,'-12'5'-58,"0"-1"0,1 0 0,1 0-40,-1 2 1,-1 0-1,2 1 1,-1 1 137,1-1 0,-1 0 0,2 0 1,0 1-9,0-1 0,0 3 0,0 0 0,-1 1-60,-2-1 1,3 3-1,-1 0 1,0 2-15,1 2 43,-1 3 1,3-1 1,-1 3 0,1 0 0,1 2-1,0 1 1,2 0 29,1 3 0,0 0 1,3 1 6,0 0-29,0-3 0,4 2 1,0-1-1,4 0-9,1 0 0,3 0 0,5-3 0,0 0-24,2-2 1,0 0 0,4-1 0,1-3-8,3-3 0,1-4 1,2-4-1,0-2 12,2-3 1,0-1-1,-1-2 1,1-2 83,1-4 0,-3-4 0,3-4 1,-2-2 167,1-3 1,-1-1 0,-2-4-135,0-1 1,-1-2-1,-1-1 1,-4 0-1,-3-1 45,-3-2 1,-2 3 0,-3-4-78,-2 1-100,-5 2 1,-2-3 0,-4 2-1,-2-2-22,-5 0 1,-3-2 0,-5 3 0,-3 2 100,-1 0 0,-4 4 1,-5 3-1,-1 3 42,-1 3 1,-2 5-1,-3 3 1,-2 3 82,-3 4-384,-1 1 145,-4 4 0,1 2 0,0 4 0,-1 2 0,1 2 0,2 2-586,1 1 388,3 2-84,3-2 1,3 4 348,4-3 0,4 3 0,3-2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16.63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428 23 8002,'-7'0'0,"0"-4"0,-1 3-244,1-4 235,0 3 1,1-2 71,-1 2 1,1 1-1,-3-1 1,0 1-30,-1 1 0,-1 0 0,-3 1 0,1 1-68,1 3 1,-2 2 0,-3 2-26,0 1-35,-1 3 187,3-2-18,-3 3-132,0 4 107,3-3 45,-6 6-214,6-2 0,-6 3-6,5-1 121,-1 1-66,2-3 67,4 2 11,0-3-22,1 4 3,5 0 3,-5 0 7,9-1-27,-5 4 25,5-2 1,-1 5-20,4-1 0,3-2 1,5 2-1,2 0 10,1-2 1,5 2-1,2-5 1,1-4-4,4-1 0,0-5 1,5-1-70,2-4 93,-3-4 0,7 0 1,-2-5 170,1-3 20,2 1-201,2-10 75,-2 3 0,5-5 0,-3-1 0,-2-3 0,-2-2 1,-2-3 71,0-1 0,-4-1 0,-4-2 93,0 0-214,0 0 1,-4 3-1,-2 1 1,-2 1 2,-2 0 0,-4 1 0,-2 2 0,-3 3 42,-4 0 1,-4 0-1,-4 2 1,-3-1 63,-6 1-96,1 1-11,-7 0 1,-1 3 0,-5 1 0,-2 0 0,-2 1 0,-3 1-13,-2 3 1,-5 3-1,-3 1-168,0 1 89,-1 4 0,3 4 0,0 2-83,1 0 80,3 3 1,0-4-1,6 1-250,6-1 115,2 0 1,6-1 0,2 0 201,3 0 0,2 4 0,4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40.15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58 1 9522,'-3'5'355,"-3"1"-767,6 0 1,-5 0 97,3 2 163,1 1-41,1 0 0,0 1 94,0-2 0,0 2 58,0-1 1,0 0-1,2 1 1,2 0-71,1-2 58,1 3-22,-1-4 18,1 4-8,3-5 0,-5 4 232,2-2 1,-2-1 69,-1-1-258,2 0 530,-4 0-249,2-3 321,-3 2 303,0-2-600,-3 3-48,0 0 1,-3-1 135,-2 1-221,-1-3 50,-3 2 0,1-4 368,0 1-570,-4-1 0,3-1 0,-2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17.75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276 79 7983,'-5'-2'-50,"1"-1"0,-2 0 1,-3 2-1,-1-2 57,2 1 0,-1 2 0,0 0 0,-2 0 3,0 3 1,1-2 0,-1 2 0,0-1-70,0 1 1,-1 2 0,-1 0 0,2 2 108,1 3 0,-3-1 0,1 4 1,-1 2-65,1 4 0,-1 2 1,3 1-1,1 3-14,1 1 1,2 2 0,1 1 0,2 1-27,3 2 1,0-3 0,3 0-18,2-1 67,1-2 1,5 4 0,1-2 0,1-1-4,2 0 1,0-4 0,1 1 0,3-2 14,2-3 0,0-1 0,6-4 0,3-2 23,3-2 1,3-5 0,0-1 0,0-1 23,0-4 1,4-2 0,0-5 0,2-3 7,2-3 1,-8-2-1,3-4 1,-3-2 14,-1-4 0,-2 0 0,-1-1 0,-3 0-66,-2-1 0,-2-1 1,-5 0-1,-1 0-27,-4 0 0,-5 0 1,-4 0-20,-1 0 49,-4 0 0,-2-3 0,-6 1 203,-4 0-209,-3 1 0,-4 2 1,-2 1-1,-3 3 64,-4 2 0,-2 3 1,-1 3-1,-3 3-5,0 3 1,-3 6 0,-2 1-1,1 3-127,0 3 1,5-2 0,-1 4 0,4 0-171,3-1 0,5 2 0,0-2 0,2 1 229,3 0 0,1 3 0,0 3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18.83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407 0 7414,'-8'0'0,"1"0"0,0 0 149,0 0-97,3 0 0,-3 0 1,2 0-1,-1 0-25,-1 0 0,-4 0 1,-1 1-1,-2 1-3,0 3 1,-1 2 0,-2 0 0,-3 1-57,-1 2 1,0 1 0,-1 3-1,0 2 5,0 1 0,0 0 1,2 4 91,0-2-63,2 0 1,6 1-1,1 1-18,1 2 23,0 0-1,6 2 4,-3 1-3,7 3 9,-4 7-8,4-3-54,4 10 53,0-2 4,3 2-2,3-3 0,0 0 9,5-4-14,-3-3-27,9-1 26,-2-6 2,6-4-8,1-4 40,3-4-32,3-2-1,1-5 3,3-4 181,4-3-173,-3-3-3,6-1 22,-6-7 0,5-1 1,-4-5-1,-1-2 85,-2-2 1,0-4-1,-5-2-63,-1-1-22,0-1 1,-7 0 0,2-1-41,-1-1 53,-4 1-2,-2-5 11,-5 1-28,-2-2 8,-3 0 3,-3 0-12,0-1 0,-5 2 46,-2 1 0,-2 2 0,-4 4 1,-3 2 25,-2 4 1,-6 3-1,-3 5 1,-2 0-74,-2 2 1,-2 2-1,-2 3 1,-1 2-45,-1 3 1,1-1 0,-1 0 0,1 2-171,2 0 0,1 1 0,2 0 0,3 0-85,1 0 0,5 2 1,1 2 272,1 0 0,-1 4 0,-2 3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19.62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 0 7650,'-3'1'92,"3"2"0,1 1 0,5 4 0,1 1 15,2 3 0,4 5 0,-1 1 1,1 3 142,2 4-234,3 2 74,0 6 0,1 0-150,5 6 20,-8-2 55,8 3 0,-5-6 1,2 0-1,-1-1 1,-2 0-23,0-1 44,-1-5-10,-2 1 1,-1-8-295,1 2 132,-1-5 5,1-3 128,-4 0 0,0-7 1,-2 1 4,1-2-3,-1-5 0,-1 6 0,-1-3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20.2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25 465 7877,'-7'2'-1052,"0"1"1104,0-1 1,3-2 0,5 0 134,6 0 0,1-4 1,7-2-1,3-4-143,2-1 0,5-4 1,1-2 347,3 1-262,0-2 0,2 2 0,1-1-37,-2-1-52,3-1 1,0-2 0,4 1 0,-2 1 15,-1-1 1,1 0 0,-2-1 0,0 3-2,-1 0 1,-5 1 0,-3 3-1,1 2-161,-1-1 1,-1 4 0,-3-2 0,-3-1-340,1 1 0,-5 1 444,1-2 0,-1 0 0,2-2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21.06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1 7047,'-4'3'280,"1"2"1,3 4 0,0 2-178,0 3 1,3 2-1,-1 6-47,0-1-14,2 8 0,-3-2 1,2 8-1,-1 1 42,1 2 1,0 4-1,-2-1-80,2 2 22,2 0 1,-3 0 0,2-2 0,0-2 1,0 1 1,-1-6-1,1-1 1,0-5-51,0-4 1,0-2-1,1-2 1,0 0-35,1 0 1,-2 1-1,1 0 1,0-1-84,-1-1 1,0-4 0,-3 0 0,2-5-562,-2-2 1,1-5 699,0-6 0,-1-7 0,2-9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21.74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8108,'7'4'246,"-3"-1"1,3-3 0,0 1 0,5 2 0,1 1-281,2 0 108,3 5 1,0-6-1,5 4 1,1 0 21,2 2 0,3-1 1,2 2 54,1-2-120,2 3 1,2-3 0,2 1 0,0-1-14,-1 0 0,0-1 0,-1-1 0,0 0-7,0-1 1,-5-3-1,-3 2-3,-2-1 34,-2 3 11,-5-5-97,-1 5 0,-7-4 0,-1 2 0,-2 0 1,-1-1-1,-1 1-372,-1 0 1,-1-2-1228,-1 0 1643,-3-1 0,0-7 0,-4-2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28.53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0 559 7671,'3'1'-279,"-1"0"1,3-6 0,0-1 233,2-3 1,3-1 0,3-4-1,4-1 282,5-2 0,1-4 0,3 0 0,2-2-151,3-1 1,3 1 0,4-4 103,0 0-152,1 2 1,0-3 0,0 3-210,2-1 174,0 0 1,-3 0 0,-3 3-312,-2 2 310,-5 4 1,-3 2-1,-4 1 1,-1 2-58,-3 3 1,-5 1-1,-3 1 1,-1 2-101,0 0 1,-4 2-1,-2-2 155,-1 0 0,-1-2 0,0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38.5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3 179 7881,'-3'0'163,"3"0"0,5-1 0,5 0-52,0-1 1,3-3-1,4 1 1,2-2 56,2 0 0,1-1 0,2 1 0,3-1-33,-1 1 1,3-2-1,1-1 1,3 1-90,1 1 0,0 1 0,-2-1 0,-1 1-102,-1 0 1,-4 1-1,-3 2 1,-1-1-33,-2 1 1,-2-1 0,-2 0-186,0 2 189,-4-2 1,-1 3 0,-2-3 16,-1 1 0,-2-1-830,-2-1 578,2 2 0,-5-2 319,1 0 0,-4 0 0,-2-2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39.1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96 1 7949,'-3'0'-830,"-3"1"558,2 1 276,1-1 0,-3 4 1,3-1-193,-1 2 176,-2 0 0,3 1 32,-3-1 4,-1 1 0,1-1 1,-1 0-1,2 1 36,0-1 0,1 0 1,1 1-1,0-1 8,0 1 0,-1-1 0,2 0 0,0 1 41,2-1 0,0 1 0,0 0 0,0 0-30,2 2 0,2-1 1,2-1-1,1-1-83,2 1 0,-1-1 1,2 0-1,2 1 66,0-1 1,1 0-1,1-1-820,1-1 350,3 0 408,-2 0 0,3 1 0,0-1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39.7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6964,'0'6'104,"0"0"0,0 1 0,0 2 0,0 2-68,0 1 1,0 2-1,0 2 1,0 0-31,0 2 1,0-2 0,2-1-138,0-2 120,0 0 1,-2-1-1,1-2 1,0-1-56,1-2 1,2-3 0,-1 0-1,1-1 16,1-2 0,-1-3 1,2-3-1,1-3-34,0-2 294,3-3-229,0-2 0,0 1 1,1-3 116,0 2 41,-1 0-156,2 2 145,-5 0 1,4 1 0,-2 2-1,-2 2-18,0 3 1,-1 1-1,-1 3 1,-1-1 5,1 1 1,-1 1 0,-1 2-450,0 2 214,-1 2 0,0 3 0,1 1-94,-2 0 98,0 2 0,1-2 0,0 2 0,-1 0-173,0-1 0,1 0 1,0-1 287,0-1 0,1-1 0,1 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42.41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213 127 7847,'3'-3'0,"-1"0"43,1-3 1,-2 1 0,1-2 226,-2 0 1,0 0 0,0 0 0,0 0-7,0 2 0,0-2 1,0 0 336,0 0-463,-2-1 1,-1 2-1,-2 0 1,0 1-9,-1-1 1,-2 1 0,0 0 0,-1 2-169,-2 1 1,-1 0-1,0 2 1,-1 0 46,-2 2 0,0 4 0,0 4 0,1 1-147,-1 2 0,3 1 1,0 2-1,2 0-65,2 0 0,2 0 0,3 2 1,0 1 91,2 2 1,0 0-1,2 0 187,1 0-104,1 4 1,3-3 0,0 0-1,0-4-18,2-3 0,-1-3 0,2-2-210,1 0 158,4-3 0,-1 1 0,1-2 0,0-1 37,2-1 0,-1-2 0,2-2 0,0-3-176,1-3 1,-1 0 0,-1-4 0,0-2-456,0-1 692,-4-3 0,5-1 0,-2-3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40.1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83 7892,'0'7'0,"0"-1"-513,0-3 474,0 3 0,3-4 0,1 2 0,3 1 1,0 0 60,2 2 1,-1-3 0,-1 0-1,1-2-56,1 0-88,2-1 168,-4-1 1,2 0-1,-2 0 1,-1-3-1,1-1-175,-1-2-5,0-1 152,-2 1 3,-1-3 0,-3 2-57,0-5 40,0 5-29,0-5 1,-3 2 0,-1-1 0,-2 1 0,0 1 192,-1 1-72,1 1 1,-3 1 0,1 2 0,0 2 58,1 1 0,1 1 0,-1 1-66,1 1 1,0 2-1,2 2 1,1 1-110,0 2 1,2 1 0,-1 3 0,2 1-136,0 1 0,0 1 0,0-2 0,2 1-221,0 2 1,3-3 0,-1 0-187,2-3 562,0 1 0,1-4 0,2 4 0,1-3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40.4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26 144 7862,'0'7'-587,"0"-3"510,0 0 0,2-2 1,1 2 175,0-1-33,2-1 0,1-2 0,0 0-184,1 0 1,1 0-50,1 0 224,-1-3-153,2 0 0,-4-4 90,0 1 0,1-3-31,-3 1 1,-1-1 186,-1 0-141,-1 2-9,-1-5 2,0 2 0,-1-2 0,-1 1 1,-2 0 93,-2 0 1,-3 1 0,0 0 0,-1 1 93,-1 4 0,1 0 0,0 4 0,1 0-76,1 1 0,0 3 0,0 3-17,3 1 0,2 2 0,-1 2 0,2 1 0,0 1 46,1-1 0,1 1 0,1 0-306,1 2 107,-1-1 1,5 2-1,-3-2-353,1 1 226,1 3 0,0-5 1,2 2-664,2-1 583,2-4-348,-1 2 282,3-5 329,0 2 0,0-3 0,-1 1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40.9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147 311 7805,'3'-2'780,"0"-2"-685,-6-2 1,2 1 95,-3 1-124,0 0 1,-1-2-1,1-1-363,-1 1 0,-1-1 276,0 1 0,-1 2 0,-1 0 1,0 1-1,-1 2 0,1 0 1,-1 1-271,1 0 1,1 1 0,1 1 0,-1 2 183,1 2 1,0 0-1,-1 1 1,2 0 105,0 1 0,0 2 1,3 1-1,1 0-31,0 0 1,1 1 0,0 1 195,0-1-121,3-2 0,1 2 0,2-4 1,1-1-42,2-2 0,-2 0 1,1-3-1,0 0-23,0-2 0,0 0 1,2-2-1,0-3 11,0-3 1,-2-3 0,2-4 0,0-2-39,-3-4 1,1-2 0,-1-3-1,0-1 4,-1-3 1,-3-1-1,0-2 33,0-1 60,-1 4 0,-1 0 0,1 7 156,0 4 1,0 6 104,-2 4-247,0 5 1,-2 2-1,0 7 478,0 3-353,-1 3 1,2 8 0,-1 2-21,1 3-128,1 5 1,0 0-1,0 5 1,0 0-112,0-1 0,1-2 1,1 0-1,1 1 70,1-1 0,4-2 0,0-4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41.9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140 115 7965,'-6'0'-554,"0"-3"0,1-1 0,1-2 1207,-1-1-467,2 1 0,0-2 0,1-2 1,-2 1-44,1 0-347,-3-2 158,2 3 0,0-1 1,0 3-1,-1-1 0,-1 2 1,0 1-7,-1 1 1,-1 3 0,-1 3-1,2 1-7,0 1 0,2 3 0,1 0 0,-1 2 107,-1 0 0,3 1 0,1-2 104,1 1-156,1 1 1,0 0 0,1-1-1,1-1 15,2-1 0,2-1 0,0-1-155,1 0 83,-1-2 1,2-1 0,2-5 53,0-2 17,-3 0 0,5-9 0,-3 1 0,0-2 41,0 0 1,-1 0 0,-3 2 0,-1 1-15,1 0 1,-2 3 0,0 1-1,-1 1 250,0 2 0,1 2-136,-1 0 0,1 2 0,2 3 0,-1 3-39,1 1 1,-1 7-1,0 0-208,1 4-439,4 0 0,-2 6 535,4-3 0,0 3 0,1-1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42.6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3 7856,'-6'0'636,"0"-3"1,2 4-524,2 1 1,1 3-1,2 8 1,1 4-92,2 5 1,0 2 0,0 6 0,1 1-78,1 2 1,0 0 0,0 1-1,1-2-124,-1 0 0,1-4 1,-1-1-1,0-4 110,1-1 1,-3-3-1,-1-3-141,0 0 43,-1-4 0,-1-3-180,1-2-33,-1-1 390,2-2 18,-3-4 1,-2-5 0,-1-4 0,-1-4-77,-1-6 0,0-7 1,-2-7-1,1-6 5,0-2 1,2 2 0,1-2 0,1 3 83,0 2 1,0 5 0,2 6 0,0 5 112,0 4 1,1 4 0,0 1 0,2 3 53,0 0 1,2 3-1,2 0 1,0 1-116,2 1 0,2-1 0,-3 2 0,1 1 46,0 0 1,-1 1-1,2 0-248,-1 0 68,2 0 0,-4 3 0,2 1-23,-2 2 92,-1 0 1,-2 0 0,-2 1-1,1 0 4,-1 1 0,-1 0 1,-3 1-1,-2 0 4,-2 2 0,-3-1 1,-2-1-1,-1 1-261,-1-3 0,1 1 1,-1-3-1,-1-1-666,0-1 891,3-3 0,-7-5 0,5-2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43.0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160 154 7865,'-3'-6'0,"-1"-1"0,-2 1 0,-3-1 0,1 0-722,0-1 422,1 1 1,1-5 0,-1 1 945,1-1-550,0-1 1,-1 0-1,1 1 1,-1 2-233,1 1 1,0 3 0,-1 2 0,1 2 43,0 1 1,-1 4 0,1 4 0,0 5 110,2 2 0,-1 4 1,2-2-1,0 1 52,0 0 1,1-1 0,2 1-1,0-2-13,0-1 1,1-4 0,0 1 0,2 0-43,1-2 1,-2 0-1,1-4 1,1-2 3,0 0 1,-2-1-1,2-2 129,1 0-145,1-2 1,-2-4 0,0-3 205,1-1-162,1 2 0,-1-2 0,0 2 0,0 0 36,0 0 1,-2 2 0,1 1-4,1 0 1,1 4-1,0-1-158,1 1 0,-3 2 1,0 1-1,1 2-72,1 2 1,0 3 0,1 2-391,2 1 539,-2 1 0,2-1 0,-3 1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43.3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7838,'3'0'557,"0"0"-303,-3 3 1,1-2-1,0 4-669,1 3 196,3 1 0,-1 6 1,2 0-1,-1 1-301,-1-1 1,-2 2 519,2-2 0,0 3 0,3-2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43.5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7931,'7'7'-784,"-1"0"784,0 1 0,4 2 0,0 3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43.8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0 153 7812,'0'12'137,"0"-1"1,0-3-1,0 0-72,0-2 1,0 1 0,0 1 0,1 1-117,1 1 0,0 0 1,2 0-1,0 0 164,0-1 0,1-2 0,-1 1-474,-1 0 0,1-4-8,-2 0 24,-1-3 232,2 2 1,-4-3 125,-1-3 1,0-1-1,-1-4 1,-1-3-7,1-1 0,1-1 0,0-2 0,1 0 120,1-1 0,0 1 1,0-2-1,0 0 15,0 0 0,3 2 0,2 2 1,0 0-340,2 0 0,0 0 0,1-1 0,3-1 197,1 1 0,3-3 0,2 1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44.3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7914,'7'0'76,"-1"0"1,1-2 0,2 0-1,1 1 1,2 0-40,1 1 0,2 0 0,0 1 0,0 0-562,0 1 371,2 3 0,2-4 158,-3 2-4,3-3 0,-3 3 0,3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42.95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167 104 7790,'1'-6'-204,"1"0"1,-2 1 0,2-1 974,-1 0-515,-1 0 0,-2 1 0,-1-2 0,0 0-60,-1 0 1,-2-1-1,1 2 1,-2 1-64,0-1 1,0 2 0,-2 0 0,0 0 5,0 1 1,-1 1 0,-1 2-1,-1 0-258,1 0 0,0 1 1,1 1-1,1 3-125,1 2 0,0-2 1,3 3-1,1 1 59,2 0 1,2 2 0,0 0 28,0 1 126,0 2 1,3-2-1,2 1 1,2 0-43,2-2 1,1 1 0,1 1 214,1 0-170,-1 1 0,1-3 0,-1 1 138,1-1-95,-1 3 1,0-2 0,-1 2 0,-3-2 66,0-1 1,-2 1-1,1-1 1,-3 0 65,-1-1 1,-1 2 0,-1-2 0,-1 0 140,-1 1 0,0 0 0,-3 0 1,0-2 125,-2-1 0,0-2 1,0 0-1,-2 0-268,0-1 0,0 1 0,-1-2-637,1 0 421,-1-3 1,-1 2 0,1-3-1,1-1 131,1-1 1,0-2 0,3-3-64,-1-3 0,0-1 0,0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44.5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 0 7770,'-7'0'0,"1"0"286,0 0 0,-1 0 8,1 0 0,2 3 0,2 1 0,1 3-37,1 1 0,0 3 0,0 4-1224,0 4 731,3 1 1,-2 4 0,2-1 0,-1 0-687,0-2 654,0-1 1,0-1 0,1-1 267,1-1 0,0 2 0,2-3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44.8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58 7822,'4'-4'210,"-1"2"0,-1 4 0,0 3-242,-1 3 1,2 2 0,0 3 0,0-1 78,-1-2 1,3 4 0,0-3 0,0 0-41,2-1 1,-1 0 0,1-1-1,0-2-155,1-2 1,-1 0 0,2-3 0,0-1 11,-1 0 1,1-2 0,-3-1 0,1-4 150,-1-2 1,0-3-1,0 2 1,-1-1-70,-1-1 1,-2-3 0,0-1 521,-1 1-341,-4-3 0,-1 4 0,-2-2 0,-1 2 9,-2 0 0,2 3 0,-2 2 0,0 3 33,1 3 1,-1 1 0,3 1 0,0 1-170,-1 1 0,1 5 0,0 2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45.6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1 114 7869,'0'7'0,"2"-1"0,1 0 60,0 1 1,2-1 0,4 1 0,0-1-126,1 0 1,2-1 0,0-2-1,0 1-126,1-1 1,1-1 0,-4 0 0,0-2 134,-1-2 1,-2-2 0,-1-2-84,1-1 45,-4-2 0,0 1 0,-3-2 236,0-2-167,-3 0 0,0-1 0,-4 1 207,1-1-83,-3 0 1,1 0 0,-3 1 0,1 0 53,0 1 0,-2 4 1,3 3-1,0 2 55,0 0 0,0 2 1,2 3-1,0 3-25,1 1 1,-2 5 0,4-2 0,1 2-135,1 1 1,1 0 0,1 0 0,0 0-179,0 2 0,3-1 0,1 3 0,2 0 120,0 0 1,1-1 0,2-2-1233,1 1 889,2 0 1,1-3 0,-1-2 351,-1-1 0,4 1 0,-2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46.1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186 148 8046,'-3'-5'0,"-1"0"0,-2-2-240,0-3 1,1 0-1,1 0 1,-1-2 543,-1 0 1,0 0-1,0-1 1,-1 1-270,1 1 0,0 2 0,-1 3 1,-1 1-90,-1 1 1,-1 3 0,0-1 13,0 1 46,3 4-2,-5 0 0,5 6 63,-2-1-178,2 4 0,3-3 0,-1 6-148,0 2 237,3-3 1,-1 9-1,3-4 1,0-1 26,0 0 1,0-1 0,0 1 0,3-1 19,1-2 0,2-4 1,0-3-1,1-1-34,2-3 1,-2-1-1,3-3-264,-1 0 2,3-3 248,-5-1 0,5-5-132,-2-4 110,0 0-21,2-3 115,-5 1 0,2-2-43,-3-2 0,1 4 1,-1 1-1,-2 4 239,1 0 0,-4 4 0,2 2-40,0 2 1,-2 0 0,1 5-4,-2 3-52,3 4-236,-2 2 178,2 1 0,-1 3-191,0 1 1,2 2 0,-1 1 0,0 1-433,0-3 0,1 1 531,-2-4 0,3 0 0,-1-3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46.3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0 7697,'-4'0'859,"2"0"0,4 0-652,2 0 0,4 0 1,1 1-1,2 1-139,2 3 1,3 0 0,3 1-1,0-1-163,0-1 0,1 0 1,-1 1-1,-1-2-1650,-1 0 1745,4-1 0,-6-2 0,3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46.6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0 7730,'-7'0'0,"1"0"817,0 0 0,2 1-419,2 1 0,1 2 0,1 3 0,0 1-336,0 3 0,0 4 0,0 5 0,1 4 93,1 5 0,-1 1 0,1 4 0,-1 1-266,-1 1 1,0-1 0,0-1-474,2-2 420,-1-3 1,2-1 0,-2-5 0,0-2-365,1-3 0,1-1 0,-2-2-950,2-3 1478,-1 0 0,-2-4 0,0 1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54.7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212 1 7810,'-8'14'0,"2"-2"37,0-2 0,4 4 0,-3-2 1,4 6 5,1-1 0,5 0 1,1 0 113,2 2-117,-5 6 0,8-4 0,-6 2 64,-2-4-61,4 3 0,-5-6 0,3 2 0,-4-2 12,-1-2 1,0 0-1,-1 0 1,-2 0-1,-2 1 0,-6-1 0,2-2-121,-4-2 0,-1-3 1,-2-3-1,-1 0-219,-2-1 0,-1-3 0,3-4 0,-4-6 285,-1-2 0,-1-15 0,-6-3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56.3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8526,'14'0'-91,"0"5"1,0 0 0,2-2 41,3-1 1,-2-2 0,5 0 0,0 0-172,0 0 0,0 0 0,3 0 220,-2 0 0,1-7 0,4-1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56.8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15 8079,'-6'-8'-227,"4"2"0,-4 12 1,6 3-1,0 4 207,0 1 0,0 5 0,0 1 1,0 2 14,0 3 0,4 0 1,3 0-1,-1-3 21,0-1 0,4-2 0,-4-5-216,2 0 194,1-6 1,1-2 6,-1-6 23,0 0 1,1-2 0,-2-4 0,-2-8 70,-3-8 1,-1 0 112,-2-1-193,0-1 0,0 2 1,-2 2-1,-3 2 0,-3 3-31,1 2 1,-6 4-1,4-1-157,-4 6 0,-1 2 173,0 2 0,0 13 0,0 2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57.3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6762,'1'14'-218,"2"1"1,2-1 259,-2 0 0,4 0 0,-1 2 1,0 1-14,0 2 1,-1 4-1,-5-2 1,2-1 17,2 0 1,-2-1 0,3-5 0,-4 0 27,-1 0-161,0 1 0,2-8 85,2-2 1,0-5-1,3-6 10,0-8-8,4 0 0,-8-11 1,6 4-1,1 1 43,-2-1 1,4 3 0,-4 3 0,1 3 89,1 2 0,-6 0 0,6 5-22,1 2 1,-3 3 0,-1 4 0,1 6-101,0 2 0,-5 4 1,4 3-1,-3 4 11,1 4 0,4 0 0,-4-2 0,-2-3-321,-1-2 0,-1 5 1,2-3-1,2 0-508,-2-3 806,-1-10 0,4 4 0,2-5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43.81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24 1 7777,'-3'3'701,"2"2"-664,0-1 1,-2 1 0,1 1 0,1-1-412,0 1 0,1 0 0,-2-1-590,0 1 568,0 2 396,2-1 0,-2 4 0,-1-2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57.8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 6705,'8'2'132,"-2"1"0,-1 3-67,-1 2 0,1 2 1,-3 4-1,1 0-78,1 0 1,1 0 0,-5 0 0,2 0 1,2 0 1,-2 1 0,3-1-9,-4 0 1,4-5-142,0 1 0,1-7 0,-1 0-29,4-6 178,-3-5 1,5-8 0,-4-1 0,-1-3 1,0-2 0,3 0 1,-2-2-1,-1 5-31,0 4 1,1 2 0,-4 2 630,1 2-340,1 6 1,0-2-1,0 10 1,-1 4-281,2 4 1,-2 5 0,3 3-1,0 1 86,-4 3 0,3 1 1,-1 3-58,-2-1 0,5 0 0,0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2:58.7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368 268 8079,'-14'0'-508,"-1"0"1,6 0-1,0 0 209,-2 0 1,3 0 710,-2 0-202,1 0 1,0 0 98,-1 0-282,1 0 1,-5 0 0,0 2 83,-1 3-93,1-4 0,0 12 0,0-4 0,2 4 18,2 1 1,-2-3-1,2 1 1,-2 4-39,-2 0 0,-1-1 1,1 1-1,2 1 6,2 2 1,-2 1 0,4-1-1,0 3 8,3 0 0,-1 10 0,1-4 0,2 3 8,2 4 0,1-4 0,0 7-23,0 1 15,0-5 1,1 5 0,4-4-144,4 1 130,4-5 0,6 5 1,1-4-1,2 1-15,3-2 0,2-1 0,3 0-10,3 3 15,3-4 1,6 6-1,2-8 1,1-2-5,2-2 0,7-7 0,-3 0 0,6-7 22,4-3 1,-3-1 0,6-7 0,1-2-6,0-6 1,8-4 0,-9-5 0,0-4 9,-3-4 0,-3-1 0,-1-2 0,-2-1-8,-4-2 1,3-6-1,-7 1 1,-3-3-1,-5-1 1,0 0 0,-6-1 6,-2 1-12,-7 0 1,1-1-1,-8 2 231,-4 4-151,1-4 0,-13 11 0,4-3 0,-3 2 4,-2-2 1,-7 3 0,-4-3-1,-6 4 1,-6 0 0,-6-4 1,-2-1-1,-5-2-87,-5-3 1,-3 3 0,-9-2-1,0 0-3,-5 2 0,1 2 1,-2 7-1,4 5 61,3 8 1,0 6 0,-3 8 0,2 2-79,1 2 1,7 4-1,-4 8 1,2 1 72,0 2 0,5 5 0,6-4-50,1 2 0,-4 1 0,3 6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00.4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402 0 7059,'-8'7'58,"3"2"1,-1-1-1,0 3 1,-2 3-32,-3 3 0,3 7 0,-1-4 0,-2 2 11,-2 3 0,-1 2 1,0 0-1,-2-2 36,-2-2 0,2 5 0,-3 5-71,3-1 24,2 4 0,-4-5 0,-3 5 0,1 0 9,-1 0 1,3 0 0,3 2-196,1-5 139,0-3 0,2-2 0,1-1 0,3-4-37,2-4 0,-1-8-237,3-2 1,4-6-574,0 2 867,6-3 0,8-9 0,0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01.2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6151,'6'14'444,"-2"0"1,5 2 0,2 3-303,2 4 0,5 4 0,1 3 0,0 2-82,1 6 1,-2-2 0,5 3 0,2 4-15,2 2 1,1 2 0,0-6 0,-1-2-54,-3-1 1,2-12 0,-2 3 0,1-3 18,-2 1 1,2-5 0,-6-3 0,-2-4 37,-1 0 1,-2-3-219,0-2-18,-6-4-406,5-6 278,-5 0 314,-1-6 0,6-2 0,-5-6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02.9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8177,'0'8'-1614,"5"5"1657,-1-4 40,1-3 1,0 7 0,0-4 0,-1 2-25,2-1 1,-4 2 0,4-2 0,-1 2 19,0 2 0,6 0 0,-3 0 0,1 2 6,0 3 0,-1-3 0,3 2 0,-1 0 3,1 0 1,1 0-1,4 4 1,1-2-43,2-3 0,0 4 1,-4-2-1,3-2-19,0-2 1,6 0 0,-4-1 0,2 0-11,3 0 1,-3 0-1,2 2-1,1 2 0,0-2 0,0 3 0,-1-3 61,1-2-66,-5 6 0,7-4 1,-4 3-1,2-2 8,-1 2 0,2-4 0,-4 4 0,2-3-21,-1-2 0,-1 0 0,4 2 7,-3 3 17,1-4-22,4 6 6,-6-7 0,4 0-23,-2 0 0,3-5 0,1 1 0,0 1 43,0 1 1,0 1-1,-1-2 1,0-2-12,1 2 1,-3 2-1,10 1-75,-1 0 66,-4-6 0,6 4 1,-5-4-166,2 0 100,0 5 1,-5-7-1,2 5 31,3-2 22,-3 1 1,4-2 0,-5-2 0,-1-2 25,0 1 1,0 5-1,0-6 1,2 1 13,3 1 0,-3-4 1,4 3-1,-1-4-22,0-1 1,5 5-1,-5 0 1,0-2-56,1-2 1,-4-1 0,5 0-1,-3 0 21,1 0 0,2 2 0,-4 1 158,2 2-142,0-1 1,0-4 0,2 0 1,1 0-1,-5 0 0,5 0 0,-5 0-39,2 0 45,6-6 0,-7 3 0,4-5 5,-2 2-5,6-5 1,-6 3 0,5-5 0,-1 2-18,1 2 1,0 0 0,1-5 0,-3-1-2,2 1 1,-3 0-1,2 0 1,1-2 14,2-2 1,1 0-1,1-4 1,-1 0 1,0 1 1,1 2-1,-1-3 1,0 0 0,1 0 0,-1 3 0,0-3 0,1 0 0,-1 0 1,0 3-1,-1-3 1,-2 2-4,-1 3 1,-7 0-1,2-1 30,-3-1-29,-2 1 1,0 4-1,1-2 149,-1-3-139,6 3 1,-4-9 0,2 5 0,-6 0 2,-2-1 1,-1-2 0,5 4 0,-1 0-17,-3-1 1,1 4 0,-6-3-1,-1 3 5,3 2 0,-6 0 0,3 0 1,-6 2 47,-2 2 0,-3-2 157,3 2 1,-2 4-22,-4 1 39,-2 4-51,4 1 50,-6 0-1164,0 0 941,-6 0 0,-2 0 0,-6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13.43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29 55 7796,'-14'0'-381,"6"0"0,2 2 394,6 2 0,0-1 1,0 7-1,1 1 7,4 1 0,1 2 1,5-1-1,-1 0 56,1 1 0,1-8 0,2 8 0,1-1-6,-1-1 0,0-2 1,0-3-1,2 0-75,2-4 1,-7-2 0,3-1-108,-1 0 132,0 0 1,-1-1-1,-1-4 1,-3-4-5,-2-4 1,-1-6-1,-5-1-118,0-2 90,0 5 0,-6-5 1,-4 5-61,-2-2 110,4 0 0,-5 6 0,2 2 42,-6 2 1,1 6 0,-2-2 0,2 5-30,2 5 0,1 3 1,2 7-1,3 3-51,2 0 1,-3 7-1,4-1 1,2 1-15,1-1 0,2 2 0,2-2 0,1 1-69,2-2 1,6 2 0,-2-4 0,4-1-464,1 1 521,-6 4 1,4-10 0,-1 4-31,6-3 0,-4-2 0,4-1-586,0-4 557,1-3 0,-4-6 1,1 0-1,3-1 84,1-4 0,-1-9 0,-4-8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13.82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198 96 7966,'0'-14'-28,"-2"1"1,-1 2-201,-2 2 232,0 6-282,-1-10 176,-2 5 1,-1 1 0,0 0 58,-2 1 1,-2 4-1,-1-1 1,0 6 22,0 7 0,0 4 0,-1 3 1,1 4 5,0 1 0,5-4 0,1 6 1,2 1 21,3 2 0,1-1 0,2-1 0,0-3 5,0-1 0,2-2 0,1-5 0,3-2 7,2-2 0,1-3 1,5-3-15,0 0 1,1-1 0,-1-7 0,0-6 280,0-2-275,0-9 1,0 4 0,0-6 145,0-2-110,-6-2 1,3 3 0,-5 2 0,1 2 80,-1 3 0,0 6-53,-1 1 0,3 7 0,4 0-126,-2 6 1,2 7-1,-4 7 1,2 3-147,-1 2 1,-4-3 0,4 3 0,0 0-252,-1 0 0,3-5 447,-6 2 0,6-3 0,-3-2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1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7966,'9'0'-564,"-1"2"445,-1 3 1,3-2 0,0 5-176,2-2 165,3 5 1,3-8-1,1 5 1,-2-2-121,-1-3 249,-2-1 0,0 4 0,0 2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14.23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43 0 8224,'-15'14'236,"1"0"0,6 2 1,4 1-1,2 4-187,2 1-53,6 7 0,1 1 0,4 5-457,-2-1 319,-6-4 0,8 6 0,-4-5 0,-1 2-138,0-1 1,0-4 0,-3-3-1,2-3 69,-2-2 0,4 4 1,-1-7 210,2-4 0,1 1 0,5-6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14.62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99 113 7966,'0'-14'-408,"0"0"0,0 0 0,0 0 355,0-1 1,0 1 367,0 0-238,-6 6-91,-2 2 1,-2 8-1,2 2-3,2 6 1,-3 2 0,2 2 0,0 1 214,-4-1-195,4 0 1,0 0-22,2 0 25,3 0 0,-4 0 0,6 0 0,0 0-9,0 1 1,2-1 0,2-2 0,6-1-2,2-1 1,-1-6 0,2 4 0,2 0 77,1 0 1,0-3-1,-2 2 1,0 0 18,0-4 0,-4 3 0,-1-1 0,0-1 10,-1 3 1,-2-4 0,-4 5-72,3-2 1,-5 3-1,1-2 1,-5-1 35,-4 0 1,-2 4 0,-4-6-1143,0-1 467,0-1 606,0-2 0,-6 0 0,-2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51.29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165 62 7404,'-2'-3'-46,"-1"-1"1,-2 1-1,0 0 366,-1-1 0,1 1 0,0-2 0,-2 1-225,0 1 0,0-1 0,1 0 1,-2 0 2,0 0 1,1 1 0,-1 0 0,0 1-160,0 2 1,2 0 0,-1 0-1,1 0-69,1 0 0,0 2 0,0 3 0,0 2-68,0 1 1,1 3-1,1 3-78,1 0 238,-2 2 1,3 1 0,0 0 0,0 0-6,1-1 1,2-3 0,1-1 0,1-3 20,-1 0 1,1-4 0,1-1-1,2-1 35,-1-2 1,2-1-1,-1-2 1,1-2 40,0-2 0,2-4 0,-2-4 0,1-1 28,0-3 1,0 2-1,-2-2 1,-1 1 11,0 3 0,-1 1 0,0 1 0,-1 2 10,-1 2 1,-1 1-1,1 3-81,-1 0 1,0 3-122,0-1 56,-1 4 0,2 0 0,-2 3 164,0 2-116,3 3 1,-1 0 0,1 2 0,-1 1-15,-1 0 0,2-2 0,-1 1 0,0-2-82,1-1 1,-2-1-1,2-3 1,0 1-145,0-1 1,1 1 181,0-4 0,0-1 1,0-1-1,0 0 0,0-3-20,0-2 0,1 0 0,-1-5 1,0 0 180,0-1 0,0-3 1,0 1-1,1 1 15,-1-1 1,0 2 0,-1 1 0,0 3 57,0 1 0,-2 1 1,0 2-142,1 0 0,-1 2 0,0-1 1,1 3 23,2 2 1,-2 2 0,1 3-1,-1 1 80,0 1 1,2 0 1,-2 1-153,2-3 0,-1 1 0,0-1 1,-1 0-1,0-1-115,0-1 0,-1-1 1,1-1-29,1-1 1,1-2 0,0 0 170,0-2 0,0-2 0,0-4 0,0-1 307,0 0-339,3-4 1,-2 3 258,1-5-231,1 2 0,-2 0 0,2 2 122,-1-1 0,1 3-120,-1 1 1,-2 2 0,2 2 20,-1 1 1,-1 1 0,0 2-67,0 1 0,0 1 0,-1 4 0,-1 2-71,-1 0 1,2 2-1,-3-1 1,1 0-135,0 1 0,-1 1 0,1 0 0,0-1-70,0 0 0,-1 1 0,0-2 300,1 0 0,1-1 0,2 2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14.92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57 1 7901,'-2'9'-906,"-1"0"351,-2 2 1,0 2 1231,5 1-522,0 0 1,0 5 0,0 1 0,0 1-127,0-1 1,-4 5 0,-1-3-864,2 0 834,-5 5 0,0-5 0,-6 6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15.08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 1 7941,'-6'14'109,"4"-5"-134,-2 1-60,2-7 0,4 8-892,2-6 977,4-1 0,6 2 0,1 2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17.52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 99 6561,'0'-8'-295,"0"-4"0,-1 4 417,-4 0 1,4-4 252,-4 2-136,3-2 203,2-2-6,0 6-218,0 1 0,2 18-282,3 4 137,-4 8 1,12-6 0,-4 7-130,4 1 23,7 2 0,-4 1 0,3 0-216,-4 0 117,-1 0 0,0-4 0,1-2 0,-1 0-46,0 0 0,0-5 1,0 2-1,-1-3-219,-4-2 397,3 0 0,-4 0 0,6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17.92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0 255 6566,'10'1'-17,"-1"4"1,2 3 94,2 0 1,1 4-1,1-2 3,4 2 1,-6-4 0,4-3 0,0-4 23,-1-1 0,0 0 1,-2-1-107,0-4 35,0-3 0,0-8 0,0-1-193,0-2 113,0-6 1,-4-1 0,-1-7-1,2 0 95,2-2-49,-5 5 0,4-10 0,-4 4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18.72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100 15 7965,'6'-8'168,"-5"2"-54,6 6-42,-7 0-130,0 0 28,0 6 1,0-3 0,-2 7-1,-1 1 0,-2 1 1,-1 2 0,3 2-1,-3 1-151,-2 2 1,3 6 0,-3-3 0,0 0 49,1-3 1,2 1 0,-3-1 0,0-2 130,0-1 0,-1-2 0,-5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19.13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7389,'0'14'-19,"0"0"0,1 0 1,2 2-1,2 1 12,-2 2 1,-1 5-1,-2-5 1,0-2-15,0-2 1,0 0-1,0-1 42,0 0 0,0 0 171,0 0-160,0-6 273,0 4-284,6-10 1,-3 4 0,7-6 0,1 0-12,1 0 1,7 0-1,1-1 1,2-4-67,3-4 1,2-6 55,1-3 0,7-4 0,1-7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44.23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42 99 7115,'5'10'63,"1"-2"1,2 0-34,3-1 1,-3 1 0,1 2-167,2-6 84,2-2 0,1-2 0,0 0-71,0 0 90,0 0 1,-1-6 0,-2-2 0,-3-3 42,-2-3 1,-1 7 0,-5-7 14,0 2 1,0-1 0,-2 1 15,-2 2 1,-4-1-1,-6 5-26,-1-2 1,1 5 0,-1-2-1,-3 2-15,0-1 0,-1 2 236,5-3-229,0 4 1,1 2-1,2 4 1,3 4 11,2 4 1,0 6 0,3 0 95,-2-2-103,0 5 0,5-5 0,2 6 1,1 3-18,2 0 0,4 1 0,-3-2 0,2-2-61,3 3 1,2-6 0,2 0 0,2-2-70,2-4 1,2 3-1,-4-9 1,3 0-66,2-4 1,-4-2 199,0-2 0,4 0 0,0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44.65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269 86 7675,'-6'-10'44,"-4"1"0,-1 4 0,0-3 0,2 0 179,-2 1 0,3 3 1,-1-2-201,-2 0 13,4 4 1,-5-6-1,2 5-595,-2-1 443,-2-1 1,0 5-1,0 1 1,-1 3 58,1 0 1,5 7 0,0-1 0,-1 4 21,2 5 1,-3-2 0,5 6 0,0 1 23,-1-2 0,3 4 0,4-2 0,0 1 4,0-1 0,1 1 0,4-6 0,4-4-18,4-4 0,1 0 0,0-6 0,2-2 10,3-1 1,-4-7 0,4-1 0,-3-4 8,-2-6 0,3-2 0,-1-6 0,-4 4-11,1-1 1,-2 6 0,-2-4 95,-4 3-83,3 8 0,-5-3 23,6 7-19,-5-1 1,7 7 0,-5 2-40,2 6 0,-5 2 0,2 4 0,-2 1 11,1 2 0,0 4 0,3-4-2,0-1 30,4-3 0,-4-1 0,8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44.8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57 7675,'9'-4'0,"1"-1"0,1-4 0,6 2 0,2-1 0,1 5 0,-3-1 0,2 2 0,-2 2 0,4 0 0,-2 0-1010,-2 0 1010,-2 0 0,0-6 0,-1-2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45.08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29 1 7675,'-10'1'84,"1"4"1,6-2 0,-2 7 0,4 1 60,1 1 0,0 4 0,0 1 0,0 5-287,0 5 0,0-2 0,0 9-315,0 1 307,0-5 1,1 6-1,2-7 1,2 1-105,-2-3 0,3-4 0,-1 1 1,0-5 253,1-4 0,2 0 0,6-1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51.85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191 222 7905,'-3'-5'1746,"0"1"-1408,1 1 1,-2 1 0,2-1 0,0 0-94,-1 0 1,-1 0-1,0-1-36,-2 1-157,0-1 0,-2 0 0,2 0-375,-1 0 182,-2 1 1,1 0 0,-1-1-1,1 1-104,-1 0 1,-1 0 0,1 3 0,1 0 50,1 0 0,-2 3 1,2 1-1,-1 3 20,1 3 1,0 1-1,2 3 1,0 2 105,2 0 0,0 3 0,3-3 0,0-2 147,0-1 1,1 0 0,1-2 0,1-2-117,2-1 0,2-1 0,0-4 0,1-1 18,1-2 0,0 0 1,1-2 45,-2-1-42,1-4 0,1-3 0,0-4 67,1-1-72,-3-1 1,1 2 0,0-1 104,-1-1-43,1 2 0,-3-6 0,1 0 0,-1 0 5,-1-1 0,-1-2 0,0 4 1,-1 0-19,0 3 0,0 0 0,-1 4 0,-1 1 331,-1 2 1,0 1 751,0 3-1132,0 2 1,0 1 0,0 5-116,0 2 0,2 3 0,0 5 0,-1 4 108,0 3 1,0 2 0,1 0 254,-1 2-152,0 2 1,0-1 0,2 0-195,0-1-29,-2 0 0,3-1 1,-2-1-1,0-1-264,1-2 0,1-1 0,-1-3 0,-1-2-1378,0-1 1789,1-1 0,-5-3 0,2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45.3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170 15 7696,'-6'-8'130,"2"2"1,-5 6-223,-2 0 0,5 1 0,1 4 28,3 4 0,2-1 0,0 1 0,2 2-79,3 2 0,-2 1 0,5 0 0,0-1 46,-1-4 1,-2 4-1,4-4 1,1 4 113,-2 1 1,3 0-1,-5 0 51,2 0 1,-5 0 0,2 0-43,-4 0 1,-1 1 356,0-1-201,-6-6 0,-3 4-114,-10-3 1,3-1 0,-3 2 0,-1-7-259,1 2 56,0-4 0,0-1 0,1-1 1,2-4-608,5-5 741,-2-8 0,6 2 0,-8-4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45.66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127 0 6690,'-8'10'-106,"3"-1"53,4 2 1,-1 2-1,-1 2 69,-2 4-33,1-3 0,-1 7 1,-1-1-330,-2 6 285,5-2 0,-10 0 1,4-2 60,-4 2 0,-7 9 0,-2 1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45.80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 1 6535,'-6'8'-118,"4"-2"118,-4-6 0,6 0 0,0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37.78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170 0 7693,'-8'0'367,"2"0"0,6 2-552,0 3 129,0-4 1,0 12 0,0-4 122,0 4-19,-7 1 1,4 0 0,-6 0 0,-1 2 26,3 3 0,-6-2 0,5 5 0,-1 0-1,-1 0 1,1-3 0,-5 4 0,1 1-206,4-2 0,-2 3 1,6-7-1,2 0-368,2-3 0,1-1 1,0 1 498,0-1 0,-7 0 0,-1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38.2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13 7675,'0'-7'461,"5"2"-468,-1 10 0,3 2 0,-4 8 0,1 0-77,0 4 0,-3 3 0,-1 5-104,0-4 165,6 4 1,-4-7 0,3 5-61,-4-1 81,-1-1 1,2-1-1,1-1 3,2-1 1,1-4 0,-1 3 3,4-4 1,4-5 0,1-3 0,0 0-56,0-4 0,2-6 0,1-4 1,3 0-130,2-4 1,-3-2-1,3-3 179,-2-2 0,5 2 0,-3-4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39.55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367 0 6974,'-9'0'561,"-1"0"0,6 0-398,-6 0 1,1 2 0,-5 2-187,0 6 1,1-2 0,2 1-113,2 2 123,-7 2 0,0 1 0,-2 1-57,2 4 19,2-3 1,-2 4 0,-1-6-76,-2 0 72,0-6 1,5 5-1,0-4 1,0 2-44,0-1 0,0 2 0,0-2-402,-1 2 0,8-2-77,2-1 575,3-6 0,2 3 0,0-6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40.09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176 0 7972,'-6'8'-82,"3"5"1,-5-4-1,0 4 52,0 1 1,4 0 0,-6 0 0,-1 0-7,-1 0 0,-2 2 1,-1 1-1,1 2 20,0-2 1,5-1 0,-1-2 0,1 0 0,1 0 1,0-4-6,4-1 1,4-1 0,0 3-30,7-2 0,6-6 0,3 4 1,2-3 33,6 1 1,1 0 0,0-5-323,-1 0 149,-1 6 188,5-4 0,1 4 0,-1-6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42.25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7844,'8'6'111,"0"-3"1,-5 6 0,2 2-45,-2 2 1,3 3 0,0 1 0,0 3-27,1 2 1,4-3 0,-3 3-1,1 0-46,0 0 0,-4-3 0,3 3 1,0-2 5,0-3 0,1-1 0,4-2-127,-4 0 135,3 0 0,-4 0 0,5 0 0,-2 1-16,-2-1 0,-1-5 1,3 0-158,-2 2 161,-5-4 0,8 5-246,-2-2 102,-4-4 0,2 0-652,-4-6 799,-2 6 0,4-10 0,-6 2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42.6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7490,'1'10'198,"4"-1"-201,4 2 0,2 1 0,0 3 0,-3-1 2,-1 0 0,2 5 1,-3 1-1,0 0-54,1 1 1,-3-1-1,-4-3 1,0 2 86,0-2 1,0-1-1,-1 0-20,-4 3 1,-1-8 0,-5 3-1,3-2 1,0-1 29,0-1 0,4-4-42,-6-6 0,7 0 0,-3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22.2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226 197 7217,'-14'-5'-27,"0"0"1,5 1 87,-1 4 1,1 0 0,-5 1-27,0 4 0,0 3 0,0 7-82,-1 4-7,1-3 0,5 9 0,0-6-109,-2-2 168,4 5 1,-4-2-1,5 5-80,-2-1 75,5 6 0,-8 1 1,6 5 2,2-1 0,2 4 12,1-2 0,0 9 0,1 1-6,4-2 0,3 4 1,6-2-1,2-1 2,2-3 0,6 0 0,7-1 0,4-1-8,1-3 1,8 1-1,7-6 1,4-2-6,2-1 0,1-8 1,3-3-1,6-4 20,7-1 0,-2-1 1,5-4-12,0-4 0,-5-3 1,5-4-1,-4-3 6,-2-4-7,3-10 1,-15 0-1,4-7 107,-5-4 0,0-3 0,-11 2 0,-1-4 2,-3-1 1,-6 3 0,-5-5-1,-2-1 113,-2-2-160,-6 5 0,-1-4 1,-9 4-1,-2-2 40,-6 0 1,-4 1 0,-4-4-1,-7 2-67,-6 1 0,-5 0 1,-8-5-1,-3-3-56,-5-1 1,-4-6 0,-5 3-58,-5-1 0,-4-2 0,-5 6 1,-4 5-14,1 7 0,-10 4 0,4 12 1,-2 3-1,-1 5 25,3 7 1,4 4 0,0 6-609,-1 8 475,10 0 0,-2 13 0,13-5 193,6 0 0,-3 11 0,7-4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53.24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150 160 7681,'-1'-5'354,"-1"0"-84,-1 2 0,0-1 0,0 1-118,-1 1 0,-1-1 0,-2-1 1,0 1-188,1 1 1,0-1 0,-1 2-14,1-1 0,-2 1 0,2 1 1,-1 2-1,0 1 97,0 2 1,0 0 0,-1 1-509,1 1 322,-2 1 1,3 3 0,-1 0-261,1 1 275,4 3 1,-1-3-1,3 2 1,0 0 4,0-2 1,1 0 0,1-1 0,1-2 15,2 0 0,0-2 0,0-2 1,2-1 73,0-1 0,2-1 0,-1-1 0,2-2 127,0-3 0,0-4 1,-1-3-1,0-1 6,0-2 1,0-2-1,0-3 29,-2 0 0,0 1 0,-1-1 1,0 1-1,-3 1 0,-1 0 0,0-1 1,-2 3-30,0 2-63,0-2 0,0 3 0,0 0-1,0 1 19,0 2 0,-2 4 0,1-1-25,0 1 0,-1 2-13,1 2 0,0 1 1,-1 3-1,0 3-155,0 1 0,1 4 0,1 3 1,0 3-76,0 0 1,0 2 0,2-2 0,1 2 186,2 0 1,1 1 0,0 0 140,1-1-154,2 1 0,-1-5 1,2 0-1,1-2 6,1-2 0,1-1 0,1-1 0,-1-3 23,0-2 1,1-1-1,0-3 125,1 0-94,-2 0 0,0-3 0,-1-1 0,0-2 79,-1-3 1,0 0 0,-3-2 0,-1-1 85,-1-2 0,-1 1 1,0-1-1,-2 0-131,-1-1 0,0-1 1,0 1-1,-2-1-8,-1 1 1,0 0 0,-2 2 0,-1 2-18,-1 2 1,0 3 0,0-1-130,0 3 123,-1 2 1,-1 2 0,1 0-157,-1 0-38,2 2 145,-3 1 1,2 4-78,0 0 0,0 3 103,1 0-26,2 3-26,-2 2 1,5 2 23,-2-2-13,1 4 12,4-5-29,-1 4 25,4-3 1,-1 0 0,2-1 0,0-2-1,1-1 1,0-2 0,0 1-160,1-2 1,1-2 0,0 1 0,0-3 52,0 0 1,2-3-1,1 1-271,-2-2 80,0 0 237,-1 0 1,1-2-289,-1-2 374,0 0 0,3-4 0,0 0 0,2-2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22.9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 7948,'-8'0'-295,"2"6"0,6 3 536,0 4-190,6 7 1,-3 2-1,5 8-55,-2 3-7,-1-3 0,0 11 0,-1-5-91,0 0 72,3 4 0,-5-10 0,3 3 0,-4-3-140,-1-2 1,5-4-1,0-2-502,-2-2 672,-2-7 0,-7-7 0,-2-6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23.1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71 7948,'0'-14'0,"0"-1"-739,0 1 589,6 6 0,-3 1 0,6 4 0,4-2 197,4 2 0,-1 1 0,4 2 0,-1 0 2,0 0 1,0 3 0,-5 5 0,0 6-48,0 2 1,0 4 0,-1-1 0,-4 0 19,-4 1 0,1-2 0,-1 3 0,-4 0 11,-4-4 0,-5 3 0,-6-1 0,-1 0-23,-4 1 0,2-4 0,-5 3-272,1-3 145,2-2 1,1-6-406,-1-4 267,0-2 255,5-2 0,6 0 0,2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23.7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1 112 7693,'1'14'-285,"3"0"0,2 1 283,2-1 0,-4 0 1,6-2-1,1-1-54,1-1 1,7-2 0,0 1-1,-2-4-19,-1-4 1,-2-1-1,0 0 1,0-1 41,0-4 0,0-3 0,-1-6 0,-4 0 1,-4 0 0,-3 0 1,-2 0 63,0-1-46,-7-5 1,0 4 0,-8-4 73,1 0-31,0 4 1,-1-3 0,-3 8 0,-1 3 64,2 2 1,2 3 0,0 8 0,1 6-33,0 6 0,5 0 0,1 8 1,2 3 9,3 4 1,1 1 0,2-5 0,0 0-45,0 0 0,5 2 1,1 0-1,2 0-150,3-4 1,3-7 0,3 0 0,2-3-190,-2-2 0,4-6 0,-3-4 311,0-2 0,4-2 0,-7-6 0,6-2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23.9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8061,'14'0'-262,"2"0"0,1 0 74,2 0 0,2 0 1,-4 0-280,2 0 276,-1 7 0,1-4 191,0 6 0,0 1 0,-5 4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24.1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14 7724,'-6'-7'-503,"-3"2"390,-4 3 0,5 9 1,3 4 439,4 6-203,1 5 1,1 11 0,3 1-238,0 2 22,7 8 1,-8-3-1,5 3 1,0-2-57,0-3 1,1-6 0,4 0 0,-2-3-196,-2-2 0,-1-1 342,2-4 0,2 4 0,-4-5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24.4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0 113 7426,'5'10'-344,"0"-1"1,4-4-1,-2 3 1,-1-1 506,0 1 0,5 0 0,-2 2 0,4-6-118,1-2 0,0 2 0,0 1 1,0-3-73,1-5 1,-1-1 0,0-5 0,-2-2 7,-2-1 0,-4-3 1,-6 1-1,0 0 6,0 0 0,0 0 0,-2 0 84,-2 0-79,2 0 0,-10 1 0,2 2 201,-2 2-118,-2 6 0,-1-4 1,1 7 162,0 0-214,6 0 1,-3 7-1,5 2 19,-2 4 1,5 5-1,-2 3 1,4 1-39,1 3 0,1 1 1,3 3-1,2-3-114,2-2 1,1 2 0,5-4 0,0 0-104,0-3 0,1-3 1,0-2-1,2-1 212,2-4 0,0-1 0,-5-4 0,0-2 0,0 4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24.7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8048,'0'14'0,"0"0"19,0 1 0,0-1 0,0 1 0,0 3-183,0 0 1,0 7 0,0-3 0,0 2 111,0-1 1,5-1 0,0 2-1,-1-5 125,3-4 0,-6 4-163,4 0 1,-2-2-82,2-7 324,-4-4-141,6-6 1,-7-3-1,1-7-66,4-8 0,-2-7 0,6-5 0,2-3-275,2-5 0,-1 4 329,-2 1 0,9-3 0,-4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25.8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57 7977,'2'-8'138,"2"2"-121,6 0 0,2 4 1,2-4-1,2 1-26,3 1 0,-2-1 1,7 5-1,1 0-217,1 0 0,4 0 0,2 0 0,1 0-22,-2 0 0,-3 0 0,-3 0 0,-3 0 248,-1 0 0,4-6 0,-3-2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26.1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269 1 7948,'0'14'-326,"-5"-3"0,0 2 357,2 2 0,1 9 0,2-1 0,2 4 40,3 1 1,1 0-1,5 2-113,-2 3 85,1-3 1,2 11 0,-1-5-108,-1 0 85,-7 4 1,8-10-1,-6 3 1,-2-3 15,-2-2 1,-1-1 0,0-2 0,0-3 25,0-2 1,-6 2 0,-3-6 0,-4-4-12,-1 1 0,-2-5 1,-1 0-1,-3-2-94,-2-3 1,-2-3 0,-4-5 0,0-4-426,-1-4 0,6-9 0,-1-6 467,-1-8 0,-1-5 0,-3-1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26.8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57 100 7948,'-6'-8'-535,"-2"2"484,-6 6 0,6 1 0,2 4 0,1 4 50,0 4 0,1 1 0,4 0 0,0 0 12,0 0 1,6 0-1,3 0-91,4 1 93,1-1 1,0 0 0,2-2 44,3-2-54,-4-4 1,6-6-1,-7 0 199,0 0-180,6-6 1,-6 3 0,2-8 0,-6-5 23,-4-6 0,3 2 0,-4-1 0,-2 2-7,-1 1 0,-9-6 0,-2 5 1,-4 0-1,-1-1 1,0 6 0,-1-2 0,-3 7-160,-1 3 1,-4 1 0,4 5 0,2 1-172,1 4 0,4 5 0,1 7 0,3 2-55,2-2 345,1-1 0,-1-2 0,-2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56.27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140 21 7432,'-6'-1'-146,"1"-1"0,0 0 190,0-4 1,-2 4 0,0-1 13,1 1 1,-2 1-1,1 0 786,-1 0-364,2 1-227,-4 2 1,4 1-180,-3 2-124,3 1 1,-2-1 0,3 2 0,0 2 91,0 1 1,0 0-1,0 2 1,2 2-1,1 1 1,1 1-1,1 1 1,0-1 52,0-1-234,3 1 1,-1-3 0,4 2 10,-1-1 1,2-2-1,2-3 1,1-1-128,0-1 0,0 0 0,0-4 0,1-1 102,-1-2 0,1 0 1,0-2-282,2-1 0,-2-4 434,-2-2 0,0-1 0,0-2 0,-2 1 0,1-2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27.2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1 8146,'-14'1'282,"0"4"0,6 3 0,3 6-847,3 0 407,2 0 1,0 2-1,0 2-206,0 6 299,7 3 0,-4 1 0,5 0 0,0 0 3,-1 1 1,1-1 0,2-2-1,-4 0 5,0-3 1,-3-6-1,5 2 0,0-5-10,0-4 0,1-4 1,5-8 29,0-2 1,1-6-1,-1-9 1,0-4 226,0-4-176,0-1 1,0-2 0,-1-1 114,-4-2 1,4 5 0,-4 6-90,4 1 1,1 4 308,0 8-307,-6 2 0,3 9 0,-5 3-52,2 4 0,-5 10 1,2 3-1,-4 3 0,1 0 19,2 0 0,-2 8-352,3-9 265,-4 5 0,-1-7 1,2 5-1,1-3 0,2-4-50,-2 0 128,-2-4 0,-1 4 0,0-6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27.8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7491,'0'-8'26,"0"3"1,0 10 0,0 4-59,0 4 1,0 7-1,0 2 1,0 2 52,0-1 0,0 1 0,0 4-70,0 0 1,0-1-1,2-4 1,1-4-69,2-3 80,0-2 0,-4-6 0,4-4-59,4-2 1,4-5 0,1-5 0,0-8 18,0-4 1,0-4-1,0-4 83,0 0 1,-1 0-1,-2-1 1,-2 3 398,2 2-430,-4 4 243,5 0 0,-10 9 121,2-4-139,4 11-167,-6-3 87,4 7-70,0 0-87,-4 0 150,4 0-36,0 13 11,-4-4 1,9 13 10,-6-3 1,4 3-858,-4 6 353,0-6 231,-5 5 0,4-5-590,1 6 764,0-6 0,-5-2 0,0-5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31.6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593 255 7530,'-14'0'0,"0"0"-230,0 0 1,0 0 0,0 1 0,0 3 161,0 0 1,-5 7-1,0-3 1,2 2 163,1-1 0,0-4 1,-1 4-1,-2 0 23,2-1 0,1 5 0,1-4 0,-3 4-154,0 1 0,-3 2 0,4 1 80,-2 2-32,0 6 1,1-3 0,-1 6 0,1 0-12,3 0 1,-4 5 0,0 2-17,2 1 22,1 1 1,2 1 0,2-2 22,2-1-25,-2 10 0,8-7 0,-3 9 0,0-3-3,4-2 0,2-4 0,1-1 0,0 2-5,0 2 0,6 2 1,3-1-1,4 0-19,1 1 0,2-1 0,1-1 10,2-4 0,6 2 0,0-6 0,6-1 0,7-2 3,3-2 1,3-5 0,3-1 0,6-1 6,6-4 1,6-1 0,5-4-1,1-1-5,-1-2 0,-2-4 0,1 3 40,3-2 0,-3 1 0,-3-4 0,0 1 31,-2 0-59,5-9 1,-6-3 0,4-8-1,-1-2-73,1-6 0,-2-4 1,0-5-26,3-5 1,-5-1-1,-2 0 1,-5 1 67,-4-1 0,0 0 0,-8 1 1,-7 5-1,-4 3 107,-6 2 1,-8-5-1,-1 0 1,-3 2 2,-6 1 1,-3-3-1,-6-1 1,0-2-40,0-3 1,-6 2 0,-5 0 0,-6-2 33,-7-2 0,-4-6 1,-5 0-111,-5 1 75,-9-4 0,2 6 1,-5-3 59,1 3 1,-9 2 0,2 0 0,-4-1 0,-1 3 4,0 2 1,-7-1-1,4 6 1,-2 1-14,0 3 1,1 5 0,-4 1 0,1-1-101,2 2 0,7-3 0,-2 6 0,4 2-102,5 1 1,4 2 0,5 2 0,3 1-179,2 1 0,4 7 0,5-2 0,1 4 81,0 1 1,1 8 200,4 6 0,-10 6 0,3 8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32.9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 15 7921,'-8'-6'-1659,"-4"4"1849,10-4-52,-10 6 0,10 6 1,-3 5-1,4 6-48,1 7 0,0 6 0,0 6 0,0 6 17,0 2 0,0 1 1,0 2-1,0 5-15,0 3 0,0 1 0,0-1 0,0 0-74,0 2 1,0-2-1,0 9 1,0-1-9,0-4 1,0 2-1,0-3 1,-2-3 15,-2 0 0,2 0 1,-3 0-127,4-3 113,1-4 1,0-12-1,0-1-234,0-1 226,0-10 1,0 2 0,0-12-363,0 1 0,1-4-633,4-7 990,-3-5 0,10-20 0,-4-1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33.7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7264,'7'14'35,"1"0"0,3 0 0,1 2 55,4 3-30,1 3 0,-1 7 0,1 4 1,3 5 28,2 3 0,2 1 0,4 0 0,0 1-69,0-1 0,5 0 0,0-1 0,-1-2-1,-3-1 1,1-7 0,2 2-1,1-3-24,-2-2 0,-1-4 0,-2-2 0,-1-2-22,-4-3 0,2-1 1,-6-2-1,-2 0-39,-1 0 0,-4-4 0,-1-2-511,-1-2-85,-1 5 344,5-9 318,-6 4 0,-2-12 0,-6-2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34.8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875 0 7527,'-10'5'-28,"1"0"1,4 6-1,-4-2 1,0 4 34,1 1 0,-5 0 0,4 1 0,-4 3 0,-1 1 1,0 6 0,0 0-112,0 6 146,-7-1 0,4 11 0,-5-4-50,2 4 27,-5 1 0,3 12 1,-6 2-28,-1 2 10,1 6 1,-2-4 0,-1 6-1,-2 0-7,2-2 1,-4-1-1,2-7 1,3-1-11,5-3 1,-1-5 0,4-10 0,0-4 36,3-3 1,3-8-1,2-2 1,-1-1-9,-4 0 1,6 0 0,-2-3 0,0 1-3,4 2 1,0 4-1,-3-4 1,2 0 29,2 1 1,-1-9 0,7 3 240,1-1-1261,1-1 978,8-10 0,8-10 0,8-14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3:53.0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7318,'7'8'-1083,"-4"4"1169,6-3 0,-4-1 0,4 2 0,2 1-74,2 1 1,-4-2-1,1-1 4,1 2 1,-4 2-1,3-1 1,1-1 31,1-2 0,2 1 1,1 4-1,-1 0 12,0 0 0,5 0 0,-1 0 0,1 1-20,2-1 1,-1 1 0,5 3-24,-1 0 4,5 1 1,3-3 0,4 1 0,0 2-6,0-2 0,2 4 0,4-3 1,2 0-14,3-3 1,-2 4-1,5 0 1,1-2 3,-1-1 0,-3 3 1,5 0-1,1-2 1,0-2 20,-1 0 1,3-1-1,-2 0-11,7 0 1,-2 0 0,3 0 0,-2 0 0,1 0-29,1 0 26,13 1-1045,-8-1 1021,11 0 15,-7-6 0,-1 3 0,0-5 0,0 0-9,3 0 1,2 5 0,-4-3 0,1 2-6,0-1 1,-1 0 0,-1 6 0,-1-3-2,-3-2 0,0 2 0,2-3 0,-3 2-1,-1-1 0,0 2 1,-4-4-1,3 0 6,-3-3 0,5 1 0,1-1 0,1-2 0,-1-2 0,-3-1 0,3 0 0,1 0 273,-1 0 1,2-1 0,-4-2 0,-1-2-273,1 2 1,4-5-1,-1 0 1,2-1-12,-2-1 1,-2 1 0,-3-5 0,3 0-14,1 0 1,4 0 0,-5-1 35,0 1-13,5-6 1,-5 4-1,7-4 1,0 1-2,-1 0 1,-4-1 0,0 1 0,1-3 9,2 0 0,2-4 0,-2 4 0,-2-2-3,-1 1 1,-2 1 0,2-4-1,-3 3 33,0-2 0,-9 3 0,4-2 1,-1 1-31,-4 1 0,1-5 1,0 5-1,-2-1-25,-5-1 0,2 5 0,-4-2-210,-4 0 224,1 2 1,-12 5 0,3 0-45,-3 0 44,-8 0 1,3 4 0,-6 1-46,-2-2-11,-8 5 62,-2 0 0,-1-1 0,2-1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06.2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46 6 8027,'-3'-3'303,"2"1"1,0 3-128,2 1 0,1 4 1,2 0-1,1 2-84,1 2 1,2 1-1,1 2 1,-1 0-157,-1 2 148,2-1 1,-2 4-1,2-2-251,-2 0 259,-4 1 1,3 0-145,-2 0 97,-1 1 0,0 0 0,-3 0 0,0-2-20,0 0 1,-1 1-1,-1-2 1,-2 0-39,-2-2 0,-1-1 0,-1-2 0,-1-3-303,-1-2 1,0-3 0,-1 0 0,0-2-377,-1-2 0,0-4 692,-1-2 0,1-7 0,-1 2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06.6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 7887,'0'-4'171,"0"-1"1,3 2-1,1-2 1,2 3 19,0 2 0,3 0-60,-1 0 0,4 0-380,-2 0 218,2 2 0,2 2 0,1 2 0,1 0-178,1-2 0,1 1 209,0-2 0,3 2 0,2-2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07.1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7 7591,'-3'-3'645,"-1"1"-608,1 1 0,0 4-42,3 4 1,0 0-1,0 4 1,0 0-50,0 1 0,2 4 1,1 1-1,0 1 81,0-1 0,2 2 1,-1-3-110,2 1 46,0-2 0,0-2 0,1-3-195,-1-1 231,4-2 0,-3-3 0,1-2-184,-1-2 192,3-2 1,-4-5-1,1-4 73,-2-1-54,0-1 1,-2-2 0,-1-2 0,-1-1 68,-1 1 0,-3-2 0,-1 3 1,-2-2-65,0 1 1,-3 3-1,1 0 1,0 3-78,1 4 1,0 4 0,1 3-1,-1 1-147,1 4 192,2 2 0,-1 6 0,1-1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56.89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26 8075,'4'0'-283,"-1"0"1,-1 1 0,1 1 475,-1 1 0,1 3 0,0 2 0,-1 0 0,1 1-77,0 1 1,-2 0 0,1 0-336,-2 1 278,2-1 0,-1 0 0,1 0-124,-2-1-36,0 0 0,0-3 0,1 1-701,1-1 680,-2-1 1,4-3 0,-2-2 0,1-3 47,-1-4 0,2-1 0,-2-4 0,1 0 45,1 1 0,0-2 1,1 1-1,-1 1 70,-1 0 0,1 3 0,1 1 26,0 1 1,-2 1 0,1 0 0,0 2-1,1 1-51,0 2 1,0 0 0,2 2 272,0 1-176,2 2 1,-1 1-1,2 0 87,0 1-175,-2 2 1,2-3 0,-1 1 0,1 0-7,0-2 1,-2 1 0,1-3 0,0 0 16,1-2 1,-1 1-1,-1-1 1,0 1-8,0-1 1,-2-1-1,1-2 1,0-2 75,-2 0 1,1-1 0,-3-1-1,0 0 94,1-1 1,-3-1 0,1 2-222,-2-1 73,0-2 1,0 3 0,0-1 0,-1 0 72,-1 0 0,-2 0 0,0 2-240,0 0 127,-1 2 1,0-1-1,-1 2 1,1-1-55,0 1 1,-2 0 0,0 2 57,1 0 0,0 3 0,1 0 0,0 2-74,0 0 0,1 2 0,1 2 0,1 1-42,1 0 0,0 3 1,1 0-1,0 2 83,0 1 1,2-1 0,1-1-189,2 0 121,-1-3 1,4 2-1,-1-3-185,1-2 188,0 0 1,1-3 0,0 0 0,1 0 1,0 0 1,0-2 0,1-1 0,1-2-108,0 0 1,0-2 0,-2-2 186,0-5 0,1 1 0,-1-5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07.6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7968,'4'1'-20,"1"1"0,-3 1 1,2 1 0,0 4 1,1-1 35,-1 2 1,-2 2 0,2 2 0,1 0-4,-2 0 0,2-1 0,-2 1 1,0 1 26,0 1 1,0-2 0,-2 0 0,1-2-156,0-2 0,-2 0 0,1-3-135,1 1 1,0-4-6,2 0 229,-3-6 0,4-1 0,-2-4 64,1-3-71,0-4 1,3 1-1,-1-1 213,0 2-110,1 0 0,-1 3 0,-1 1 166,-1 2-173,0 3 0,0 2 1,1 2 21,0 0 0,0 3 1,0 4-1,-2 3-108,0 2 0,0 1 0,-2 2 0,2 0-182,-2-1 1,0 0-1,1-2 1,0 1 203,-1-3 0,3 2 0,0-2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08.2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 7487,'3'3'99,"2"0"0,-2 4 0,0 2-124,0 2 0,0 1 1,-2 1 9,1 0 35,0 0 1,0-1 0,1 1-59,-2-3 1,0 1 56,2-5 0,-2 2-171,3-3 1,-2-3 82,3 1 0,-2-3 0,2-3 69,0-4 0,-1-2 0,2-4 0,1 0 33,-1-2 1,1 0-1,-1-1-91,0 0 34,1 1 445,-1 5-282,1-2 1,-3 5 0,0 0 0,-1 3 0,1 1 22,1 2 0,-2 1 1,1 2-1,0 3-183,-1 3 1,-1 2 0,2 3-472,-1 2 396,2-1 0,-5 4 0,3-2 0,-2-1 1,1 1 95,-1-1 0,5 1 0,-3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09.6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155 58 7887,'-3'-4'-258,"0"2"172,-4 2 0,3 0 0,0 0 1,1 2 88,-1 0 1,2 1 0,-2-1 59,-1 2 1,-1 2 0,0 0 4,-1 1 1,3-1 0,0 1 0,-1-1 25,-1 0 1,-1 3 0,2 0-69,0 1 17,0 1 0,1 0 0,-2 0-52,2 0 47,-2-2 1,4 3 0,-3-1-25,0 1 19,4 1 1,-4 2 0,2 1-1,0 0 6,0 2 0,0 1 0,2 1 0,-1 0 33,0 2 1,2 2-1,0-1 1,0 0-36,0-2 1,0-1 0,3 0 0,1-1-16,2 0 1,0-2 0,1 1 0,1-1 17,1 2 0,2 0 0,-1 1-162,0-1 142,2 0-4,-2 0 8,6 1 118,-2-1-124,1 0 5,1 1-1,-2-1-20,4-3 23,-1 3-1,2-3 6,0 1 89,3 4-92,-2-6 10,5 6-260,-5-10 247,5 4-1,-2-5 9,3 0-221,3 2 200,-3-5 4,3-1-223,-1 3 204,-4-8-20,4 8 16,-6-5 43,4 2 1,-1 0-73,-1 1 65,1-1 0,-5-1 0,3-2 1,0 0 0,-3-2 1,2 0 0,1-1 0,-1 0-22,0 0 1,1-3-1,-1-1-199,-1-2-14,1 0 195,-2-1 7,3 1-2,-7 0 7,3-1 1,-4 1-1,2-1 1,-1 0 34,0-1 1,-2-2-1,1-3 1,0 0-37,0 0 0,0-3 0,-1-1 1,0-1 35,1-2 0,0 1 0,-3 0 0,0-1 18,-2 1 0,-1 0 0,1-1 0,-1 1-16,-1 0 1,-3 0 0,-1-1 0,1 2 1,-2 1 0,0-3 1,-3 2-1,0 0 33,0-1 1,0 1 0,-1 1 82,-1-1-129,-1 1 0,-2-2 0,1 0 233,-1-1-228,-3 1 1,0 0 0,0 2 342,1 2-322,-3-1 0,3 2 0,-3 0 1,0 2 33,0 1 0,-1 1 0,-2-1 0,0 1-13,0 0 0,0 0 0,-2 0 0,0 0-38,1-1 0,-2 0 1,1-2-1,-1 2-5,0 0 0,-2-3 1,2 3-1,-1 0 19,2 0 1,0 1-1,-1 2 296,0 0-241,-2-1 0,0 3 0,0-1 1,1 1-10,-1 2 1,-1-2-1,0 2-164,0-2 125,0 0 1,-2 0 0,1 1-91,-2 1-12,1 0 1,1-3 0,-1 1 0,0-1 67,0 1 1,1 0-1,1 2 1,-1 2 19,1 1 0,0 1 1,0 0-1,1 0 76,1 0 0,3 0 0,-1 1 0,1 0 315,1 1-406,1 1 0,-1-3 1,0 0-1,0 0 1,0 0-1,0 0 1,0 2-59,-2 0 1,1 1-1,-1-2 1,2 2 49,0 1 0,-1-1 0,0 2-375,-1-1 235,0 4 1,3-1 0,1 1-319,2-1 168,-1 0 1,3-1-1,-1 1-627,1-1 580,3-2-1440,1 1 795,3-4 961,0 2 0,3 0 0,1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18.6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20 8103,'0'-6'49,"-2"2"0,2-1 1,0 3-117,3 1 1,3 0-1,1 1 1,2 0 108,1 0 1,2 0 0,2 0 0,0 1 91,1 1 0,1-1 1,-2 3-275,1-1 23,3 2 0,-2-5 0,2 2 1,-1-1-80,1-1 1,-2 0-1,1 0 1,-2 0-50,0 0 1,-2-1 0,-3 0 0,-1-2 244,-2 0 0,-1 1 0,-5-1 0,-2 3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18.9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1 7317,'-6'0'0,"-1"0"-776,1 0 1,2 0 952,2 3 1,2-1 0,0 3 0,0 3 5,0 2 0,2 3 0,2 4 0,0 2-138,1 0 0,-1 1 0,2 1-163,1 0 132,-4 1 1,3-1 0,-2 1 0,2-2 0,1 0 1,-3-2-1,0-2-719,1 0 545,1 2 1,0-5-1,-1 1 159,-1-2 0,0-3 0,3-2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19.3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26 8006,'-6'0'-155,"-3"1"1,1 1 0,2 2 0,2 3 154,1 1 0,-2 0 0,3 3 0,1 1-177,0 2 0,1 0 1,0 3-1,1-1 170,1 1 0,2-3 0,2 1 0,0-1-17,1-1 1,2-1 0,0-2-17,1-1 31,-2-2 1,3-3 0,-2-2 63,1-1-68,-2-1 1,4 0 0,-4-2 261,0-2-158,-1 0 1,0-9 0,-2 3 204,0-2-198,0-1 0,-4 0 0,1-1 0,-2-1 9,-2-2 1,-1-4 0,-5 1 0,1 0-65,-2 0 0,0 5 0,1 0 1,-1 3-96,1 3 0,1 3 0,-1 4 1,-1 1-200,1 1 1,1 4 0,1 2 0,-1 4 250,1 2 0,-1 4 0,1 1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19.9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7886,'4'3'-143,"1"3"1,0 3 8,0 3 1,1 1-1,-1 4 1,-1 1 58,1 0 0,-2 1 0,0-1 0,-1-1 52,0 1 0,1-2 1,-3 0-1,2-1-12,0-2 0,0-1 1,-2-4-35,0 0 0,1-1 83,1-3 1,-1-6-1,4-6 1,-1-3-8,-1-5 1,5-5 0,-1-3 0,0-1-12,0 3 1,-1-3 0,1 5 158,-1 1-67,1 3 0,-1 6 3,1 1-77,-1 5 0,-2 1 28,1 3 1,-2 3-1,2 4 1,-1 2 2,-1 1 1,1 3-1,-1-1 1,0 2-46,0 1 0,-1-2 1,0 0-1,1 0-63,0 0 1,-1-1 0,2-1-1,0-3-90,-1-1 0,-1 0-96,3-1 229,-1-2 1,2-1 0,1-3 0,-1-1-23,1-1 0,0-2 1,1-4 215,0-1-174,1-2 1,-2 1 0,1-3 310,0 0-273,1 0 1,-3 2 0,1 1 0,-1 1 83,1 1 0,-1 1 0,0 1 0,1 1 4,-1 1 1,-1 3-1,-1-1-111,1 1 1,1 2-1,0 1-16,0 2 1,-1 2-1,-1 3 1,0 1 33,0 0 0,2 3 1,-2-1-802,2 2 555,-3 4 1,2-4 0,-2 4-362,1 0 574,-3 0 0,-1 1 0,-4 1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21.5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457 104 7542,'-6'-3'-305,"0"2"1,1-3 367,1 1 1,0 0 277,-3 1-216,1 1 1,-1-1-1,1 2 57,-1 0-123,1 0 1,-3 0 0,0 0 173,-1 0-147,-1 2 0,1-1-1,-2 2 28,2 0-20,-3-2-31,1 4-155,-4-4 173,2 5 1,-2-3 33,4 4-34,-1-4-7,0 3 5,0-2-27,0 2 25,3 0 8,-2 4-11,5-3-95,-5 2 0,5-2 113,-2 2-258,2 1 213,0 0 1,0 2 27,-1-1-250,3 1 204,-6 1 1,7 0-66,-5-1 69,2 4-31,1 1 24,-1 2-136,1-3 124,-1 3-15,1 0 12,-1-2-29,1 5 24,2-6-11,-1 4 4,4-1 1,-4-2 0,3 0 0,0 1 0,2 1 0,0 0 2,0 0 2,0 0-3,0 1 0,0-1 0,0 1 0,0 1 0,0 0 0,3 0-2,1-1 0,2 1 1,0 0-1,1-2-39,2-1 1,-2-1 0,2 1 0,0-2 29,2 0 0,1-1 0,2-2-25,1-1 0,-1 3 0,3 1 0,1-1 23,1 0 1,0-1 0,0 2 0,1-1 25,2 0-37,1 0 0,0-3-15,2 4 22,-3-5-3,4 4 9,3-5-69,-3 3 59,6-3-4,-6 2 11,8-5 0,-4 2-4,5-2 1,-2-1 72,-1-2-80,0 1 6,0-4 0,0 2 128,0-3 1,0 0-115,1 0 16,-1 0 114,-3-3-103,5 2-14,-6-4-94,3-2 102,-2 0 9,-3-2-19,3 0 6,-4-1-3,1-6 0,-1 2 109,-1-4-106,1 1-8,-8 1 0,4-2 227,-4 3-212,-1-3 42,3 5 1,-6-6 15,2 2 1,1-4-64,-1 0 1,2-4 10,-2 2 1,0-2-89,-2-1 0,0 0 100,0 1 1,-3-3-79,1 3 62,-3-2 20,1 7 0,-3-5 0,-1 4 0,-1 0 49,-2 1 0,1-1 0,-1 1 0,0 0 0,-1 0 5,0 2 0,-1-2 0,0 4 0,0-1-14,0 0 0,-3 2 1,-1 0-1,-2-1-14,0-1 1,-1 0-1,-1 0-263,-1-1 225,-2 3 1,1-3-1,-3 3-97,0 0 92,0 2 11,0-3-60,-2 3 52,1-3-16,-5 3 10,6 3 1,-5-2 17,3 1-25,-3 2 35,5-3 1,-5 4-14,3-3-3,-3 3 25,4-1-23,-4 3-10,4-4 0,-5 3 17,2-1 1,1 1 18,-1 3 1,2-1 7,0 3 1,2-3-56,0 3 1,-1-2 24,1 2 0,-1-1 65,3 1 1,1 1-59,-1-1 0,3-1-1,-3 1 0,1 0-27,-1 2 0,0-2-1,2 0 0,-2-1 51,0 3-150,-4 0 120,1 0 1,-4-2-25,4 1 0,-4-2 9,3 3-7,-3 0 61,5 0 1,-4 0-36,2 0-24,2 0 0,-4 0 1,3 0 34,-1 0 1,0 0 24,2 0-49,0 0 1,3 0 0,-1 0-22,0 0 0,-1 0 0,1 0 0,0 0-47,-1 0-29,0 0 0,2 0 0,0 1 0,0 0 1,2 1-424,1 0 323,1-2 1,2 0 0,-1 0-284,0 0-445,2 0-73,-2 0-374,4 3 1343,-2-2 0,0 2 0,0-3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13.4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1 7501,'-7'3'-529,"4"0"0,1 4 0,1 0 645,1 2 1,0 0 0,1 2-1,1 0 24,2 0 0,0 2 1,1-1-1,1 1-47,-1 0 0,0 2 1,2 0-1,-1 0-29,0 1 0,-1-2 0,-1 3 0,0 1-13,0 1 1,2-2-1,-3 0-27,1 1 0,-1-2 0,-1 2 0,1-3-112,0 2 55,-1-3 0,0 2 0,-2-3 0,1-1-272,1-2 154,-1 0 1,2-8 150,-3-4 0,-3-5 0,-1-6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14.0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7 7582,'-3'-3'-288,"0"2"1,6-2-1,1 3 1,3 0 351,1 0 1,0 3 0,3 1 0,0 0-11,1 0 0,0 1 0,0 1 0,-1 1-41,0 2 0,0-2 0,1 2 0,-2-2 51,-1-1 0,0 1 0,-3-1-51,1 0 0,-4 3 0,-1 0 0,-1-1 308,-1 1-191,0 1 1,-3 1 0,-1 0-236,-2 0 145,-3 1 0,1 1 0,-3-1-130,0-1-23,2-2 0,-3-4 1,4-2-1,-1 0-480,0-1 593,2-2 0,-3-5 0,4-3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31.0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100 6 7889,'-6'-2'0,"0"0"0,0 1 107,0 0 0,1 1 1,-2 1-114,-1 1 0,2 1 0,-2 3 0,2 0-69,0-1 0,0 4 1,0 1-1,1 1 124,1 0 1,0 0 0,2 0-1,0 0 204,2 2-225,0-1 1,0 0-23,2 0 1,0-1 5,4 1 1,-1-1-1,3 0-358,0-2 390,-1-2 0,4 2-275,-1-3 0,-1-1 72,0 1 1,1-2-165,2-3 1,-1 0 5,1-1 1,0-3-37,-1-3 353,1-2 0,0-7 0,-1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58.35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47 8317,'2'8'-197,"0"0"252,2 4 0,-3 2 1,2 1-1,0 0 41,0 1 1,-2-3 0,0-1 0,0-1-119,-1-1 1,2 0 0,-1-1 0,1-1-93,0-3 1,-1 2 0,1-4-93,1 0 0,-2-1 172,2-2 1,0-1 0,1-2 0,-1-3-25,1-1 1,1-4 0,0-2 298,0-1-156,-2-1 1,2 4 0,-2-2-23,2 0-72,0 1 1,-2 2-1,1 2-6,0 1 0,-1 2-59,0 1 1,1 3-1,0 2 1,0 3 83,0 3 1,-3 1 0,3 2 0,-1 0 80,0 1 1,0-2 0,-2 1 0,1-2-57,1 1 1,-1-1 0,1-1-311,-1-2 216,2-2 1,-2 2-1,2-2 1,0 0 32,0-2 0,1 0 1,0-1-1,0 0-192,0 0 0,1-4 0,0-2 244,1-1-43,2-2 0,-3-1 1,2-1-1,0 1 67,-2 0 1,2-1 0,-2 2-1,0 0-16,-2 2 0,0 2 0,-1 0 57,-1 2 1,0 0-77,2 3 1,-3 3 0,2 0-1,0 2 101,0 2 1,0-1 0,2 3-1,1-1-31,-1 1 0,2 0 0,1-1 0,1 0-23,-1-1 0,1 1 1,1-2-200,1-1 176,-1 0 1,1-4-1,0 2-138,1-1 140,3 0-15,-4-2 17,3-3 1,-3 0 0,1-4 0,-1-2 0,-1 0-13,-1 1 1,-2-2 0,-2 2 0,0-1 18,1 1 1,-4 1-1,1-2 1,-2 0 0,1-1-48,-1 0 0,-2 0 0,-1-1-239,-1 1 163,0 0 0,-4 0 0,0 1-19,1 3 82,0 2 0,-1 2 1,-1 2-1,1 0-34,0 2 0,-1 3 0,2 2 97,-1 1-76,2 1 0,1 3 1,3 2-11,-1-1 55,2 4 1,0-5-1,0 3 1,0-1 3,2-1 1,0-2 0,2 1-1,2-1-28,0-3 0,0 0 1,1-3-1,0-1-60,1 0 1,-1 0 0,1-2-1,2-1 3,-1-1 1,2-3-1,-2-1 1,1-3 53,-2-1 1,0-1 0,1-1 60,0 0-66,-3-1 1,2 1-1,-3 0 1,0-1 17,0 1 0,0 0 1,1 0 284,-1 2-285,0 0 0,-2 3 1,0 1 1,-1 1-11,0 2 0,-1-1 1,0 2 31,2 2 0,1 1-8,-1 4-7,-2-1-5,4 4 0,-4-1 7,3 3-32,-1 0 491,0-3-208,1 0 12,-1-3-197,2 4-203,1-5 214,-1 3-32,0-3-432,0-2 217,0 2-10,0-5-2,1 2 96,1-2 1,-1-2-1,3-1 5,0-2 1,-1-2-44,1 0-123,-1-2 290,0 1 0,1 0 0,-1-1 0,-1 0 0,1 1 9,-2 1 0,0 2 0,-1 0-23,0-1 1,-1 4 0,-1 0-34,1 1 1,0 4-1,0 0 28,0 2-83,-1 2 0,0 1 0,0 2-42,0-2 1,0 2-113,-1-1 171,2 0 8,-4 2-23,3-1-276,-1 0 122,-2 1 1,3-2 0,-2 1 192,1-2 0,2-1 0,-1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14.4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78 8223,'3'1'-312,"0"1"0,-3 1 0,1 3 1,1-1 382,2-1 1,3 1 0,1 1-415,3 0 228,-2-2 1,4 1 0,-3-3 112,3 0 20,-1-2 0,1 0 0,-1-2 1,-1-1 0,-2 0 0,-2-2 1,-1-1-1,0 0 14,-2-1 1,-1 0 0,-3-1 0,0 0-15,0 0 0,-3-2 1,-2 1-1,-2 0-11,-1 0 1,-2 0-1,2 3 1,-3 0 66,-1 2 1,0 1 0,0 3 0,2 0-47,-2 3 1,3 1-1,0 4 130,2 3-131,3-2 0,-1 4 0,3-2-75,1 3 76,0 0 1,1 4-1,1-3-149,1 2 84,2 0 1,4 0 0,1 0 0,-1-2-103,2 0 1,-1-2 0,2 0 0,-1-1 6,0-1 0,0-2 0,0-2 0,0-2 73,1 0 0,-2-2 0,1-3 58,-1 0 0,-2-2 0,2-2 0,-2-3 0,-1-6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14.7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52 8011,'5'0'-109,"0"0"0,3 0 153,1 0-242,2 0 0,2 0 31,0 0 1,2 0 8,0 0 1,3 0-212,-1 0 210,-1 0 1,-1-3 150,1 0-2,-2-4 1,-1 4-273,-4-3 236,-3 2 46,1-2 0,-1-3 0,1-1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14.9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1 8011,'-7'6'0,"4"-2"0,0 1-139,3 0 0,0 1 0,1 3 0,1 4-282,2 1 532,-1 4 0,3-3 0,-2 4-217,2 0 27,0-1 0,1 5 0,-2-2 0,0 0-88,0 0 150,-1-1 0,0-1-17,0 0-15,-2 1-54,4-4 1,-5 2-1,3-3 1,1-1-248,-2-3 350,3 1 0,-2-5 0,2 0 0,3-7 0,1-4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15.3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0 110 7856,'1'-4'-418,"1"2"1,0 1 0,2 1 0,1 0 458,1 0 0,0 2 0,1 1 1,-1 0-89,0 0 223,1 2 0,1-4-105,1 1 1,0-1-57,-3-1 0,3 0-3,-1 0 1,1 0-8,-3 0 1,-2-3-29,1-2 0,-3 0-4,2-2 1,-2 1 30,0-1 1,-2 1-15,0 0 1,-2-3-15,-3 0 0,-1 0 22,-3 1 0,2 0 1,-2 0-1,0 1-1,1 0 45,-1 1 0,1 2 1,-1 2 25,1 1 1,3 2-55,1 1 0,0 2-9,0 2 1,1 1 0,3 2 0,0 2-1,0 2 1,0 1 0,1 2-13,1 3 0,2-3 1,4 3-1,1-1-29,-1 1 1,-1-3-1,1-1-162,1-1 124,2-1 0,-3-1 1,3-1 43,0-3 1,1-1-5,-2-3 0,3-1-319,-3-3 353,2 0 0,-2 0 0,3-3 0,-3-1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15.6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8011,'0'4'-732,"0"0"281,0 0 183,0 6 1,3 0 363,-2 3 0,5 0 0,-3 1 0,1 1-75,1 0 0,-3 0-12,2 0 1,-2-2-43,0-2 1,-1-3 148,-1 0 1,2 0 24,0-2 1,0-3 0,-2-4-1,1-5-114,1-4 0,-1-2 1,4-1-54,0-2 1,0 0 68,2-2 1,-1 3-4,1-1 1,-1 1-20,0 2 1,1 2-955,-1 1 933,1 2 0,-1 0 0,1 1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17.0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380 58 8079,'-6'0'0,"-1"0"-121,1 0 0,-3 0 0,1 0 22,0 0 1,0 3 0,0 1-26,0-1 148,-1 3 1,0-2-1,-1 2 1,-1 0 103,0 1 0,1-1 1,-1 1-59,0-1-12,1 3 1,-3 1-1,-1 3 1,0 0-1,-1 0 1,0 1 0,2 0 0,0 1-11,0-1 0,1 0 1,1-1-1,1-1 24,0 1 0,2-2 0,1 0 1,1 0-124,-1 1 0,3 3 0,0 1 1,-1 0 22,-1 2 0,2 1 1,0 1-1,1 1 1,2 0 1,-2-1-1,1-1 1,1 1 11,0 3 1,1 0-1,0 3 1,0-1 9,0-2 0,0 3 0,1-1 145,1 2-137,-2 1 1,6-1 0,-2 0-1,2 1 21,1-1 0,-1-1 0,1 0 0,1-1-1,1-1 0,0-2 0,-1-3 0,1 0-13,1-2 0,1 1 1,2-1-1,-1 0-31,1 0 1,0-3 0,0 1-1,1 0 21,1 0 0,-1-2 1,3 0-1,1-2 4,1-2 0,0 0 0,1-1 0,1 1-2,0-1 1,3-1 0,-2-1 0,1-1 7,1-1 0,-1-1 1,0 2-241,2-3 223,0-1 1,0 1 0,-1 0-181,0-1 172,-1 0 1,2-1-1,-1 0-48,0 0 51,-3-3 0,3 2 1,-2-4-1,0 0-20,0 0 1,0-2-1,-3 1 1,1-1 32,2 1 1,-2-3 0,1 1 0,0 0-25,0 1 0,-1-2 0,2 1 1,0-1 3,-1 0 0,1 1 0,-3-2 0,0 0 33,1 0 1,-3 1 0,0-1-1,1-2-36,0 0 0,0-3 0,-1-1 177,1 0-92,-3 2 0,3-5 0,-3 2-161,-1-2 106,0 0 1,-1 0 0,0-1 21,0-2 1,-3 2-1,0-3 1,0 1-1,-1 1-4,-2 1 1,2-1 0,-4 1 0,0 1 46,1-2 0,-3 2 0,0-3 0,-1 2 14,0 1 0,0-2 0,-2-2 0,0 1-60,0-3 1,-2 2 0,-1 1 10,0-1-12,-2 2 1,-1 2 0,-1-1-1,-1 1 15,-1 0 1,-2 2 0,-1 0 93,-2 1-113,1 1 1,-4 3 0,2-2 0,-1 0 22,-1-1 1,-1 0-1,1 1 1,-2 0-10,0-1 1,2-1 0,-1 2 0,1-1-10,1 1 0,-2 1 1,2 1-1,0 2 77,-2 1 0,1 0 0,0 3 0,-1 0-26,0-1 1,-1 3 0,-1-1-1,-1 0-5,-1 0 1,-2 0 0,1 1 0,-2-1 44,-1-1 0,1 0 1,0 0-661,2 2 366,2-2 0,-3 6 1,2-3 238,2 3-68,0-3 1,0 2-1,1-1 1,0 1 41,0 1 1,-1 2 0,1 1 0,-1 1 7,-2 1 1,2-2 0,-2 2 0,0-1-34,-1 0 1,0 1 0,2-3 0,1 2-48,1 1 0,2-1 0,2 0 0,2 0 6,0 0 1,3 1 0,1-2-326,2 0 0,4 2 1,0 1-562,3 0 1,0-1 914,0-1 0,0 3 0,0 3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22.9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586 0 8275,'-7'0'-455,"1"0"1,1 0 190,1 0 66,3 0 270,-2 0 1,1 1-16,0 1-16,-3-1 1,3 5 0,-2-2-4,-1 2-18,-1 3 0,0 0 1,-2 3-1,1 1-5,-2 0 1,-2 4 0,2 1 0,-1 0 15,-1 1 0,-2 4 0,1 0 1,-1 2 12,0 1 0,2 0 0,0-1 0,0 1-16,-1 0 0,-1-1 0,0 1 0,1-1-10,1-1 0,-1 1 1,2-2-1,-1 0-26,1-2 0,1-1 0,-2-1-8,0 1 0,1-1 0,0 0 0,0 0-41,0-2 57,2 1 1,-3-1-1,2 2 24,1 1-25,-2-1 1,1-2-1,-2 0 1,2 0 19,0 0 1,1-1-1,-2-2 1,0 1-3,3 0 1,-1-2-1,1-2 1,0-1-17,1-1 1,-2 2 0,4-2 0,-1 1-5,0-1 1,0-1 0,1-1 0,0-1-20,-1 1 0,3-1 0,-1 1 0,0-1 16,1 0 0,1 0 0,0-1-192,-2-1-21,1-2-754,2 1 973,3-3 0,1-6 0,2-1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23.9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6709,'0'6'-28,"0"1"1,0 2 0,1 2 0,1 1 109,3 1 0,1 2 0,2 3 0,1 1-30,1 2 1,-1 2-1,2 2 1,0 0 51,1 1 0,2 1 0,0 6 0,1 1 35,-1 3 0,2-4 0,-1 1-38,-1-1-53,3 4 0,-2-2 0,3 1-77,-3-1 69,4 0 1,-4-2 0,3 1 0,-1-4 0,-3-4 0,-1-1 0,-2-2-244,0 0 218,-3-1 1,2 0 0,-2-1-1,1 0 4,-2-1 1,-2-1-1,0 0 1,-1-1-28,0-1 1,1-3 0,-3 0 0,-1-2-127,0-4 1,-1-1-117,0 0 0,0-4 0,0-4 250,0-5 0,0-9 0,0-5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26.2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251 77 8119,'-4'0'-1163,"0"0"813,-1 0 1,1 0 355,0 0 270,2 0 0,-1 0-127,1-2 0,0 1 0,-2-1-39,-1 1-56,2 1 1,-3 1-1,2 1 1,-2 2-1,-2 2 1,-1 1-1,1 1 12,-2 0 0,3 3 0,-2-2 1,0 1-70,1 2 1,-3 0 0,3 1 0,0 0 46,1 0 1,-2 2 0,0 0-95,1-1 66,1 2 0,1-2 0,-1 2 1,1-1-3,0-1 1,0 2 0,1-4-66,1 1 45,-1 0 0,2 0 1,1 0-1,0 0-24,0 0-57,1 0 86,-2-1 1,3 3 0,1 1 0,1 1 0,0 0 0,2 3-25,1 1 216,-2 5-187,5 0 1,-3 3 0,3-4 0,0-1 0,0-1 0,1-1-36,1-1 0,1-1 0,2-1 0,1-2-21,1 1 1,-1-3 0,2 1-29,0 0 70,2-1 0,-4 0 0,3 0-4,1-1 1,1-1 0,0-2-1,0 0 46,1 0-34,2-1 1,1-1 0,2-3 0,2-1 10,1-1 0,0-3 0,3 1 1,-1-4-9,1-2 0,-1-4 1,1-1 5,-1-1-8,-6-1 13,4-2-12,-8 1 0,3-1 0,-4 0 251,0-3-247,-2 3 79,1-6 0,-4 0 100,1-2-160,-5-3 9,3 1 0,-4-1 14,2 1 1,-2-1 202,-3-2-205,1 1 1,-2 0 0,0 0 59,-3 2-45,-1-1 11,-1 1-9,0 1-160,0 0 153,0 2-14,-3-2-88,-1 3 77,-2-4 0,-1 3 35,-2-1-118,2 1 77,-5 1 1,2-3 16,-3 1-8,0-1-6,0 3 16,0 0 0,-2 0 0,0 1 10,1 1 1,0 4 276,2 0-289,-1 0 12,0 3-17,-3 0 5,2 1 0,-1 0 40,2 0-28,0 1-9,0 1 1,0 1 50,0 0-37,1-1 17,-1 4-16,0-3-237,0 2-1,0-2 201,-3 2 16,3-2-187,-3 3-5,0-1 134,3-1 30,-3 4-193,0-5 177,3 5-11,-3-1 1,2 1-12,-1-1 10,2 1 17,-3-2 1,3 3-25,0 0 1,1 0 77,2 0-70,-3 0 8,3 0-6,0 0 10,1 3 1,2-2 14,-2 1 0,2 1-179,-1-1 159,1 0-106,0 1 0,1-2 0,-1 4-475,1 0 453,-1 0 0,3 0 0,1-1-683,0 1 406,-2 1-1,4 0 417,-2 1 0,3-1 0,0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28.1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296 39 8544,'-6'0'-192,"-1"0"1,3 0-1,0 0-7,-1 0 1,1 0 95,0 0 1,0 0 112,-3 0-45,1 0 1,-1 0-80,1 0 183,0 3-17,-1-2 0,1 4-53,-1-3 77,-2 3-31,2-2 1,-2 4-24,2-1 1,-1 1-18,-1-1 0,0 1-5,0 2 35,2-2 7,-2 5 1,0-4-7,0 3 0,0-3 0,1 3 0,0 0 62,0-1-61,1 2-56,-3-2 66,3 0-9,-2 2-59,3-2 0,-1 1 0,1-1 17,2 2 35,-2-3-2,6 3-16,-3-2-192,0 3 0,2 0-182,-1 0 318,1 0 28,1 0-129,0 2 110,0-1 0,0 4 65,0 0-95,0 0 25,3 1 0,1 3 32,2-1-39,-2 4 0,4-5-4,-3 5 57,4-5-28,-3 2 7,4 0 0,-2-2-2,2 1 1,-1-1 14,2 0 0,-3-1-22,3 0 0,0-2 45,2 1 1,0-3-44,2 2 1,-1-2 153,4 2 1,-1-3-139,2 1 1,0-1 108,1-1 0,1-1-128,0-2 1,4 2 0,-2-4-1,0 0-9,1-1 1,-1 0 47,0-1 1,2-1-11,-4-1 7,3-3-8,-1 2 1,1-3 25,-1 0 0,0-3-32,1-1 1,1-2-7,-2 0 1,0-3 1,1-2 150,-4-1-134,3-4 24,-4 2 196,0-4 0,3-1-42,-1-2-136,1-3 123,-3 1-98,-3-3-30,3 3 1,-3-4-95,1 1 120,-2-4-9,1 7 49,-2-5-205,-1 5 5,-1 0 149,-5-2-155,5 5 128,-5-5 1,0 4 29,-2-2-276,-4 2 237,2-1-51,0 0 31,-3 2-4,3-2 7,-3 5-5,-3-2 0,0 3 0,-4-3-2,1 2 1,0-1 0,-1 3-1,0-1 1,-2 0 10,-1-1-5,-2 3 2,2-2 257,-5 3-250,4 3-2,-5-2 5,3 5 172,-2-5 1,1 5-163,-5-3 18,6 4 67,-6 0 0,6-1 6,-2 1-65,-2-1 0,4 1 0,-4-1-82,2 1 1,2 0 161,-2-1-70,-2 1-75,4 2 65,-3 1-13,0 0 11,0 3-133,-1-3 0,-1 3 110,1 0 1,0 0 72,0 0 0,1 0-62,-2 0 0,1 0-67,2 0 1,-3 0 38,3 0 1,-2 0-5,2 0 21,-3 0-109,5 0 1,-6-2 97,2-1 1,1 1-66,-2 2 0,3 0 49,-2 0 1,3 0 34,-1 0 0,1 0-43,2 0 0,-1 2 58,0 1-50,0-1-31,3-2 1,-1 1-53,2 1 1,0-2-419,3 3 0,3-2 0,3 0-318,4 2 0,1 2 815,2-1 0,-1 2 0,1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58.74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11 7875,'5'0'-12,"0"1"0,1 0 0,0 0 1,1 1 843,1 0-783,1-1-1,1 4 1,1-5-74,-1 3 112,0-3-18,1 0-738,-1 0 341,0 0 170,-2 0 0,2 0-462,-2 0 281,0-3 144,-1 3-131,-1-5 326,-1 2 0,0-4 0,0-1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29.8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477 7 7460,'-7'0'-192,"1"0"0,-1-3 0,1 1 367,0 1 1,1 0 0,1 1-1,-1 0-133,-1 0 1,2 0 0,0 0 0,-1 0-7,-1 0 1,0 0-1,-1 0 1,1 0 15,-1 0 0,0 2 0,-1 1 1,0 1-27,-4-3 1,3 5 0,-2-3 0,1 2-18,0-1 1,-1 0 0,0 3 0,0-1-11,0 1 1,-1 1 0,1 1-1,0-1 33,0 2 1,-1-2 0,2 2 0,-1 0-19,0 0 1,-2 3-1,-2 4-6,1 2 1,1 1-1,0 1 1,0 0 0,1 0-26,1 2 1,0-4 0,2 1-30,1-2 49,1-4 0,1 4 0,0-3-101,2-1 96,-2 0 1,4-1-1,-1 2-15,0 0 1,1 0 0,2-2 0,0-1 1,0 1-25,0 0 1,0-2-1,1 0 1,1 0-37,2 1 0,2 0 0,0 0 0,1-2-1,-1 2 0,3 0 0,1 1 0,1 0 23,0 0 1,-1-1-1,3 1 1,0 0 45,0 0 0,0 0 0,0 0 0,0 0-15,-1-1 0,1 1 1,0 0 133,0 0-125,0 0 1,0-2-1,2-1 102,0 2-93,3-3 1,-2 3 0,3-3-1,1 0 40,-1 0 0,0-1 0,1-3 0,-1-1 11,0-1 0,3 1 0,-1-2 1,0 0-28,-1-2 0,0 0 1,0-3-1,2-1 26,-1-2 0,1-3 0,-1-2 0,1-1 6,0-1 1,-2-2 0,1 0 0,-1-2 17,0-1 1,-4 0-1,0-2 1,-1 1-19,0 0 0,0 0 0,-3 0 0,-1 1-17,0 1 0,-2 0 0,1-2-167,-1-1 159,-1 1 0,-2 0 1,-1-1-181,-1 1 152,-2 3 0,1-3 0,-3 3 0,0-1 6,0-1 1,0 4 0,-1-1 0,-1 1 8,-2 2 0,-2-1 1,-1 2-1,1 0 62,0 0 0,-1 1 1,1 0-1,1 0-14,1 0 1,0 0 0,-3-2-1,2 2-59,0-2 0,0 2 0,0 0 1,0-1 69,1 1 0,-4-2 0,2 4 0,-1-1-44,0 0 0,-2 1 0,0-2 118,-1 1-121,2 0 0,-4 3 0,2-1 182,0 1-184,-2 0 0,4 1 1,-2 1-1,0-1 2,3-1 0,-1 0 0,2 0 0,-1 1 2,-2 1 1,4 0-1,-1-1 1,0 2 59,0 0 0,0-2 0,0 3-25,-1-2 0,1 3 0,-1-2-64,1 3 0,-1-2 1,1-1-118,-1 2 0,1 0 115,0 1 1,1-2 0,1 0-683,-1 1 472,2 0 0,-3 1 0,2 0-1024,-2 0 1238,-3 3 0,-1 3 0,-3 4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32.5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656 110 7430,'-4'-2'0,"0"-1"0,1-1-376,-1-1 1,0 2 0,-3-1 0,1 0 661,0 1 0,-1-1 0,1-3-32,-1 1 0,-1-1 0,-2 2 0,1 0-159,0 0 0,-3 1 0,2-2 0,-3-1-23,-2 1 0,-2 1 0,-2 2 0,0 0 2,0 2 1,-1-2 0,1 1-164,0 0 51,-1 1 1,1 1 0,1 1 54,0 1-2,0-1 1,2 4 0,-2-2 0,1 0 2,-1 2 0,2 1 0,1 1 0,0 0 7,0 1 1,0 2 0,3 1-1,0 0-62,1 0 1,3 1-1,-2 1 1,0 0-27,0 0 0,2 0 1,-1 0-1,2 2 28,1 0 1,-1 2-1,1 1 1,0 0 6,-1 2 1,3-1 0,0 0-1,1 1-8,2 2 0,0-2 0,1 3 55,0-1-31,0 3 1,0-3 0,0 2-56,0 0 53,3-1 1,-1 0 0,2-1-10,1 0 11,1-2 1,0 3 0,1-4 0,1-1-15,1 0 0,1-1 1,0-1-1,-1 0-10,0 0 1,3 1-1,-1-2 1,3 1 10,1 0 1,2 1 0,1-2 27,0-1 1,2 2 19,2-1-43,-2 0 29,5-2 1,-3 0-2,4 0 0,0-3-13,0-2 1,0-1 11,2 0 0,-2-1-3,2-2 0,-1 1-5,1-3 49,-1 0-45,1-2-2,-2 0 0,-3 0-2,2 0 2,-5-3 1,3 0 44,-2-4 0,-1 1 5,2-1 0,-2-2-33,2-2-10,-2-1 5,2-1 1,-3 1 97,1-1-93,-4 0 1,3-3 0,-5 2-34,3-3 47,-3 2-16,2 0 0,-3 0 17,0 0-12,-3-3 6,2 4 0,-5-2 0,2 3 0,-1-1-2,-1-1 0,1 0 0,-4 2 0,1 0 230,-1 0-231,2-3 1,-5 3 0,1-2 2,1 1 1,-2 1 0,1-2-1,-1-1 1,-2 1 11,-1-1 0,1 0-115,-4 1 91,1-1 0,-5-3 0,0 1 0,0 2 1,-1 0 26,0 2 0,-1-2 0,-2 1 37,0 1-5,1 0 0,-1 2 0,0-1 0,-1 0 143,-1 0-165,2 0-9,-3 0-20,0 0 0,3 1 6,-2-1 21,-2 0-4,4 0 0,-3 0 43,3 0-36,0 3 130,0-2-129,-2 5 0,1-2 0,-1 2 180,1 1-200,2-1 1,1 3-1,0 0 1,0 1-25,1-1 0,-1 3 0,2-2 1,1 1 36,-2 0 1,3 0 0,-1 1 0,0-1-76,-1 0 1,2 0-1,-1 2-130,0 0-223,2 0 34,0 0 0,-1 0 0,1 0-694,-1 0 1041,1 3 0,-1 3 0,1 4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33.3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8037,'4'0'-785,"4"0"0,0 0 837,3 0 65,0 0 1,10 2 0,0 0 0,2-1-3,4 0 1,4 0 0,0 0 0,3 1-16,2 0 0,3-1 0,2-1 1,1 0-27,2 0 1,2-1 0,2-1 0,0 0-88,0 1 0,-2-2 0,-2 1 0,-2 0-6,0-1 0,-5 2 0,-2-1 0,-3 1 42,-2 1 0,-1 0 0,-4 0 215,-2 0-220,-4 0 0,-1 2 1,-3 1-241,0-2 238,-5 0 0,0-1 0,-4 0-456,0 0 71,-2 0 369,-1 0 0,-3 0 0,0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33.9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1 419 8028,'4'-7'-39,"0"1"0,4-1 0,2 1 0,2 0 70,1-1 0,3 1 0,1-2 0,2 1 549,3-2-1331,4-2 589,0 3 1,6-4 0,-2 2 48,1-3 168,1 1 0,6-4-96,-2-1 1,6 0 0,-3 0-77,-1-1 118,1 3 1,0-6 0,0 2-1,0-1 7,-3 2 1,-4 3 0,-1 3 23,-1 1 0,-3-1 0,-2 2 0,-3 0 1,-4 1-40,-3 2 1,-2 3-1,-1 0-565,-1 1 299,-2-2 273,-5 4 0,2-1 0,-3 2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34.6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148 33 7230,'4'-6'0,"-2"-1"-492,-1 1 0,1 1 350,0 1 399,0 3-103,-2-2 1,0 11 271,0 2-271,0 4 1,-3 5-1,-1 3 1,-2 5-5,0 5 1,-1 4 0,1 5 0,0 2-52,-1 4 1,1 3-1,-1 3 1,1 2-60,-1 4 1,1 2 0,-1 0 0,-1 0-70,-1-2 0,1 2 0,1-3 1,1-2-26,0-4 1,0-5-1,1 1 1,1-4 2,-1-3 1,1-1-1,0-7-149,2-1 201,-1-3 0,3-6 0,0-2 0,0-2-9,0-4 0,0-1 1,0-5-604,0-1 289,0-4 321,0-4 0,6-9 0,1-5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35.3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8145,'1'7'0,"1"2"-564,2 4 450,2 3 0,3 6 0,3 1 0,2 1 189,3 2 0,2 0 0,3 4 0,2 2-18,3-2 1,0 2-1,3 1 1,-1 2 60,0 1 0,1 3 1,2 4-1,0-1-43,-2-1 0,1-2 1,-4-2-1,-1-2-97,-2-3 0,-1-2 0,0 1 0,-1-2 49,-2 0 1,-2-2 0,-1-4-141,-4-4 131,-1 0 0,-2-3 0,3 1-291,-3-2 176,2-1 1,-4-1 0,0-1-647,-1-1 367,0-2 376,-1-3 0,-2 1 0,-1-1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36.1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7775,'6'0'-539,"-1"0"1,0 0 61,2 0 512,-1 3 1,7 0 0,0 4 0,4 0 90,4 1 1,2 2 0,3 3 0,1 0-6,1 0 1,6 3-1,1 1 1,4 1 11,4 2 1,4 1-1,2 1 1,1-2 16,1 0 0,-3-1 0,3-2 0,-1-3-90,-1-2 0,-3 0 0,-4-2 0,-1 1 32,-1-1 1,-2-1-1,-3 1 473,0-1-429,0 3 1,-3-5 0,0 1-1,0-3-6,0-3 0,-2 1 0,-1-1-246,-3-1 110,4 0 1,-7-1-1,3 1-323,-4 1 118,1-2 1,-4 3-1,1-3 1,-5 0-845,-1-3 1055,-1 3 0,-3-6 0,-1 2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43.5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2843 186 7565,'-2'-18'-296,"-5"4"1,2 5 318,-9 9 1,8 0-1,-8 0-38,-2 0 47,-2 0 0,-3 7 0,0 2 36,1 3-35,-1-8 0,1 12 0,-1-7 0,0 0 37,1 1 0,-1 3 0,1-3 0,-3-1-2,-5 0 0,5 5 1,-4-5-1,2 2-4,-3 5 0,3-4 0,-7 1 0,2 3-26,5 3 0,-5 4 0,1 2 0,-1 2-41,0-2 1,0-2 0,5-2-1,-2-1-4,2 1 1,2 0 0,2-1 0,0-1 21,1-6 0,2 6 1,2-6-1,2 6-17,-2 1 0,-2 1 0,-5-1 21,-5 1-3,5 9 1,-9-7 0,7 6-1,-5-1 22,-2-1 0,5 3 0,-8-5 0,-1 5-4,-3 2 1,5-7-1,-1 5 1,1-3-19,2 1 0,-7 6 0,7-6 0,0-3 3,5-2 0,1 0 1,1 2-1,-2 2-19,2-2 0,2 5 1,2-2-1,0-1-12,1 3 0,-1-5 0,1 7 0,-1 0 21,0 0 1,-1-7 0,-4 5-52,-1 0 43,-1-7 0,8 16 0,-1-7 16,1 0-14,-10 7 0,7-14 1,-4 9-1,4 0 7,2-2 1,1 7 0,-3-7-1,-3 3 2,-1-1 1,0 0 0,6 5-1,0-2-4,1-3 1,6-2 0,0 5 0,-2-5-4,-2-2 1,4 4 0,1-4-1,-1-1-9,2 1 1,-4 0 0,7-5 0,0 5-3,0 2 1,-5-5-1,5 5 1,0 0-2,0 1 1,-5-6 0,7 7 4,2 3 1,-6 2 0,6-5 0,-6-2 0,0 0 0,-1 0 1,8 0 0,-6 5 0,4-3 0,-1 3 1,-7 2-1,7 0 1,3 0 16,1 2 0,-4-5 0,-2 12 1,0-2 27,0 2 0,-7 3 1,4 6-1,-1-5-21,-1-1 1,7 4 0,-7-5 0,1 0-11,1 1 0,-4-3 0,9-7 0,0 0-10,-2 0 0,7 1 1,-5-1-1,5 0 9,2 0 1,0 0 0,0 1 34,0-1-40,-9 0 0,6 0 0,-3 0-34,3 1 34,3-1 0,-7 0 1,1 0-1,1 0 12,3 0 1,2-6-93,0-1 73,0-9 0,0 12 1,0-7-1,2-1 1,3 1-9,1-5 1,8-2 0,-5-2-1,0-1 6,1 1 0,6 6 0,-5 1 0,3-3 1,0-2 0,-3 0 0,5 2 0,-2 3 0,-1 6 0,8-7 0,-3 1 0,-2-1 0,-2 1 0,0-1 0,6-4 0,1 4 0,0-4 0,-1 7 0,3-7 137,5 4-135,-6-4 1,8 9 0,-9-6 0,-1 3 5,1 3 1,2-4 0,2 4-1,2 0-1,-1 0 0,3-5 0,1 5 0,0 0-12,0 1 1,6-6 0,-4 5 0,3-2 0,-1-5 0,-7 5 1,5-3-1,1 1 0,-1 1 0,-5-3 0,5 6 0,0-3 22,0-4 0,-4 5 0,6 0 0,0 0 17,-2-1 1,7-1 0,-4-5-10,3 4 0,4-4 0,-3 5 0,-1-5-40,4-3 24,-6 1 0,15-1 0,-10 1 0,2-1-1,5 1 1,-4 0 0,4-1 0,-5 1-15,-1-1 0,6 1 0,0 0 0,-3-1 1,-1 1 1,-1-1-1,3-1 1,2-3 0,-2-2 1,4-1-1,1 8 1,-1-1-1,0 1 0,5-3 0,-4-2 0,1-2 13,5 2 0,1 0 1,-1 0-1,-2-2 31,2 2 1,3-5-1,1 3-52,1 2 17,0-7 1,-3 3 0,-1-8-111,-3 3 91,9 9 1,-7-14 0,5 8 0,-5-4-7,-5 1 0,8 7 0,-5-7 1,4-3 12,3-1 0,5-3 0,-1 0 0,-2 0 9,2 0 1,8 0 0,-6 0 0,-1 0-4,-3 0 0,4 0 0,1 0 0,-3 0-30,-2 0 0,-4-3 0,-3-1 0,-2-3 12,2 2 0,-4 3 1,2 0 6,2-5 1,2 5-1,1-7 1,-3 2 107,-2 0-106,0-9 1,5 7 0,-1-7 168,3 2-98,-5 0 1,14-6-1,-7-1 1,2-2-35,3-4 1,2 4-1,-5-5 1,5 5-5,3 3 0,-8-1 0,5-2 0,-2-2-56,-1-2 1,1-1-1,-7 8 1,-1-1-19,1 0 0,2 1 1,3-3-1,1-2 36,-1-3 1,-3-6 0,-2 4 0,-1-2 57,1-4 1,-7 4 0,-2 0-1,-3 0-44,-4-1 0,-3 6 0,-4-5 254,-5 2-153,5-6 1,-16 10 0,5-6 162,-5 3-228,-3-8 0,8 12 0,-1-9-40,-2-3 41,7-2 1,-2-9 0,7-2-45,-3-3 0,0 5 1,8-5-1,-1-2 1,0 0 32,0-2 0,-7-5 0,-1 14 0,-4 0-19,-4-2 1,5 7-1,-2-6 1,-3 6 0,-2 2 1,-3 2-1,1 2 1,-1 3-16,1-3 1,0-8-1,2-4 1,2 4 24,2 1 0,8-4 0,-6-2-115,3-3 99,-7-2 0,12-4 0,-9 2 59,-3 2-59,-2 9 0,4-11 1,-2 11-4,-6 7 1,1-2-1,-8 9 1,-1-3-1,-2 3 5,0 3 1,-6-6-34,4 8 31,-5-10 1,-2 7-1,0-6 1,0-1-1,2-4-31,5-5 0,-5-4 0,5 4 0,-5-4 1,-2-3 0,0 7 0,0-4 0,0 2 46,0 0 0,-2 7 0,-2 6 0,-6 1-32,-1 2 1,4 0 0,-4 7 144,1-3-128,-6-8 0,12 11 0,-10-7 0,0 0 6,3 0 0,-7-3 1,6-4-89,1 5 77,-8-5 1,10 7-1,-7-9 1,3 2 11,-3 5 1,-3-5-1,-1 7 1,-1-3 26,0 1 0,1 9 1,-1-5-1,-2 3-8,-4-1 0,4-6 1,-4 6-1,1 1-21,-1-3 0,4 5 1,-4-7-1,4 0-10,2 0 0,-6 0 1,-1-5-1,3 3-12,2-3 1,0-2-1,-2-2-13,-2 0 26,-1 9 0,1-7 1,-3 7-1,-2-2-2,-5-1 1,5 8 0,0-5 0,0 2 2,0 5 0,5-5 1,-8 3-1,1-1 0,2-2 0,0 5 1,7-7-1,-5 0 5,-2 0 1,7 5 0,-5-5 0,0 2 41,-4 5 1,2-5-1,0 3 1,0 1-22,0 4 1,0 1 0,-5 0 0,3 1-11,-3-1 0,5 1 0,-2-1 0,0 0 29,1 1 0,-3 1 1,6 3-77,-2 3 46,7-1 1,-12-7 0,10 1-65,2-1 56,2 1 1,2-1 0,1 0-13,-1 1 25,-9-1 0,7 1 0,-4-1 0,2 3 26,-3 4 0,5-4 0,-6 4 0,1-4-13,1-3 1,-8 0 0,6 3 0,-1 2-29,0 2 0,0 1 1,5-8-1,-5 0 16,-2 1 0,7 2 0,-5 2 0,1 2-38,-6-2 0,-1-3 0,-1-1 0,3-1-33,-3 1 0,-2 1 0,0 3 0,3 3 44,1-3 0,1 4 0,-7 1 0,0-1 0,0 1 1,2 4-1,2-4 1,3 1 1,-3 6 1,-2-5 0,-2 2 0,2 0 13,5-2 1,-5 6-1,7-6 1,-2 2 2,-1 1 1,3-8 0,-4 7 0,4 0 31,2-2 1,0 4-1,5-6 1,-3 2-17,3 4 0,2-4 0,3 2 0,-1 0 2,1-2 0,-8 5 1,1-8-28,1 3 1,4 0 0,-1 4-1,-3-4-92,-1-2 95,0 6 1,1-6 0,1 6-133,0-2 116,7-9 0,-19 14 1,10-7-1,-1 2-7,-2 0 0,5-2 0,-7 4 0,0-2 14,0 3 0,5 2 1,-5 2-1,0-3 1,0-4 1,6 5 0,-3-5 0,1 5-5,1 2 0,-3 0 0,5 0 0,-3 0 4,3 0 0,-5 0 0,3 0 0,0 0-2,-3 0 0,7 0 1,-7 0-1,3 0 5,-1 0 0,-6 0 0,4 0 56,-2 0-58,7 0 0,-12 0 0,10 0 198,2 0-193,2 0 0,-5 0 0,1 0 0,2 0 6,2 0 0,2 0 0,1 0 0,-1 0 0,0 0 0,1 0 0,-1 0-13,1 0 0,-1 0 0,0 0-3,1 0-1,-1 0 1,1 0 0,-1 0 9,0 0 0,-6 0 1,0 0-1,1 0-3,3 0 1,-4 0-1,0 0 1,1 0 6,4 0 0,1 0 48,0 0-49,1 0 1,6 0-33,0 0-40,10 0 15,-15 0 1,8 0 20,-10 0 0,8 0 32,-1 0 1,0 2 8,-6 5 0,-1-5-42,0 5 1,8-4-1,1-1 6,3 5 0,-7-5 0,5 7 2,-1 0 0,-6-4 0,4 6-31,-4-2 0,4 1-158,0-4 185,1-3 1,-1 13-1,2-7-109,3 2 1,-7-6 25,3 2 1,1 2 0,-2-2-349,-2-3 1,7 8 0,0 2 456,0 4 0,7 12 0,-8 2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5:11.8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57 6788,'8'-6'839,"-2"4"-677,-6-4 0,7 6 0,2 0-171,4 0 0,-4 0 1,0 0-121,2 0 188,8 0 1,-3 0-1,3 0 1,-2-2 7,2-2 0,3 2 0,6-3 0,0 2-35,0-1 0,1 2 1,-1-3-1,2 4-76,2 1 0,-6-2 1,2-1-1,-2-2-28,1 2 1,-5 2 0,-3 1 0,-3 0-20,-2 0 0,-5 0 0,0 0-58,2 0-160,-4 0-113,-1 0 177,-6 0 0,-2 0 245,-2 0 0,-4 0 0,-6 6 0,0 2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5:12.15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7480,'0'15'57,"6"-6"0,2 0 0,2 1-57,-1-2 1,-4 4 0,4-2 0,1 4-64,-3 4 101,6-2 1,-11 6-215,2-3 190,-2 3 1,-2 6-1,0-1-45,0-4 1,0 9-1,-2-6 1,-2 1-1,-4-2 28,0 0 1,-5 0 2,4-1 0,-10 2 0,-3-4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59.07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5 1 7847,'-3'0'2182,"1"0"-1759,2 0-402,0 2-52,0 1 242,0 4 143,2 3-143,-1 4-40,4 3 1,-4 2 172,2 1-133,-2 3 0,2-4-134,-3 6 0,0-8 0,0 3-318,0-2 0,1 1 1,1-3-491,-1-1 701,2-1 1,-2 0-1,1-1-341,0 0 0,-1-2 371,0-2 0,2-2 0,0-2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5:13.82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7920,'0'14'104,"0"1"1,0 0 0,0 2-226,0 2 79,0 0 1,0 0 0,0 0-81,0-2 62,0 5 0,0 0 0,0 5 0,0-2-4,0-2 0,0-1 0,0 3 1,0-3-47,0-1 1,0-3 0,0-4 0,0 1-473,0-1 582,0 0 0,6 0 0,2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5:14.37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0 127 7324,'8'0'147,"0"5"0,-5 1-92,2 2 1,4 2-1,-2 4 1,-1 0-37,0 0 1,5-5 0,-3 1-1,1 1 12,1 1 0,-2-2 1,3-1-1,-2 0-54,2-1 1,2 3-1,1-4 26,0 0 1,0-3 0,0 0-38,0-2 1,-4-4 0,-1-2-275,2-6 210,1-2 0,4-9 1,1-2-154,2-4 1,5-6-1,-5 0 1,-1 0 250,3-1 0,-6 10 0,6-9 0,-7 11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5:16.6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 71 7768,'-8'1'-298,"4"4"0,4 3 0,4 6 0,6 2 343,2 2 0,4-2 1,1 3-1,2-3-15,-2-2 0,5 0 0,2-2-114,3-2 98,-5-4 0,4-6 0,-4 0-164,0 0 56,-2 0 1,-10-1 20,-1-4 57,-6-3 0,4-6 1,-7-2-1,-2-1 23,-3-2 1,-2-4 0,-8 2 0,0 1 88,-4-1 0,3 3 1,-4 4 24,0-1 1,4 3-93,-3 2-16,3 4 46,2 6-39,0 0 263,0 0-178,0 6 1,0 4 0,0 7-75,0 2 1,4 1 92,1-1-199,6-3 1,-4 10 35,7-4 0,0 5 0,2-2 1,3-3-1,4 0-315,4 0 266,1-5 1,0 4 0,1-7-163,4 0 163,-3 0 1,9-6 0,-5-2-227,2 0 173,2-4 1,3 4 139,-4-6 0,4-6 0,-5-2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5:17.05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325 142 7768,'-6'-8'-114,"3"-5"1,-7 4 0,-1-4-3,-1-1 1,-2 0-1,0 0 1,0 0 240,-1 0 1,1 4 0,0 2 0,0 2-134,0 3 0,-2 1 0,-1 4 0,-2 3-37,2 4 1,1 4 0,2 2 0,2 4 2,2 5 0,-2 2 0,4 3 1,-2-1 11,1 0 0,6 0 0,-2-1 0,4-4-10,1-4 1,1 2-68,4-3 95,3 1 1,6-11-1,0-3 16,0-4 1,5-1 0,1-1 0,1-4-13,-1-4 0,0-10 1,-2-3 42,1 0-42,-1-5 0,-4 7 1,1-4-1,-3 6 60,-2 2 1,0 2 43,-5 0 1,1 6-1,-2 5-58,0 6 0,1 0 0,-3 6 0,1 2 10,1 2-75,1 7 0,0-4 1,0 4-1,-1-1-8,2 0 0,-4 0 1,4-5-1,-1 0-957,0 0 991,-1 0 0,3 0 0,1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5:17.24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7786,'14'0'-630,"-5"4"0,1 1 576,1-2 46,1 5 0,7-5 1,0 5-1,0-2-131,1-3 0,-4 4 0,3-3 139,-4 0 0,-1 3 0,0 1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5:17.44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29 1 7782,'-8'0'-257,"1"1"298,7 4 0,-4-2 0,-1 8 0,2 3 90,1 4 0,2 5 1,0-3-1,0 2-202,0 3 0,0 2 0,0 1 0,0 1-450,0-1 253,0 0 0,0-4 0,2-3 268,3 0 0,-4 10 0,5-1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5:17.76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155 0 7793,'-14'0'-129,"2"2"1,1 1 172,1 2 1,5 6 0,-4-3-1,0 1-105,1 0 1,2 1-1,6 4 1,0 0 98,0 0 1,0 0-1,0 0-523,0 0 349,6 1 0,0-1 1,5 1-212,-2 4 301,1-3 0,2 4 0,-1-6 1,-3 0 76,-1 1 0,-3-1 0,-4 0 129,0 0 0,-1-2 0,-4-1-14,-4-1 1,-9-1 0,-1 4 0,2-4 72,2-4 0,0-4 1,1-1-379,0 0 1,6-6-1,2-3 1,1-4-747,1-1 905,-1 0 0,5-6 0,0-2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5:18.05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198 1 7542,'-14'0'0,"1"1"-297,4 4 0,-4 3 362,4 6 0,-4 2 0,1 1 0,2 3 0,4 1 57,0-1 0,1 5 1,-7-1-1,-3 1-479,5-2 1,-1 4 356,1-3 0,1 8 0,-12 5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5:18.24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37 1 7948,'-15'8'-873,"1"4"243,6-10 630,8 4 0,2-6 0,4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06.2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46 6 8027,'-3'-3'303,"2"1"1,0 3-128,2 1 0,1 4 1,2 0-1,1 2-84,1 2 1,2 1-1,1 2 1,-1 0-157,-1 2 148,2-1 1,-2 4-1,2-2-251,-2 0 259,-4 1 1,3 0-145,-2 0 97,-1 1 0,0 0 0,-3 0 0,0-2-20,0 0 1,-1 1-1,-1-2 1,-2 0-39,-2-2 0,-1-1 0,-1-2 0,-1-3-303,-1-2 1,0-3 0,-1 0 0,0-2-377,-1-2 0,0-4 692,-1-2 0,1-7 0,-1 2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4:00.80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220 68 7845,'-5'-5'0,"-1"-1"0,1 1 0,0 1 233,0 0 1,-2 0-1,-2 0 1,-1 0 28,0-2 1,1 2 0,1 0 0,-1 1-242,-1 1 0,1-2 1,1 2-283,1-1 248,0 2 1,2-1 0,0 2-95,-1 0 30,1 0 0,2 0-186,-1 0 138,3 0 1,-1 2 0,2 1 14,0 2 1,0 1-1,2 1 1,2 1 70,0 2 1,4 0 0,0 1 0,1 1 38,0 0 1,2 0-1,-1-2 1,0 0 44,-1 1 1,-1-1-1,1 0 1,-3 0 56,-2 1 1,0-1 0,-2-1 0,-1-1 254,0 1 1,-4 0 0,-2-1 293,-4 1-515,0 1 0,-2-1 0,-1-1 0,-1 0-104,-1 0 1,0-3-1,2 1 1,-1-2-21,0-2 0,1 0 0,3-3 0,0-1-542,2-3 0,1-3 0,2-3 530,0-3 0,4-2 0,3-5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06.6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 7887,'0'-4'171,"0"-1"1,3 2-1,1-2 1,2 3 19,0 2 0,3 0-60,-1 0 0,4 0-380,-2 0 218,2 2 0,2 2 0,1 2 0,1 0-178,1-2 0,1 1 209,0-2 0,3 2 0,2-2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07.1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7 7591,'-3'-3'645,"-1"1"-608,1 1 0,0 4-42,3 4 1,0 0-1,0 4 1,0 0-50,0 1 0,2 4 1,1 1-1,0 1 81,0-1 0,2 2 1,-1-3-110,2 1 46,0-2 0,0-2 0,1-3-195,-1-1 231,4-2 0,-3-3 0,1-2-184,-1-2 192,3-2 1,-4-5-1,1-4 73,-2-1-54,0-1 1,-2-2 0,-1-2 0,-1-1 68,-1 1 0,-3-2 0,-1 3 1,-2-2-65,0 1 1,-3 3-1,1 0 1,0 3-78,1 4 1,0 4 0,1 3-1,-1 1-147,1 4 192,2 2 0,-1 6 0,1-1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07.6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7968,'4'1'-20,"1"1"0,-3 1 1,2 1 0,0 4 1,1-1 35,-1 2 1,-2 2 0,2 2 0,1 0-4,-2 0 0,2-1 0,-2 1 1,0 1 26,0 1 1,0-2 0,-2 0 0,1-2-156,0-2 0,-2 0 0,1-3-135,1 1 1,0-4-6,2 0 229,-3-6 0,4-1 0,-2-4 64,1-3-71,0-4 1,3 1-1,-1-1 213,0 2-110,1 0 0,-1 3 0,-1 1 166,-1 2-173,0 3 0,0 2 1,1 2 21,0 0 0,0 3 1,0 4-1,-2 3-108,0 2 0,0 1 0,-2 2 0,2 0-182,-2-1 1,0 0-1,1-2 1,0 1 203,-1-3 0,3 2 0,0-2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08.2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 7487,'3'3'99,"2"0"0,-2 4 0,0 2-124,0 2 0,0 1 1,-2 1 9,1 0 35,0 0 1,0-1 0,1 1-59,-2-3 1,0 1 56,2-5 0,-2 2-171,3-3 1,-2-3 82,3 1 0,-2-3 0,2-3 69,0-4 0,-1-2 0,2-4 0,1 0 33,-1-2 1,1 0-1,-1-1-91,0 0 34,1 1 445,-1 5-282,1-2 1,-3 5 0,0 0 0,-1 3 0,1 1 22,1 2 0,-2 1 1,1 2-1,0 3-183,-1 3 1,-1 2 0,2 3-472,-1 2 396,2-1 0,-5 4 0,3-2 0,-2-1 1,1 1 95,-1-1 0,5 1 0,-3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09.6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155 58 7887,'-3'-4'-258,"0"2"172,-4 2 0,3 0 0,0 0 1,1 2 88,-1 0 1,2 1 0,-2-1 59,-1 2 1,-1 2 0,0 0 4,-1 1 1,3-1 0,0 1 0,-1-1 25,-1 0 1,-1 3 0,2 0-69,0 1 17,0 1 0,1 0 0,-2 0-52,2 0 47,-2-2 1,4 3 0,-3-1-25,0 1 19,4 1 1,-4 2 0,2 1-1,0 0 6,0 2 0,0 1 0,2 1 0,-1 0 33,0 2 1,2 2-1,0-1 1,0 0-36,0-2 1,0-1 0,3 0 0,1-1-16,2 0 1,0-2 0,1 1 0,1-1 17,1 2 0,2 0 0,-1 1-162,0-1 142,2 0-4,-2 0 8,6 1 118,-2-1-124,1 0 5,1 1-1,-2-1-20,4-3 23,-1 3-1,2-3 6,0 1 89,3 4-92,-2-6 10,5 6-260,-5-10 247,5 4-1,-2-5 9,3 0-221,3 2 200,-3-5 4,3-1-223,-1 3 204,-4-8-20,4 8 16,-6-5 43,4 2 1,-1 0-73,-1 1 65,1-1 0,-5-1 0,3-2 1,0 0 0,-3-2 1,2 0 0,1-1 0,-1 0-22,0 0 1,1-3-1,-1-1-199,-1-2-14,1 0 195,-2-1 7,3 1-2,-7 0 7,3-1 1,-4 1-1,2-1 1,-1 0 34,0-1 1,-2-2-1,1-3 1,0 0-37,0 0 0,0-3 0,-1-1 1,0-1 35,1-2 0,0 1 0,-3 0 0,0-1 18,-2 1 0,-1 0 0,1-1 0,-1 1-16,-1 0 1,-3 0 0,-1-1 0,1 2 1,-2 1 0,0-3 1,-3 2-1,0 0 33,0-1 1,0 1 0,-1 1 82,-1-1-129,-1 1 0,-2-2 0,1 0 233,-1-1-228,-3 1 1,0 0 0,0 2 342,1 2-322,-3-1 0,3 2 0,-3 0 1,0 2 33,0 1 0,-1 1 0,-2-1 0,0 1-13,0 0 0,0 0 0,-2 0 0,0 0-38,1-1 0,-2 0 1,1-2-1,-1 2-5,0 0 0,-2-3 1,2 3-1,-1 0 19,2 0 1,0 1-1,-1 2 296,0 0-241,-2-1 0,0 3 0,0-1 1,1 1-10,-1 2 1,-1-2-1,0 2-164,0-2 125,0 0 1,-2 0 0,1 1-91,-2 1-12,1 0 1,1-3 0,-1 1 0,0-1 67,0 1 1,1 0-1,1 2 1,-1 2 19,1 1 0,0 1 1,0 0-1,1 0 76,1 0 0,3 0 0,-1 1 0,1 0 315,1 1-406,1 1 0,-1-3 1,0 0-1,0 0 1,0 0-1,0 0 1,0 2-59,-2 0 1,1 1-1,-1-2 1,2 2 49,0 1 0,-1-1 0,0 2-375,-1-1 235,0 4 1,3-1 0,1 1-319,2-1 168,-1 0 1,3-1-1,-1 1-627,1-1 580,3-2-1440,1 1 795,3-4 961,0 2 0,3 0 0,1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18.6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20 8103,'0'-6'49,"-2"2"0,2-1 1,0 3-117,3 1 1,3 0-1,1 1 1,2 0 108,1 0 1,2 0 0,2 0 0,0 1 91,1 1 0,1-1 1,-2 3-275,1-1 23,3 2 0,-2-5 0,2 2 1,-1-1-80,1-1 1,-2 0-1,1 0 1,-2 0-50,0 0 1,-2-1 0,-3 0 0,-1-2 244,-2 0 0,-1 1 0,-5-1 0,-2 3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18.9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1 7317,'-6'0'0,"-1"0"-776,1 0 1,2 0 952,2 3 1,2-1 0,0 3 0,0 3 5,0 2 0,2 3 0,2 4 0,0 2-138,1 0 0,-1 1 0,2 1-163,1 0 132,-4 1 1,3-1 0,-2 1 0,2-2 0,1 0 1,-3-2-1,0-2-719,1 0 545,1 2 1,0-5-1,-1 1 159,-1-2 0,0-3 0,3-2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19.3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26 8006,'-6'0'-155,"-3"1"1,1 1 0,2 2 0,2 3 154,1 1 0,-2 0 0,3 3 0,1 1-177,0 2 0,1 0 1,0 3-1,1-1 170,1 1 0,2-3 0,2 1 0,0-1-17,1-1 1,2-1 0,0-2-17,1-1 31,-2-2 1,3-3 0,-2-2 63,1-1-68,-2-1 1,4 0 0,-4-2 261,0-2-158,-1 0 1,0-9 0,-2 3 204,0-2-198,0-1 0,-4 0 0,1-1 0,-2-1 9,-2-2 1,-1-4 0,-5 1 0,1 0-65,-2 0 0,0 5 0,1 0 1,-1 3-96,1 3 0,1 3 0,-1 4 1,-1 1-200,1 1 1,1 4 0,1 2 0,-1 4 250,1 2 0,-1 4 0,1 1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19.9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7886,'4'3'-143,"1"3"1,0 3 8,0 3 1,1 1-1,-1 4 1,-1 1 58,1 0 0,-2 1 0,0-1 0,-1-1 52,0 1 0,1-2 1,-3 0-1,2-1-12,0-2 0,0-1 1,-2-4-35,0 0 0,1-1 83,1-3 1,-1-6-1,4-6 1,-1-3-8,-1-5 1,5-5 0,-1-3 0,0-1-12,0 3 1,-1-3 0,1 5 158,-1 1-67,1 3 0,-1 6 3,1 1-77,-1 5 0,-2 1 28,1 3 1,-2 3-1,2 4 1,-1 2 2,-1 1 1,1 3-1,-1-1 1,0 2-46,0 1 0,-1-2 1,0 0-1,1 0-63,0 0 1,-1-1 0,2-1-1,0-3-90,-1-1 0,-1 0-96,3-1 229,-1-2 1,2-1 0,1-3 0,-1-1-23,1-1 0,0-2 1,1-4 215,0-1-174,1-2 1,-2 1 0,1-3 310,0 0-273,1 0 1,-3 2 0,1 1 0,-1 1 83,1 1 0,-1 1 0,0 1 0,1 1 4,-1 1 1,-1 3-1,-1-1-111,1 1 1,1 2-1,0 1-16,0 2 1,-1 2-1,-1 3 1,0 1 33,0 0 0,2 3 1,-2-1-802,2 2 555,-3 4 1,2-4 0,-2 4-362,1 0 574,-3 0 0,-1 1 0,-4 1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21.5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457 104 7542,'-6'-3'-305,"0"2"1,1-3 367,1 1 1,0 0 277,-3 1-216,1 1 1,-1-1-1,1 2 57,-1 0-123,1 0 1,-3 0 0,0 0 173,-1 0-147,-1 2 0,1-1-1,-2 2 28,2 0-20,-3-2-31,1 4-155,-4-4 173,2 5 1,-2-3 33,4 4-34,-1-4-7,0 3 5,0-2-27,0 2 25,3 0 8,-2 4-11,5-3-95,-5 2 0,5-2 113,-2 2-258,2 1 213,0 0 1,0 2 27,-1-1-250,3 1 204,-6 1 1,7 0-66,-5-1 69,2 4-31,1 1 24,-1 2-136,1-3 124,-1 3-15,1 0 12,-1-2-29,1 5 24,2-6-11,-1 4 4,4-1 1,-4-2 0,3 0 0,0 1 0,2 1 0,0 0 2,0 0 2,0 0-3,0 1 0,0-1 0,0 1 0,0 1 0,0 0 0,3 0-2,1-1 0,2 1 1,0 0-1,1-2-39,2-1 1,-2-1 0,2 1 0,0-2 29,2 0 0,1-1 0,2-2-25,1-1 0,-1 3 0,3 1 0,1-1 23,1 0 1,0-1 0,0 2 0,1-1 25,2 0-37,1 0 0,0-3-15,2 4 22,-3-5-3,4 4 9,3-5-69,-3 3 59,6-3-4,-6 2 11,8-5 0,-4 2-4,5-2 1,-2-1 72,-1-2-80,0 1 6,0-4 0,0 2 128,0-3 1,0 0-115,1 0 16,-1 0 114,-3-3-103,5 2-14,-6-4-94,3-2 102,-2 0 9,-3-2-19,3 0 6,-4-1-3,1-6 0,-1 2 109,-1-4-106,1 1-8,-8 1 0,4-2 227,-4 3-212,-1-3 42,3 5 1,-6-6 15,2 2 1,1-4-64,-1 0 1,2-4 10,-2 2 1,0-2-89,-2-1 0,0 0 100,0 1 1,-3-3-79,1 3 62,-3-2 20,1 7 0,-3-5 0,-1 4 0,-1 0 49,-2 1 0,1-1 0,-1 1 0,0 0 0,-1 0 5,0 2 0,-1-2 0,0 4 0,0-1-14,0 0 0,-3 2 1,-1 0-1,-2-1-14,0-1 1,-1 0-1,-1 0-263,-1-1 225,-2 3 1,1-3-1,-3 3-97,0 0 92,0 2 11,0-3-60,-2 3 52,1-3-16,-5 3 10,6 3 1,-5-2 17,3 1-25,-3 2 35,5-3 1,-5 4-14,3-3-3,-3 3 25,4-1-23,-4 3-10,4-4 0,-5 3 17,2-1 1,1 1 18,-1 3 1,2-1 7,0 3 1,2-3-56,0 3 1,-1-2 24,1 2 0,-1-1 65,3 1 1,1 1-59,-1-1 0,3-1-1,-3 1 0,1 0-27,-1 2 0,0-2-1,2 0 0,-2-1 51,0 3-150,-4 0 120,1 0 1,-4-2-25,4 1 0,-4-2 9,3 3-7,-3 0 61,5 0 1,-4 0-36,2 0-24,2 0 0,-4 0 1,3 0 34,-1 0 1,0 0 24,2 0-49,0 0 1,3 0 0,-1 0-22,0 0 0,-1 0 0,1 0 0,0 0-47,-1 0-29,0 0 0,2 0 0,0 1 0,0 0 1,2 1-424,1 0 323,1-2 1,2 0 0,-1 0-284,0 0-445,2 0-73,-2 0-374,4 3 1343,-2-2 0,0 2 0,0-3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4:01.74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93 7881,'0'5'0,"1"-1"-6,1 0 0,-1 0 1,2 0-1,2 0 154,1-1 1,0 1 0,3-2 0,0 0-79,1 0 1,2-1 0,1 0-1,-1-1-141,1-1 0,-1-4 0,-2-2 0,0 0 79,-2 0 1,0-1 0,-3-1-425,0 1 288,-2 1 0,-1-2 0,-2 2-144,0 1 250,-2 0 1,0 1 0,-2 0 191,-2 0-71,-3 0 0,1 0 1,-2 1 277,0 3-281,0 0 1,1 1-1,0 0 1,0 1 14,-1 0 0,2 4 0,2 3 0,0 0-73,3 1 1,-1 1 0,2 1 0,1 3-36,0 1 1,1-1 0,1 3 0,1-1-3,1 0 0,2-2 0,0 0 0,1-2-115,1-1 0,1-3 0,2-1 0,0-2 26,1-1 1,-1-2 0,0-2-122,0 0 129,1-2 0,-1-3 1,0-4-1,1-1 7,-1-2 1,0-2-1,1-2 1,-1 0 163,0-1 0,0-1 1,-1 3-1,-1-1-51,0 1 0,-1 0 0,-2 1 0,0 2 35,0 1 1,-2 3 0,1 2 13,0 2 1,1 2 0,-1 4 31,0 1 1,0 5 0,-2 2 0,0 2 160,0 1 1,1 1 0,-2 1 54,1-2-259,-1 2 0,1-2 1,0 1 16,-1-2-14,2-2 0,-1 0 1,2-1-379,-1-2 181,1-2 0,2-2-545,1-1 484,-2-1 0,3-2 1,-3-1-1,1-3-54,0-1 0,0-3 0,2-1 1,-1 0 132,-1-2 1,1-1-1,-2 3 1,1-2 62,-1 0 1,-2 2 0,1 1-1,-1 1 255,0 0 1,0 2 124,-1 2 0,-1 3 0,2 0 412,-1 2-570,0 4 0,-1 2 0,2 1 337,-1 1-420,0 1 1,2 1 0,-1-2 101,0 0-142,1 1 1,-1-5 0,2 2 0,1-1-90,-1-1 1,0 0 0,1-2 0,0-1-192,1-2 1,0 0-1,0 0 1,2-2 42,1-1 1,0-5-1,0-1 1,0-2 63,-1 1 1,0-2 0,0 2 0,0-1 76,0 0 1,-1 1 0,-2 1 0,0 2 185,-1 0 0,0 3 223,-2-2-246,2 2 1,-2 1 428,1 2-404,-3 2 0,4 5 0,-3 2 379,1 2-360,2 3 0,-3-1 1,2 3-1,-1 1-38,-1 0 0,1 0 0,-2-1 0,1 1-442,-1-1 1,1 0 0,0-1 0,-1-2-942,2-1 0,-2-2 0,2 0-704,-1-2 1950,0-4 0,-2 0 0,0-3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13.4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1 7501,'-7'3'-529,"4"0"0,1 4 0,1 0 645,1 2 1,0 0 0,1 2-1,1 0 24,2 0 0,0 2 1,1-1-1,1 1-47,-1 0 0,0 2 1,2 0-1,-1 0-29,0 1 0,-1-2 0,-1 3 0,0 1-13,0 1 1,2-2-1,-3 0-27,1 1 0,-1-2 0,-1 2 0,1-3-112,0 2 55,-1-3 0,0 2 0,-2-3 0,1-1-272,1-2 154,-1 0 1,2-8 150,-3-4 0,-3-5 0,-1-6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14.0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7 7582,'-3'-3'-288,"0"2"1,6-2-1,1 3 1,3 0 351,1 0 1,0 3 0,3 1 0,0 0-11,1 0 0,0 1 0,0 1 0,-1 1-41,0 2 0,0-2 0,1 2 0,-2-2 51,-1-1 0,0 1 0,-3-1-51,1 0 0,-4 3 0,-1 0 0,-1-1 308,-1 1-191,0 1 1,-3 1 0,-1 0-236,-2 0 145,-3 1 0,1 1 0,-3-1-130,0-1-23,2-2 0,-3-4 1,4-2-1,-1 0-480,0-1 593,2-2 0,-3-5 0,4-3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14.4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78 8223,'3'1'-312,"0"1"0,-3 1 0,1 3 1,1-1 382,2-1 1,3 1 0,1 1-415,3 0 228,-2-2 1,4 1 0,-3-3 112,3 0 20,-1-2 0,1 0 0,-1-2 1,-1-1 0,-2 0 0,-2-2 1,-1-1-1,0 0 14,-2-1 1,-1 0 0,-3-1 0,0 0-15,0 0 0,-3-2 1,-2 1-1,-2 0-11,-1 0 1,-2 0-1,2 3 1,-3 0 66,-1 2 1,0 1 0,0 3 0,2 0-47,-2 3 1,3 1-1,0 4 130,2 3-131,3-2 0,-1 4 0,3-2-75,1 3 76,0 0 1,1 4-1,1-3-149,1 2 84,2 0 1,4 0 0,1 0 0,-1-2-103,2 0 1,-1-2 0,2 0 0,-1-1 6,0-1 0,0-2 0,0-2 0,0-2 73,1 0 0,-2-2 0,1-3 58,-1 0 0,-2-2 0,2-2 0,-2-3 0,-1-6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14.7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52 8011,'5'0'-109,"0"0"0,3 0 153,1 0-242,2 0 0,2 0 31,0 0 1,2 0 8,0 0 1,3 0-212,-1 0 210,-1 0 1,-1-3 150,1 0-2,-2-4 1,-1 4-273,-4-3 236,-3 2 46,1-2 0,-1-3 0,1-1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14.9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1 8011,'-7'6'0,"4"-2"0,0 1-139,3 0 0,0 1 0,1 3 0,1 4-282,2 1 532,-1 4 0,3-3 0,-2 4-217,2 0 27,0-1 0,1 5 0,-2-2 0,0 0-88,0 0 150,-1-1 0,0-1-17,0 0-15,-2 1-54,4-4 1,-5 2-1,3-3 1,1-1-248,-2-3 350,3 1 0,-2-5 0,2 0 0,3-7 0,1-4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15.3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0 110 7856,'1'-4'-418,"1"2"1,0 1 0,2 1 0,1 0 458,1 0 0,0 2 0,1 1 1,-1 0-89,0 0 223,1 2 0,1-4-105,1 1 1,0-1-57,-3-1 0,3 0-3,-1 0 1,1 0-8,-3 0 1,-2-3-29,1-2 0,-3 0-4,2-2 1,-2 1 30,0-1 1,-2 1-15,0 0 1,-2-3-15,-3 0 0,-1 0 22,-3 1 0,2 0 1,-2 0-1,0 1-1,1 0 45,-1 1 0,1 2 1,-1 2 25,1 1 1,3 2-55,1 1 0,0 2-9,0 2 1,1 1 0,3 2 0,0 2-1,0 2 1,0 1 0,1 2-13,1 3 0,2-3 1,4 3-1,1-1-29,-1 1 1,-1-3-1,1-1-162,1-1 124,2-1 0,-3-1 1,3-1 43,0-3 1,1-1-5,-2-3 0,3-1-319,-3-3 353,2 0 0,-2 0 0,3-3 0,-3-1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15.6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8011,'0'4'-732,"0"0"281,0 0 183,0 6 1,3 0 363,-2 3 0,5 0 0,-3 1 0,1 1-75,1 0 0,-3 0-12,2 0 1,-2-2-43,0-2 1,-1-3 148,-1 0 1,2 0 24,0-2 1,0-3 0,-2-4-1,1-5-114,1-4 0,-1-2 1,4-1-54,0-2 1,0 0 68,2-2 1,-1 3-4,1-1 1,-1 1-20,0 2 1,1 2-955,-1 1 933,1 2 0,-1 0 0,1 1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17.0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380 58 8079,'-6'0'0,"-1"0"-121,1 0 0,-3 0 0,1 0 22,0 0 1,0 3 0,0 1-26,0-1 148,-1 3 1,0-2-1,-1 2 1,-1 0 103,0 1 0,1-1 1,-1 1-59,0-1-12,1 3 1,-3 1-1,-1 3 1,0 0-1,-1 0 1,0 1 0,2 0 0,0 1-11,0-1 0,1 0 1,1-1-1,1-1 24,0 1 0,2-2 0,1 0 1,1 0-124,-1 1 0,3 3 0,0 1 1,-1 0 22,-1 2 0,2 1 1,0 1-1,1 1 1,2 0 1,-2-1-1,1-1 1,1 1 11,0 3 1,1 0-1,0 3 1,0-1 9,0-2 0,0 3 0,1-1 145,1 2-137,-2 1 1,6-1 0,-2 0-1,2 1 21,1-1 0,-1-1 0,1 0 0,1-1-1,1-1 0,0-2 0,-1-3 0,1 0-13,1-2 0,1 1 1,2-1-1,-1 0-31,1 0 1,0-3 0,0 1-1,1 0 21,1 0 0,-1-2 1,3 0-1,1-2 4,1-2 0,0 0 0,1-1 0,1 1-2,0-1 1,3-1 0,-2-1 0,1-1 7,1-1 0,-1-1 1,0 2-241,2-3 223,0-1 1,0 1 0,-1 0-181,0-1 172,-1 0 1,2-1-1,-1 0-48,0 0 51,-3-3 0,3 2 1,-2-4-1,0 0-20,0 0 1,0-2-1,-3 1 1,1-1 32,2 1 1,-2-3 0,1 1 0,0 0-25,0 1 0,-1-2 0,2 1 1,0-1 3,-1 0 0,1 1 0,-3-2 0,0 0 33,1 0 1,-3 1 0,0-1-1,1-2-36,0 0 0,0-3 0,-1-1 177,1 0-92,-3 2 0,3-5 0,-3 2-161,-1-2 106,0 0 1,-1 0 0,0-1 21,0-2 1,-3 2-1,0-3 1,0 1-1,-1 1-4,-2 1 1,2-1 0,-4 1 0,0 1 46,1-2 0,-3 2 0,0-3 0,-1 2 14,0 1 0,0-2 0,-2-2 0,0 1-60,0-3 1,-2 2 0,-1 1 10,0-1-12,-2 2 1,-1 2 0,-1-1-1,-1 1 15,-1 0 1,-2 2 0,-1 0 93,-2 1-113,1 1 1,-4 3 0,2-2 0,-1 0 22,-1-1 1,-1 0-1,1 1 1,-2 0-10,0-1 1,2-1 0,-1 2 0,1-1-10,1 1 0,-2 1 1,2 1-1,0 2 77,-2 1 0,1 0 0,0 3 0,-1 0-26,0-1 1,-1 3 0,-1-1-1,-1 0-5,-1 0 1,-2 0 0,1 1 0,-2-1 44,-1-1 0,1 0 1,0 0-661,2 2 366,2-2 0,-3 6 1,2-3 238,2 3-68,0-3 1,0 2-1,1-1 1,0 1 41,0 1 1,-1 2 0,1 1 0,-1 1 7,-2 1 1,2-2 0,-2 2 0,0-1-34,-1 0 1,0 1 0,2-3 0,1 2-48,1 1 0,2-1 0,2 0 0,2 0 6,0 0 1,3 1 0,1-2-326,2 0 0,4 2 1,0 1-562,3 0 1,0-1 914,0-1 0,0 3 0,0 3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22.9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586 0 8275,'-7'0'-455,"1"0"1,1 0 190,1 0 66,3 0 270,-2 0 1,1 1-16,0 1-16,-3-1 1,3 5 0,-2-2-4,-1 2-18,-1 3 0,0 0 1,-2 3-1,1 1-5,-2 0 1,-2 4 0,2 1 0,-1 0 15,-1 1 0,-2 4 0,1 0 1,-1 2 12,0 1 0,2 0 0,0-1 0,0 1-16,-1 0 0,-1-1 0,0 1 0,1-1-10,1-1 0,-1 1 1,2-2-1,-1 0-26,1-2 0,1-1 0,-2-1-8,0 1 0,1-1 0,0 0 0,0 0-41,0-2 57,2 1 1,-3-1-1,2 2 24,1 1-25,-2-1 1,1-2-1,-2 0 1,2 0 19,0 0 1,1-1-1,-2-2 1,0 1-3,3 0 1,-1-2-1,1-2 1,0-1-17,1-1 1,-2 2 0,4-2 0,-1 1-5,0-1 1,0-1 0,1-1 0,0-1-20,-1 1 0,3-1 0,-1 1 0,0-1 16,1 0 0,1 0 0,0-1-192,-2-1-21,1-2-754,2 1 973,3-3 0,1-6 0,2-1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23.9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6709,'0'6'-28,"0"1"1,0 2 0,1 2 0,1 1 109,3 1 0,1 2 0,2 3 0,1 1-30,1 2 1,-1 2-1,2 2 1,0 0 51,1 1 0,2 1 0,0 6 0,1 1 35,-1 3 0,2-4 0,-1 1-38,-1-1-53,3 4 0,-2-2 0,3 1-77,-3-1 69,4 0 1,-4-2 0,3 1 0,-1-4 0,-3-4 0,-1-1 0,-2-2-244,0 0 218,-3-1 1,2 0 0,-2-1-1,1 0 4,-2-1 1,-2-1-1,0 0 1,-1-1-28,0-1 1,1-3 0,-3 0 0,-1-2-127,0-4 1,-1-1-117,0 0 0,0-4 0,0-4 250,0-5 0,0-9 0,0-5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4:02.43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5 37 8527,'0'10'972,"0"1"0,0 1-84,0 4-528,0 2-184,0 4 1,2 2 0,0 2 0,-1 2 0,0 3 283,1 1-373,-2 3 0,3-5 1,-3 0-305,0-1 85,2-2-47,-1-3 0,1-4 1,-1-3-1,0-3 1,0-2-1,1-3-1236,-2-2 1189,0-4 97,0-1 0,0-2 1,0-2-1,0-2 0,-2-2 1,1-3-116,0-3 1,-2-2-1,1-4 1,0-4-198,-1-1 273,2-1 116,-2-6 0,2 1 0,-2-4 0,1 2 0,1 1 1,0 2 86,1 0 0,0 1 1,0 3-1,1 2 219,1 2 1,0 3-1,4 3 1,-1 2 62,0 2 0,2 0 0,0 1 0,0 3-137,0 2 0,-1 1 1,1 2-1,1-1-48,0 1 1,0 3 0,1 1 0,0 2 81,1 2 1,-2 1 0,-1 2 224,1-1-337,-3 0 0,2-1 1,-3 3 93,-3-1 1,2-1 184,-2-1-188,1-2 1,-2 4-39,-2-4 1,0 3 0,-2-2 0,-3-1-179,0 0 1,0-1-1,-2 0-72,0 0 0,-1 0 0,0-2 1,0-1-616,0-1 1,0-1-1,1 0 1,1 0-1816,0 0 1870,1 0 1,3-4 654,0-1 0,0-4 0,1 1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26.2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251 77 8119,'-4'0'-1163,"0"0"813,-1 0 1,1 0 355,0 0 270,2 0 0,-1 0-127,1-2 0,0 1 0,-2-1-39,-1 1-56,2 1 1,-3 1-1,2 1 1,-2 2-1,-2 2 1,-1 1-1,1 1 12,-2 0 0,3 3 0,-2-2 1,0 1-70,1 2 1,-3 0 0,3 1 0,0 0 46,1 0 1,-2 2 0,0 0-95,1-1 66,1 2 0,1-2 0,-1 2 1,1-1-3,0-1 1,0 2 0,1-4-66,1 1 45,-1 0 0,2 0 1,1 0-1,0 0-24,0 0-57,1 0 86,-2-1 1,3 3 0,1 1 0,1 1 0,0 0 0,2 3-25,1 1 216,-2 5-187,5 0 1,-3 3 0,3-4 0,0-1 0,0-1 0,1-1-36,1-1 0,1-1 0,2-1 0,1-2-21,1 1 1,-1-3 0,2 1-29,0 0 70,2-1 0,-4 0 0,3 0-4,1-1 1,1-1 0,0-2-1,0 0 46,1 0-34,2-1 1,1-1 0,2-3 0,2-1 10,1-1 0,0-3 0,3 1 1,-1-4-9,1-2 0,-1-4 1,1-1 5,-1-1-8,-6-1 13,4-2-12,-8 1 0,3-1 0,-4 0 251,0-3-247,-2 3 79,1-6 0,-4 0 100,1-2-160,-5-3 9,3 1 0,-4-1 14,2 1 1,-2-1 202,-3-2-205,1 1 1,-2 0 0,0 0 59,-3 2-45,-1-1 11,-1 1-9,0 1-160,0 0 153,0 2-14,-3-2-88,-1 3 77,-2-4 0,-1 3 35,-2-1-118,2 1 77,-5 1 1,2-3 16,-3 1-8,0-1-6,0 3 16,0 0 0,-2 0 0,0 1 10,1 1 1,0 4 276,2 0-289,-1 0 12,0 3-17,-3 0 5,2 1 0,-1 0 40,2 0-28,0 1-9,0 1 1,0 1 50,0 0-37,1-1 17,-1 4-16,0-3-237,0 2-1,0-2 201,-3 2 16,3-2-187,-3 3-5,0-1 134,3-1 30,-3 4-193,0-5 177,3 5-11,-3-1 1,2 1-12,-1-1 10,2 1 17,-3-2 1,3 3-25,0 0 1,1 0 77,2 0-70,-3 0 8,3 0-6,0 0 10,1 3 1,2-2 14,-2 1 0,2 1-179,-1-1 159,1 0-106,0 1 0,1-2 0,-1 4-475,1 0 453,-1 0 0,3 0 0,1-1-683,0 1 406,-2 1-1,4 0 417,-2 1 0,3-1 0,0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28.1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296 39 8544,'-6'0'-192,"-1"0"1,3 0-1,0 0-7,-1 0 1,1 0 95,0 0 1,0 0 112,-3 0-45,1 0 1,-1 0-80,1 0 183,0 3-17,-1-2 0,1 4-53,-1-3 77,-2 3-31,2-2 1,-2 4-24,2-1 1,-1 1-18,-1-1 0,0 1-5,0 2 35,2-2 7,-2 5 1,0-4-7,0 3 0,0-3 0,1 3 0,0 0 62,0-1-61,1 2-56,-3-2 66,3 0-9,-2 2-59,3-2 0,-1 1 0,1-1 17,2 2 35,-2-3-2,6 3-16,-3-2-192,0 3 0,2 0-182,-1 0 318,1 0 28,1 0-129,0 2 110,0-1 0,0 4 65,0 0-95,0 0 25,3 1 0,1 3 32,2-1-39,-2 4 0,4-5-4,-3 5 57,4-5-28,-3 2 7,4 0 0,-2-2-2,2 1 1,-1-1 14,2 0 0,-3-1-22,3 0 0,0-2 45,2 1 1,0-3-44,2 2 1,-1-2 153,4 2 1,-1-3-139,2 1 1,0-1 108,1-1 0,1-1-128,0-2 1,4 2 0,-2-4-1,0 0-9,1-1 1,-1 0 47,0-1 1,2-1-11,-4-1 7,3-3-8,-1 2 1,1-3 25,-1 0 0,0-3-32,1-1 1,1-2-7,-2 0 1,0-3 1,1-2 150,-4-1-134,3-4 24,-4 2 196,0-4 0,3-1-42,-1-2-136,1-3 123,-3 1-98,-3-3-30,3 3 1,-3-4-95,1 1 120,-2-4-9,1 7 49,-2-5-205,-1 5 5,-1 0 149,-5-2-155,5 5 128,-5-5 1,0 4 29,-2-2-276,-4 2 237,2-1-51,0 0 31,-3 2-4,3-2 7,-3 5-5,-3-2 0,0 3 0,-4-3-2,1 2 1,0-1 0,-1 3-1,0-1 1,-2 0 10,-1-1-5,-2 3 2,2-2 257,-5 3-250,4 3-2,-5-2 5,3 5 172,-2-5 1,1 5-163,-5-3 18,6 4 67,-6 0 0,6-1 6,-2 1-65,-2-1 0,4 1 0,-4-1-82,2 1 1,2 0 161,-2-1-70,-2 1-75,4 2 65,-3 1-13,0 0 11,0 3-133,-1-3 0,-1 3 110,1 0 1,0 0 72,0 0 0,1 0-62,-2 0 0,1 0-67,2 0 1,-3 0 38,3 0 1,-2 0-5,2 0 21,-3 0-109,5 0 1,-6-2 97,2-1 1,1 1-66,-2 2 0,3 0 49,-2 0 1,3 0 34,-1 0 0,1 0-43,2 0 0,-1 2 58,0 1-50,0-1-31,3-2 1,-1 1-53,2 1 1,0-2-419,3 3 0,3-2 0,3 0-318,4 2 0,1 2 815,2-1 0,-1 2 0,1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29.8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477 7 7460,'-7'0'-192,"1"0"0,-1-3 0,1 1 367,0 1 1,1 0 0,1 1-1,-1 0-133,-1 0 1,2 0 0,0 0 0,-1 0-7,-1 0 1,0 0-1,-1 0 1,1 0 15,-1 0 0,0 2 0,-1 1 1,0 1-27,-4-3 1,3 5 0,-2-3 0,1 2-18,0-1 1,-1 0 0,0 3 0,0-1-11,0 1 1,-1 1 0,1 1-1,0-1 33,0 2 1,-1-2 0,2 2 0,-1 0-19,0 0 1,-2 3-1,-2 4-6,1 2 1,1 1-1,0 1 1,0 0 0,1 0-26,1 2 1,0-4 0,2 1-30,1-2 49,1-4 0,1 4 0,0-3-101,2-1 96,-2 0 1,4-1-1,-1 2-15,0 0 1,1 0 0,2-2 0,0-1 1,0 1-25,0 0 1,0-2-1,1 0 1,1 0-37,2 1 0,2 0 0,0 0 0,1-2-1,-1 2 0,3 0 0,1 1 0,1 0 23,0 0 1,-1-1-1,3 1 1,0 0 45,0 0 0,0 0 0,0 0 0,0 0-15,-1-1 0,1 1 1,0 0 133,0 0-125,0 0 1,0-2-1,2-1 102,0 2-93,3-3 1,-2 3 0,3-3-1,1 0 40,-1 0 0,0-1 0,1-3 0,-1-1 11,0-1 0,3 1 0,-1-2 1,0 0-28,-1-2 0,0 0 1,0-3-1,2-1 26,-1-2 0,1-3 0,-1-2 0,1-1 6,0-1 1,-2-2 0,1 0 0,-1-2 17,0-1 1,-4 0-1,0-2 1,-1 1-19,0 0 0,0 0 0,-3 0 0,-1 1-17,0 1 0,-2 0 0,1-2-167,-1-1 159,-1 1 0,-2 0 1,-1-1-181,-1 1 152,-2 3 0,1-3 0,-3 3 0,0-1 6,0-1 1,0 4 0,-1-1 0,-1 1 8,-2 2 0,-2-1 1,-1 2-1,1 0 62,0 0 0,-1 1 1,1 0-1,1 0-14,1 0 1,0 0 0,-3-2-1,2 2-59,0-2 0,0 2 0,0 0 1,0-1 69,1 1 0,-4-2 0,2 4 0,-1-1-44,0 0 0,-2 1 0,0-2 118,-1 1-121,2 0 0,-4 3 0,2-1 182,0 1-184,-2 0 0,4 1 1,-2 1-1,0-1 2,3-1 0,-1 0 0,2 0 0,-1 1 2,-2 1 1,4 0-1,-1-1 1,0 2 59,0 0 0,0-2 0,0 3-25,-1-2 0,1 3 0,-1-2-64,1 3 0,-1-2 1,1-1-118,-1 2 0,1 0 115,0 1 1,1-2 0,1 0-683,-1 1 472,2 0 0,-3 1 0,2 0-1024,-2 0 1238,-3 3 0,-1 3 0,-3 4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32.5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656 110 7430,'-4'-2'0,"0"-1"0,1-1-376,-1-1 1,0 2 0,-3-1 0,1 0 661,0 1 0,-1-1 0,1-3-32,-1 1 0,-1-1 0,-2 2 0,1 0-159,0 0 0,-3 1 0,2-2 0,-3-1-23,-2 1 0,-2 1 0,-2 2 0,0 0 2,0 2 1,-1-2 0,1 1-164,0 0 51,-1 1 1,1 1 0,1 1 54,0 1-2,0-1 1,2 4 0,-2-2 0,1 0 2,-1 2 0,2 1 0,1 1 0,0 0 7,0 1 1,0 2 0,3 1-1,0 0-62,1 0 1,3 1-1,-2 1 1,0 0-27,0 0 0,2 0 1,-1 0-1,2 2 28,1 0 1,-1 2-1,1 1 1,0 0 6,-1 2 1,3-1 0,0 0-1,1 1-8,2 2 0,0-2 0,1 3 55,0-1-31,0 3 1,0-3 0,0 2-56,0 0 53,3-1 1,-1 0 0,2-1-10,1 0 11,1-2 1,0 3 0,1-4 0,1-1-15,1 0 0,1-1 1,0-1-1,-1 0-10,0 0 1,3 1-1,-1-2 1,3 1 10,1 0 1,2 1 0,1-2 27,0-1 1,2 2 19,2-1-43,-2 0 29,5-2 1,-3 0-2,4 0 0,0-3-13,0-2 1,0-1 11,2 0 0,-2-1-3,2-2 0,-1 1-5,1-3 49,-1 0-45,1-2-2,-2 0 0,-3 0-2,2 0 2,-5-3 1,3 0 44,-2-4 0,-1 1 5,2-1 0,-2-2-33,2-2-10,-2-1 5,2-1 1,-3 1 97,1-1-93,-4 0 1,3-3 0,-5 2-34,3-3 47,-3 2-16,2 0 0,-3 0 17,0 0-12,-3-3 6,2 4 0,-5-2 0,2 3 0,-1-1-2,-1-1 0,1 0 0,-4 2 0,1 0 230,-1 0-231,2-3 1,-5 3 0,1-2 2,1 1 1,-2 1 0,1-2-1,-1-1 1,-2 1 11,-1-1 0,1 0-115,-4 1 91,1-1 0,-5-3 0,0 1 0,0 2 1,-1 0 26,0 2 0,-1-2 0,-2 1 37,0 1-5,1 0 0,-1 2 0,0-1 0,-1 0 143,-1 0-165,2 0-9,-3 0-20,0 0 0,3 1 6,-2-1 21,-2 0-4,4 0 0,-3 0 43,3 0-36,0 3 130,0-2-129,-2 5 0,1-2 0,-1 2 180,1 1-200,2-1 1,1 3-1,0 0 1,0 1-25,1-1 0,-1 3 0,2-2 1,1 1 36,-2 0 1,3 0 0,-1 1 0,0-1-76,-1 0 1,2 0-1,-1 2-130,0 0-223,2 0 34,0 0 0,-1 0 0,1 0-694,-1 0 1041,1 3 0,-1 3 0,1 4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33.3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8037,'4'0'-785,"4"0"0,0 0 837,3 0 65,0 0 1,10 2 0,0 0 0,2-1-3,4 0 1,4 0 0,0 0 0,3 1-16,2 0 0,3-1 0,2-1 1,1 0-27,2 0 1,2-1 0,2-1 0,0 0-88,0 1 0,-2-2 0,-2 1 0,-2 0-6,0-1 0,-5 2 0,-2-1 0,-3 1 42,-2 1 0,-1 0 0,-4 0 215,-2 0-220,-4 0 0,-1 2 1,-3 1-241,0-2 238,-5 0 0,0-1 0,-4 0-456,0 0 71,-2 0 369,-1 0 0,-3 0 0,0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33.9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1 419 8028,'4'-7'-39,"0"1"0,4-1 0,2 1 0,2 0 70,1-1 0,3 1 0,1-2 0,2 1 549,3-2-1331,4-2 589,0 3 1,6-4 0,-2 2 48,1-3 168,1 1 0,6-4-96,-2-1 1,6 0 0,-3 0-77,-1-1 118,1 3 1,0-6 0,0 2-1,0-1 7,-3 2 1,-4 3 0,-1 3 23,-1 1 0,-3-1 0,-2 2 0,-3 0 1,-4 1-40,-3 2 1,-2 3-1,-1 0-565,-1 1 299,-2-2 273,-5 4 0,2-1 0,-3 2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34.6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148 33 7230,'4'-6'0,"-2"-1"-492,-1 1 0,1 1 350,0 1 399,0 3-103,-2-2 1,0 11 271,0 2-271,0 4 1,-3 5-1,-1 3 1,-2 5-5,0 5 1,-1 4 0,1 5 0,0 2-52,-1 4 1,1 3-1,-1 3 1,1 2-60,-1 4 1,1 2 0,-1 0 0,-1 0-70,-1-2 0,1 2 0,1-3 1,1-2-26,0-4 1,0-5-1,1 1 1,1-4 2,-1-3 1,1-1-1,0-7-149,2-1 201,-1-3 0,3-6 0,0-2 0,0-2-9,0-4 0,0-1 1,0-5-604,0-1 289,0-4 321,0-4 0,6-9 0,1-5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35.3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8145,'1'7'0,"1"2"-564,2 4 450,2 3 0,3 6 0,3 1 0,2 1 189,3 2 0,2 0 0,3 4 0,2 2-18,3-2 1,0 2-1,3 1 1,-1 2 60,0 1 0,1 3 1,2 4-1,0-1-43,-2-1 0,1-2 1,-4-2-1,-1-2-97,-2-3 0,-1-2 0,0 1 0,-1-2 49,-2 0 1,-2-2 0,-1-4-141,-4-4 131,-1 0 0,-2-3 0,3 1-291,-3-2 176,2-1 1,-4-1 0,0-1-647,-1-1 367,0-2 376,-1-3 0,-2 1 0,-1-1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36.1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7775,'6'0'-539,"-1"0"1,0 0 61,2 0 512,-1 3 1,7 0 0,0 4 0,4 0 90,4 1 1,2 2 0,3 3 0,1 0-6,1 0 1,6 3-1,1 1 1,4 1 11,4 2 1,4 1-1,2 1 1,1-2 16,1 0 0,-3-1 0,3-2 0,-1-3-90,-1-2 0,-3 0 0,-4-2 0,-1 1 32,-1-1 1,-2-1-1,-3 1 473,0-1-429,0 3 1,-3-5 0,0 1-1,0-3-6,0-3 0,-2 1 0,-1-1-246,-3-1 110,4 0 1,-7-1-1,3 1-323,-4 1 118,1-2 1,-4 3-1,1-3 1,-5 0-845,-1-3 1055,-1 3 0,-3-6 0,-1 2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4:43.5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2843 186 7565,'-2'-18'-296,"-5"4"1,2 5 318,-9 9 1,8 0-1,-8 0-38,-2 0 47,-2 0 0,-3 7 0,0 2 36,1 3-35,-1-8 0,1 12 0,-1-7 0,0 0 37,1 1 0,-1 3 0,1-3 0,-3-1-2,-5 0 0,5 5 1,-4-5-1,2 2-4,-3 5 0,3-4 0,-7 1 0,2 3-26,5 3 0,-5 4 0,1 2 0,-1 2-41,0-2 1,0-2 0,5-2-1,-2-1-4,2 1 1,2 0 0,2-1 0,0-1 21,1-6 0,2 6 1,2-6-1,2 6-17,-2 1 0,-2 1 0,-5-1 21,-5 1-3,5 9 1,-9-7 0,7 6-1,-5-1 22,-2-1 0,5 3 0,-8-5 0,-1 5-4,-3 2 1,5-7-1,-1 5 1,1-3-19,2 1 0,-7 6 0,7-6 0,0-3 3,5-2 0,1 0 1,1 2-1,-2 2-19,2-2 0,2 5 1,2-2-1,0-1-12,1 3 0,-1-5 0,1 7 0,-1 0 21,0 0 1,-1-7 0,-4 5-52,-1 0 43,-1-7 0,8 16 0,-1-7 16,1 0-14,-10 7 0,7-14 1,-4 9-1,4 0 7,2-2 1,1 7 0,-3-7-1,-3 3 2,-1-1 1,0 0 0,6 5-1,0-2-4,1-3 1,6-2 0,0 5 0,-2-5-4,-2-2 1,4 4 0,1-4-1,-1-1-9,2 1 1,-4 0 0,7-5 0,0 5-3,0 2 1,-5-5-1,5 5 1,0 0-2,0 1 1,-5-6 0,7 7 4,2 3 1,-6 2 0,6-5 0,-6-2 0,0 0 0,-1 0 1,8 0 0,-6 5 0,4-3 0,-1 3 1,-7 2-1,7 0 1,3 0 16,1 2 0,-4-5 0,-2 12 1,0-2 27,0 2 0,-7 3 1,4 6-1,-1-5-21,-1-1 1,7 4 0,-7-5 0,1 0-11,1 1 0,-4-3 0,9-7 0,0 0-10,-2 0 0,7 1 1,-5-1-1,5 0 9,2 0 1,0 0 0,0 1 34,0-1-40,-9 0 0,6 0 0,-3 0-34,3 1 34,3-1 0,-7 0 1,1 0-1,1 0 12,3 0 1,2-6-93,0-1 73,0-9 0,0 12 1,0-7-1,2-1 1,3 1-9,1-5 1,8-2 0,-5-2-1,0-1 6,1 1 0,6 6 0,-5 1 0,3-3 1,0-2 0,-3 0 0,5 2 0,-2 3 0,-1 6 0,8-7 0,-3 1 0,-2-1 0,-2 1 0,0-1 0,6-4 0,1 4 0,0-4 0,-1 7 0,3-7 137,5 4-135,-6-4 1,8 9 0,-9-6 0,-1 3 5,1 3 1,2-4 0,2 4-1,2 0-1,-1 0 0,3-5 0,1 5 0,0 0-12,0 1 1,6-6 0,-4 5 0,3-2 0,-1-5 0,-7 5 1,5-3-1,1 1 0,-1 1 0,-5-3 0,5 6 0,0-3 22,0-4 0,-4 5 0,6 0 0,0 0 17,-2-1 1,7-1 0,-4-5-10,3 4 0,4-4 0,-3 5 0,-1-5-40,4-3 24,-6 1 0,15-1 0,-10 1 0,2-1-1,5 1 1,-4 0 0,4-1 0,-5 1-15,-1-1 0,6 1 0,0 0 0,-3-1 1,-1 1 1,-1-1-1,3-1 1,2-3 0,-2-2 1,4-1-1,1 8 1,-1-1-1,0 1 0,5-3 0,-4-2 0,1-2 13,5 2 0,1 0 1,-1 0-1,-2-2 31,2 2 1,3-5-1,1 3-52,1 2 17,0-7 1,-3 3 0,-1-8-111,-3 3 91,9 9 1,-7-14 0,5 8 0,-5-4-7,-5 1 0,8 7 0,-5-7 1,4-3 12,3-1 0,5-3 0,-1 0 0,-2 0 9,2 0 1,8 0 0,-6 0 0,-1 0-4,-3 0 0,4 0 0,1 0 0,-3 0-30,-2 0 0,-4-3 0,-3-1 0,-2-3 12,2 2 0,-4 3 1,2 0 6,2-5 1,2 5-1,1-7 1,-3 2 107,-2 0-106,0-9 1,5 7 0,-1-7 168,3 2-98,-5 0 1,14-6-1,-7-1 1,2-2-35,3-4 1,2 4-1,-5-5 1,5 5-5,3 3 0,-8-1 0,5-2 0,-2-2-56,-1-2 1,1-1-1,-7 8 1,-1-1-19,1 0 0,2 1 1,3-3-1,1-2 36,-1-3 1,-3-6 0,-2 4 0,-1-2 57,1-4 1,-7 4 0,-2 0-1,-3 0-44,-4-1 0,-3 6 0,-4-5 254,-5 2-153,5-6 1,-16 10 0,5-6 162,-5 3-228,-3-8 0,8 12 0,-1-9-40,-2-3 41,7-2 1,-2-9 0,7-2-45,-3-3 0,0 5 1,8-5-1,-1-2 1,0 0 32,0-2 0,-7-5 0,-1 14 0,-4 0-19,-4-2 1,5 7-1,-2-6 1,-3 6 0,-2 2 1,-3 2-1,1 2 1,-1 3-16,1-3 1,0-8-1,2-4 1,2 4 24,2 1 0,8-4 0,-6-2-115,3-3 99,-7-2 0,12-4 0,-9 2 59,-3 2-59,-2 9 0,4-11 1,-2 11-4,-6 7 1,1-2-1,-8 9 1,-1-3-1,-2 3 5,0 3 1,-6-6-34,4 8 31,-5-10 1,-2 7-1,0-6 1,0-1-1,2-4-31,5-5 0,-5-4 0,5 4 0,-5-4 1,-2-3 0,0 7 0,0-4 0,0 2 46,0 0 0,-2 7 0,-2 6 0,-6 1-32,-1 2 1,4 0 0,-4 7 144,1-3-128,-6-8 0,12 11 0,-10-7 0,0 0 6,3 0 0,-7-3 1,6-4-89,1 5 77,-8-5 1,10 7-1,-7-9 1,3 2 11,-3 5 1,-3-5-1,-1 7 1,-1-3 26,0 1 0,1 9 1,-1-5-1,-2 3-8,-4-1 0,4-6 1,-4 6-1,1 1-21,-1-3 0,4 5 1,-4-7-1,4 0-10,2 0 0,-6 0 1,-1-5-1,3 3-12,2-3 1,0-2-1,-2-2-13,-2 0 26,-1 9 0,1-7 1,-3 7-1,-2-2-2,-5-1 1,5 8 0,0-5 0,0 2 2,0 5 0,5-5 1,-8 3-1,1-1 0,2-2 0,0 5 1,7-7-1,-5 0 5,-2 0 1,7 5 0,-5-5 0,0 2 41,-4 5 1,2-5-1,0 3 1,0 1-22,0 4 1,0 1 0,-5 0 0,3 1-11,-3-1 0,5 1 0,-2-1 0,0 0 29,1 1 0,-3 1 1,6 3-77,-2 3 46,7-1 1,-12-7 0,10 1-65,2-1 56,2 1 1,2-1 0,1 0-13,-1 1 25,-9-1 0,7 1 0,-4-1 0,2 3 26,-3 4 0,5-4 0,-6 4 0,1-4-13,1-3 1,-8 0 0,6 3 0,-1 2-29,0 2 0,0 1 1,5-8-1,-5 0 16,-2 1 0,7 2 0,-5 2 0,1 2-38,-6-2 0,-1-3 0,-1-1 0,3-1-33,-3 1 0,-2 1 0,0 3 0,3 3 44,1-3 0,1 4 0,-7 1 0,0-1 0,0 1 1,2 4-1,2-4 1,3 1 1,-3 6 1,-2-5 0,-2 2 0,2 0 13,5-2 1,-5 6-1,7-6 1,-2 2 2,-1 1 1,3-8 0,-4 7 0,4 0 31,2-2 1,0 4-1,5-6 1,-3 2-17,3 4 0,2-4 0,3 2 0,-1 0 2,1-2 0,-8 5 1,1-8-28,1 3 1,4 0 0,-1 4-1,-3-4-92,-1-2 95,0 6 1,1-6 0,1 6-133,0-2 116,7-9 0,-19 14 1,10-7-1,-1 2-7,-2 0 0,5-2 0,-7 4 0,0-2 14,0 3 0,5 2 1,-5 2-1,0-3 1,0-4 1,6 5 0,-3-5 0,1 5-5,1 2 0,-3 0 0,5 0 0,-3 0 4,3 0 0,-5 0 0,3 0 0,0 0-2,-3 0 0,7 0 1,-7 0-1,3 0 5,-1 0 0,-6 0 0,4 0 56,-2 0-58,7 0 0,-12 0 0,10 0 198,2 0-193,2 0 0,-5 0 0,1 0 0,2 0 6,2 0 0,2 0 0,1 0 0,-1 0 0,0 0 0,1 0 0,-1 0-13,1 0 0,-1 0 0,0 0-3,1 0-1,-1 0 1,1 0 0,-1 0 9,0 0 0,-6 0 1,0 0-1,1 0-3,3 0 1,-4 0-1,0 0 1,1 0 6,4 0 0,1 0 48,0 0-49,1 0 1,6 0-33,0 0-40,10 0 15,-15 0 1,8 0 20,-10 0 0,8 0 32,-1 0 1,0 2 8,-6 5 0,-1-5-42,0 5 1,8-4-1,1-1 6,3 5 0,-7-5 0,5 7 2,-1 0 0,-6-4 0,4 6-31,-4-2 0,4 1-158,0-4 185,1-3 1,-1 13-1,2-7-109,3 2 1,-7-6 25,3 2 1,1 2 0,-2-2-349,-2-3 1,7 8 0,0 2 456,0 4 0,7 12 0,-8 2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4:03.13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1 8960,'4'10'0,"-1"1"268,1 1 0,-2 3 0,0 2 739,-1 2-705,1 0 1,-2 1 0,2 1-114,-1 0 0,-1-3 0,0 0 0,0-1 0,0-3 166,0-1-534,0-1 0,0-3 1,0-1-610,0-1 171,0 0-19,0-4 454,2-1 1,-1-2 0,3 0 0,0-2 29,3-1 1,-1-2 0,2-2-88,2-2 155,-3-1 1,3 0-1,-2 0 91,2-1-9,-2 3 1,0 1-1,-3 2 81,2 0 0,-1 2 1,1 1-1,-1 2 258,-1 0 0,0 0 0,0 2 0,0 1-48,-2 2 0,2 1 1,-2 0-1,1 1-153,0 1 1,0 0 0,-2 2 0,0-2-309,0 1 1,0 0 0,-2 1 0,0-2-227,0-1 0,0 2 0,0-2 0,0 1-1447,0 1 1845,-2 1 0,-3-2 0,-3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5:45.57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141 1 6775,'-9'6'52,"1"3"1,2 4 0,1 2 9,-1 4 1,4-1-1,-4 3 1,1 1-69,1 0 1,-6 2 0,4 4-64,-2 0 0,3 5 0,-2 0 0,0-1 1,3-4-52,-3-5 0,4 4 0,-5-5 0,2 0-20,3-3 1,0-4 139,-2-1 0,4 1 0,-6-1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5:45.93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43 57 7793,'-14'0'-1042,"1"-6"737,4-4 1,3 2 334,6-1 0,0 4 224,0-4-56,0 6 27,6-4-182,-5 7 0,7 2 0,-5 3 17,2 4 0,6 4 0,-3 2 0,1 4-32,1 5 0,-2-2 0,3 3 0,-2 3-6,2 3 0,1 2 0,3-5 0,-1 1-50,0-1 0,-2 0 1,-1-1-1,-1-2-80,1-2 1,0-1 0,0 2 0,-2-5-108,2-4 0,-3-2 1,0-2-1,0-3 215,-1-2 0,-3-1 0,2-12 0,-6-1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6:17.71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78 71 8164,'15'-1'-98,"-1"-3"0,0 0 142,0 1 0,0 1 0,0 2 0,0 0-93,0 0 1,0 0 0,1 0-1,-1 0 3,0 0 0,-5 0 172,1 0-17,-7 0 1,3-2 0,-8-1-74,-2-1 1,-3-3-1,-4 4 1,1-2-26,-6 2 0,2 2 0,-7-1 0,1-1-35,-4-2 1,4 1-1,1 4 1,2 0 51,-2 0 0,3 0 73,-2 0-78,2 0 1,7 0 38,-1 0-77,7 0 1,8 0 30,9 0 0,3-2 0,-3-1 0,0-2 5,0 2 1,1 2 0,0 1-1,2 0-5,2 0 0,0 0 1,-5 0-19,0 0 0,0 0 0,-1 1-432,-4 4 1,4-4 433,-4 4 0,4-3 0,1-2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6:19.13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43 13 7592,'-14'0'-254,"4"-4"296,1-1 1,6 2 0,-2 7 0,3 6-80,2 2 0,2 4 1,1 1-145,2 2 198,0 6 0,-5-1 0,0 7-122,0 2 59,0 0 1,0-5-1,0 0-155,0 1 0,0-3 86,0-2 1,0 1 0,0-6-20,0-2 1,0-1 133,0-2 0,0 0 0,0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6:19.57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 29 7877,'-8'-6'-579,"-5"4"0,13-9 0,0 6 675,8 2 0,0 2 0,1 1 1,2 0 118,2 0 0,1 4 0,0 3-209,0 0 1,0-2 0,-1 5 9,-4 1 1,2-4-1,-6 3-10,-2 1 0,-1-3 0,-4-1 103,-3 0-102,4 4 0,-12-8 0,4 5 16,-4-2 0,4 3-11,0-4-13,5 0 0,-2-4 1,8 2-1,2 2-63,6-2 0,2 4 42,2-3 0,1 6 0,-1-6 0,-2 1 0,-1 0 104,-1 0 0,-3 5 1,4 0-32,-1 2 0,-7 3 1,2-1-1,-5 0 206,-5 0 1,-3 0-1,-6 0 349,0 0-540,0 0 0,0-1 1,0-2-19,-1-2-8,1-6 0,0 4-730,0-7 453,6 0 0,-3-2 237,7-3 0,-7-9 0,3-8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6:20.2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212 29 7945,'-14'-8'118,"5"2"1,0 6-116,-2 0 0,-2-5 1,-1 0-61,0 2 82,0 2 1,0 5 0,-1 3 78,1 1-31,0-5 1,5 9-1,-1-2 231,-1 2-277,5-4 0,-2 6 1,5-1-1,-2 4 5,2 0 1,2 10 0,2 1 0,2 3-141,2 4 1,11-7-1,0 2 1,2-7-107,3-2 1,9 2-1,-1-5 1,6-6-22,4-6 0,0-4 0,0-4 0,-3-4-566,-1-8 801,-2-6 0,-5-9 0,0 1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6:21.22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28 1 7189,'-14'7'-81,"6"6"1,2-10 0,6 6 111,0 2 1,0 2 0,0 3 0,2 2 47,2 6 1,0-2-1,3 1-112,0 3 74,-3 0 1,1 2-1,0 1-146,-2-1 33,5 0 0,-7 0 0,6 1-227,-1-1 299,-4-6 0,4 3 0,-6-6 1,1-4-431,4-4 309,-3 2 1,4-18 0,-6-1 0,0-10 117,0-7 0,0-6 1,0-3-1,-2-6 7,-2-3 0,0 0 0,-3 2 0,-1 2 98,0-3 1,5 12 0,-2 5 0,2 5 535,-2 4-549,4 6 1,-4 2 298,10 6-335,3 0 1,6 0 0,0 0 152,0 0-181,0 0 0,0 6 1,0 2-1,2 0-20,3-3 0,-4 3 1,4 1-1,-3 4 37,-2 1 0,-1 0 0,-2 0 0,-4 0 6,0 0 1,2 0 0,-4 0 0,-2 2 61,-2 3 0,-2-3 0,-2 2 0,-4-2 72,0-2 1,-3 2-1,-5 1 1,-3 0-92,-1-4 1,1 1 0,2-6-1,-1 1 47,-2 1 1,0-7 0,3 1-328,-2-2-29,2-2 0,0 0-1017,7 0 1235,6 0 0,-10-13 0,5-2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7:25.3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141 42 7857,'0'-9'133,"0"0"1,0 4 660,0-5-16,0 7-572,0-3-151,0 6 1,-1 5 0,-3 1-120,0 2-17,-7 7 1,4 3-1,-4 5 1,2 2 22,-2 2 1,3 0 0,0-1 0,1 1 26,-1 3 0,0 1 1,-3-3-1,3-1-204,2-3 0,0 2 0,2-4 0,0 0-411,1-3 0,1-3 646,2-2 0,0-6 0,0-2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7:25.82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 15 7750,'-8'-6'-118,"2"4"179,6-4 0,0 7 3,0 4 0,5-2 0,-1 7 0,1 1 6,1 1 1,-4 2 0,4 2 0,-1 1-31,0 2 1,4 0-1,-4-5 1,-1 0-37,3 0 0,-4-1 0,5-2 1,0-4-37,-1 0 0,-2 2 0,4-4 37,2-2 0,2-1 0,1-4 1,2-4 14,3-8 1,-2-2-1,6-8-298,2-1 0,1 3 0,-1-1 0,-3-1 278,-2 2 0,5 2 0,-3 6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7:28.39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43 15 6765,'-1'-8'-897,"-4"3"911,3 4 1,-6 1 113,4 0 334,2 0-35,-10 0-102,10 0-198,-4 0 1,7 0-79,4 0 0,3 0 0,8 0 2,2 0 0,-2 0 1,3 0-1,-2 0-43,2 0 0,-2 0 0,5 0 0,0 0 52,0 0 1,-3 0-1,3 0-190,-2 0 68,5 0 1,-7 0-1,3 0-384,0 0 257,-2 0 1,-5 0 0,0 0-177,0 0 0,-5 0 365,1 0 0,-1 0 0,5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4:04.49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40 52 7727,'-5'0'11,"2"0"1,-1 1 0,0 1 47,0 1 0,-1 3 0,1 2 0,1 0 11,1 3 0,-1 0 0,1 3 0,1 0 27,2-1 0,1 1 0,3-2 0,1 0-81,2-1 0,0-3 0,2-2 1,1-2 6,-1 0 0,2-3 0,0 0 73,0-2-66,1-2 0,-2-3 1,1 0-1,-1-3 27,-1-1 1,-2 0 0,-1 0-1,-1-1 26,-1 1 0,-2-2 1,-2 0-1,0 0 29,-1 2 0,-3-1 1,-2 1-1,-3 0-128,-2-1 1,-2 1 0,-1 0 0,0 1-112,-1 0 1,1 5 0,1-1 0,0 2-61,0 2 1,0 1 0,3 0 0,1 0-307,1 2 0,0 3 0,4 2 0,1 1 493,2 1 0,2 1 0,1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7:28.67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6937,'15'0'8,"-1"0"0,-2 2 0,-1 3 11,-1 4 0,-6 4 1,4 1-1,-2 0 1,-2 0 1,2 5 0,-1 1-1,-2 1 4,-2-1 0,-2 0 0,-4-2-175,-4 0 156,2 1 1,-5-3 0,2 1-6,-2 2 0,-2 0 0,0-5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7:29.95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71 424 7013,'0'-14'458,"0"0"-405,0 0 0,0-1 1,0 1-1,0 0-41,0 0 0,0-2 0,0-1 0,0-3-57,0-2 1,2-2 0,1-4 0,2 1-18,-2 4 1,0-2 0,0 6 0,2 2 10,-2 1 1,-1 2-113,-2 0 30,0 0 53,0 6 0,1 2 0,2 4-78,2-3 80,0 4 70,1-5 9,-4 6 77,4 0 0,-6 1-42,0 4 121,0-4 11,0 6-34,0-7-55,0 0 1,-5 1 49,0 4 0,-6-2-115,2 6 0,-4 1 1,-1 2-86,0-2 1,5 2 0,-1-2 17,-1 2 1,5-2-1,0-1-641,0 2 694,4-5 0,-4 7 0,6-5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7:30.15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7282,'9'5'0,"1"1"-47,1 2 1,1 0 0,2 3-394,1-2 278,-1-6 1,4 8 161,1-6 0,0 6 0,-5-3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7:31.24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170 438 7823,'-14'0'-384,"4"0"0,1-1 551,-2-4 0,4 2 0,1-5 288,0 2-424,4-5 1,-5 3 0,3-6 0,0 0-63,1-1 0,1 0 0,2-4 1,0-5 64,0-2 1,0-2 0,0-1 0,2 1-151,2 0 0,-2 1 0,4 2 1,-1 3-43,0 2 0,-1 1 1,-2 6 49,2 4 0,-2 1 123,3 4 46,-4 2-102,-1-4-64,0 6 429,0 0 1,-4 1-251,-1 4 1,-1-2 0,3 6-8,-2 2 0,-1-3-120,1 2 89,3-1 0,-10 5-184,2 0 87,4 0 1,-2-4-1,5-1-136,-2 2-105,-6-4 0,8 5 302,-6-3 0,-1 4 0,-4 1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7:31.42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6315,'15'0'221,"-1"0"1,0 1-324,0 4 1,5 1 0,0 5 0,-2-3 101,-2-2 0,6 5 0,1-3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7:37.2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6974,'14'0'39,"0"0"0,0 0 0,1 0 6,-1 0 1,4 0 0,3 0 0,-1 0-71,1 0 1,2 4 0,-2 1 0,0-2-76,5-1 0,-4-2 1,-1 0-177,0 0 194,-2 0 1,-1 0 0,1 0-227,-1 0 252,-3 0 1,-1 0 55,0 0 0,-6 6 0,-1-4 0,-7 4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7:37.68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170 14 8004,'0'-7'-1019,"-6"0"1092,-2 7 1,-1 0-1,-1 0 1,1 2-84,1 3 0,-5 2 0,4 8-48,-4-1 0,4-2 0,1-1 0,2-1 26,3 1 1,-3-4 0,-1 1 0,1 0-26,0 0 0,1-3 0,3 2 0,-1 1-140,-1 0 0,-3-3 2,3 4 615,2 1 0,-4 4-354,6 0 1,1-2 0,4-1-176,4-1 27,4-1 0,3 4 1,2-2-1,6-2-366,3 2 448,1-5 0,6 7 0,2-5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7:38.48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608 0 7402,'-14'0'-317,"4"5"0,1 0 1,-2-1 516,-2 3 1,-1 0-110,0 8-71,-6-1 0,4 1 1,-4 3 14,-1 0-15,5 1 1,-5-3 0,3 1 10,-1 2-8,-6 0 0,5-4 1,-5 3-9,1 1 0,7 6 0,-8-10 0,5 4-74,-2-3 64,4 4 1,-7-4-1,7 3 1,0-4-38,3-1 0,-4 1 0,0-1-88,2 0 0,3 0 0,3-2-323,1-2 159,7-4 284,-3-6 0,6 0 0,0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7:38.87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170 0 7590,'-1'8'-675,"-4"-3"736,3-3 1,-5-1 0,3 4-9,0 4 1,-3 4-1,4 1-342,-1 0 232,-7 6 1,4-2 0,-4 4 0,2-2 44,-2-3 0,3 4 1,-1-3-1,-1 0 3,2-3 0,-2-1 0,3 1 0,1-1 16,0 0 0,-1-2 0,4-1 39,-1-1-39,-1-1 1,5 1-11,0-1 7,0-6 1,1 3 77,4-6-76,3 0 1,6 5 0,0 0-14,0-1 0,2-4 0,1 0 0,2 0-80,-2 0 0,1 0 1,-1-1 86,2-4 0,6-3 0,-3-6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7:40.78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621 85 7814,'-9'0'-414,"1"-2"757,2-2 1,0 2 0,3-4-245,-2 0 0,-6 4 0,1-4-18,-2-1 1,-4 6 0,-1-5-1,-3 1 3,-2 0 1,-2-4 0,-4 4 0,0 2-68,-1 1 0,-5-2 0,-2-1 0,-2 2 64,1 1 0,5 2 0,-1 0-155,4 0 35,7 0 0,0 0 0,4 0-6,0 0 1,-1 0-220,5 0-232,6 6 336,2-4 1,7 4 0,2-4 17,2 3 1,1-4 80,-1 4-164,-3-4 0,5 4 0,-2 0 46,4-2 179,4-1 0,1-2 0,0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4:05.21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93 8007,'3'-5'0,"0"0"-1304,-1 2 1567,-2-2 0,5 5 1,-2 1-20,0 3 0,0 5 1,-2 5 31,0 1-201,1-1 0,-2 4 0,0-1 0,1 1 1,0 0 0,0-4 0,1 0 0,-1-3 12,1 0 0,-2-3 1,3-1-121,-1-2 0,-1-2 0,2-1 0,1-1 0,0-5 1,0-2-1,0-2 7,0-3 1,0 1-1,2-3 1,-1 0 19,0 0 1,1-2-1,0 1-225,-1 0 226,-1 3 0,1-2 0,0 3-197,0 0 177,-2 1 1,1 2-164,0 2 159,0 2 1,0 1-1,-1 2 41,1 0 1,0 2-1,1 2 1,0 2 110,0 1 1,2 1 0,-2 0 0,2-1-33,0 1 0,2 0 0,-1-1 0,2-1-17,0 0 0,1-1 0,1 0 0,0-2-69,-1-1 1,1-1 0,-1-1 0,2 0-62,0 0 1,-2-3 0,1 0 0,-1-2 27,0-2 1,-1 1 0,0-1 215,1-1-125,-3 2 1,-1-2 0,-2 2 25,0-3 0,0 1 0,-2 0 0,0 0 36,-1 0-97,-2-1 0,3-1 1,-3 1-1,-1 1 26,-1 1 1,0 0 0,-4 2-1,1 0 53,0 0 1,-1 0-1,0 1 1,-1 1-6,-1 1 1,0 0 0,-2 2 0,2 0-46,-1 0 0,1 2 0,0 2 0,0 0-34,0 2 1,1 1 0,0 2 0,2 1 42,0 2 0,-1 1 0,1 3 162,0-1-192,2 1 0,-1 0 0,2 0 0,1 1-6,1 0 0,0-2 0,0 0 0,2-2-127,1 0 1,2-1 0,0-2-1,1 0-210,1-2 1,-1 0 0,3-3 0,-1-1-37,0 0 1,2 0-1,-1-2 1,0-1-83,2-1 0,1-3 0,2-1 0,-1-3-1032,1-1 1456,-3-1 0,7-3 0,-2-1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7:41.19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 15 8014,'-8'-6'-259,"2"4"1,8-4 293,2 6 10,-2 0 0,6 1 0,-3 4 29,4 5 0,-1-1-69,1 5 1,-4-3 0,3 9 7,-2 1 0,5-1 0,-3 5 0,1-3 11,1-1 0,-7 2 0,3-4 0,-1-2-234,0-1 0,-1-2 0,-4 0-851,0 0 1061,6-6 0,2-8 0,6-8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7:41.43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41 240 8014,'-10'0'-238,"1"0"1,4 0 247,-4 0 0,6-6 149,-2-4 0,10 3 1,4-3-306,4-1 105,7-8 1,-3 4-1,7-6-66,1 1 8,-5-2 1,7 0-1,-2 3 1,5 4-580,3 0 678,0 1 0,-5 6 0,0 2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7:45.41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0 184 7203,'14'6'120,"1"4"-107,-1-4 1,4 6 0,3-2 0,1 2-32,3 3 1,2-6 0,1 0-1,-2 1 5,-2-2 1,-2 3-1,-5-7 1,2 1-57,-2 1 0,-1-4 0,-4 1 37,-2-6 1,1 0-1,-6-8 1,-2-3 33,-2-4 0,-2-2 1,-4 1-1,-4-4 7,-4-4 1,-3-1-1,-1 1 0,-2 4-7,-6-4 1,9 8 0,-4-1-1,1 6 40,0 1 0,1 7 0,4 1 1,-1 4 49,1 1 0,2 6 1,1 3-1,3 4-2,2 1 1,1 6 0,5 2 0,0 0-23,0-3 1,0 3 0,0 0 0,2 1-41,2 1 0,-1-5 1,7 3-1,1 0-55,1 0 0,2-5 0,1 2 1,-1-4-172,0-1 1,0-4 0,0-2-554,0-2 512,0-1 0,0-5 239,0 0 0,7 0 0,1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7:45.9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170 28 7922,'-9'-4'-621,"-1"-1"454,1-6 1,-5 9 0,0-2 178,0 2-10,-1 2 0,1 0 1,0 0 8,0 0 1,5 0-1,1 2-52,2 2 0,-4 4 0,5 6 0,2 1 15,2-1 1,1 4 0,0 3 0,0-1 10,0 1 0,0 2 1,0-4-1,0-2-44,0-1 0,4 3 0,3 0 16,1-2 1,-4-8 0,6-4-4,1-4 27,-5-1 1,6 0 0,-4-1 72,0-4-71,5-3 0,-7-7 0,5-3 115,-2 0-37,-5-1 1,6 5-1,-3 0 64,1-1 1,-4 8-92,6 2 1,-2 5 0,3 5-31,-2 4 1,-1 4 0,3 1 0,-3 1 0,-1 3-97,1 0 0,2 1 1,2-5-1,-1-1-166,-1-4 1,-1 2 257,5-6 0,-6 6 0,-2-3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7:46.2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7922,'0'8'-138,"1"-2"0,4-6 1,6 0 46,6 0 1,4 5-1,4-1 1,-3 0 7,-2-3 0,5 1 1,-3 1-206,0 2 198,5-1 0,-10-4 0,5 0-265,-2 0 355,-7 0 0,-1 0 0,-4-6 0,6-2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7:46.42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29 1 7922,'-10'0'-466,"1"0"273,6 0 0,-3 1 164,6 4 0,0 3 0,0 8 0,1 1-61,4 2 0,-3 6 1,4-2-1,-2 4 5,1 1 0,5 0 0,-4 2 0,0 2 0,0 1 0,4-5 0,-4-5 85,2 2 0,-5-4 0,3-1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7:46.80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113 0 7939,'-14'0'53,"0"0"0,0 0-50,0 0 0,4 5-458,1 0 314,6-1 1,-4-2-186,7 3 210,0-4 0,0 12-119,0-4 218,7 4 0,-4-4 0,5 0 0,-1 2-42,1 2 0,0-4 1,3 1-1,-2 1 72,2 1 1,0-2-1,0-1 1,-1 1 49,1-3 1,0 6 0,0-4-16,-2 4 1,-6-4 0,2 1 143,-3 1 1,-2-3 0,-2 1-69,-3 2 0,-3-3 1,-6 0-174,0-2 25,0-1 1,0-1 0,0 1-380,0-2 299,6-1 1,-3-9 0,5-2 0,-2-4-51,-3-1 154,5 0 0,-13-6 0,3-2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7:47.09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85 0 7478,'-8'0'-152,"2"2"1,4 3 106,-3 4 1,4 5 0,-4 3-183,3 2 142,-4 0 0,3-3 0,-5 1-226,2 2 201,1 0 0,1-1 1,-1 1 109,2-2 0,-5 5 0,6-6 0,-4 4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27:47.2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5825,'0'0'0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33:11.14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546 1 7971,'-8'0'1902,"1"0"-1653,2 0 0,-1 1 0,-5 3-327,1 0 75,1 7 0,-5-3 0,-2 8 4,-3 3 6,3-4 1,-5 12 0,3-4 42,-1 4-59,-6 1 1,8 1-1,-6-1-17,-2 0 0,4 0 36,2 0 1,-1-1 0,1-2 28,2-1 0,3-5 0,3 2 1,1 0-24,-1-4 1,4 3 0,-3-1-1,1-1 7,1-3 1,0-1 0,5 0 0,-3 1-22,-2-1 1,3 0 0,-3 0-1,2 0-39,3 0 1,-3 0 0,1 0 6,2 0 1,-3 1 0,1-1 0,0 0-1,0 0-145,1 0 124,-1-6 0,5-1 0,0-7-149,-1-4 0,0 0-239,-1-22 1,1 8 101,-3-27 0,4 30 1,0-26-487,-1-11 662,10 31 1,-12-38 0,9 33 160,-8-32 0,10 28 0,-10-48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4:05.61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42 1 7925,'-5'0'-140,"1"2"1,1 1 156,1 2 0,-1 0 0,0 0-162,0 0 122,2 1 1,-1-1-1,2 0 1,0 2-32,0 0 1,2 0 0,2-2 0,0 0 59,2 0 1,-1 0 0,2 0 0,-1 1 64,1-1 1,0 0 0,0 0 0,0 0 113,0-2 1,-1 3 0,1-1-2,-1 1 1,-3 0-1,-2-1 112,0 0 1,-1 0-1,0 1 1,-1-1-264,0 0 1,-4 0-1,-2 0 1,-1 0-403,1 0 0,-3 0 1,2-1-1,0-2-169,-1 0 0,1-1 1,-2 0 537,1-2 0,0-2 0,1-2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33:14.8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0 282 7989,'0'6'107,"2"-4"1,2-7 80,6-2 1,2-3 0,3-4 0,-1 0-75,0 0 1,5-5-1,-1 0 1,1 2-81,2 1 1,-6-3 0,6 1-156,-1 0 68,-4 3 0,4 1 0,-6-1-266,0 1 188,0 0 0,-4 2-407,-1 2-245,-6 4 783,4 6 0,-7 0 0,0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33:16.42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99 2541 7973,'-7'6'-198,"-6"-5"63,5 6 145,0-7 1,1 0 173,2 0 1,2-2-80,-7-3 0,6-1 0,-4-5 0,1 2-44,4-2 1,2-2 0,1-2 0,0-3-6,0-1 0,-2-4 0,-1 3 1,-2-2-31,2-3 1,2-2 0,1-1 0,0-1-26,0 1 0,0 0 0,0-2-101,0-3 121,0 3 0,0-6 0,0 5-105,0-2 95,0-6 0,0 8 0,0-5 0,0-1 3,0 1 0,0 5 73,0-2-68,0 3 1,0-3 0,0 0 0,1 2 0,2 0 22,2-2 1,0 1 0,-5-4 0,1 0-43,4 0 0,-2 0 0,5-3 0,0 1 5,0-1 0,1 0 1,5 0-1,-1 1-109,-4-1 1,7 4 0,-5 1-87,0 0 172,0 4 1,3-5 0,0 5-1,0-1-12,0-2 1,2 0 0,1 5-1,2-2 34,-2-3 1,5 2 0,0-5-28,0 1 16,5 2 0,-5 4 0,4-3 0,-1-1 1,-1 2 1,-2 1 0,3 2 0,-3 1-7,-2 4 1,4-2 0,-4 6 0,1 0-13,-1-1 1,3 4-1,-4-3 15,-1 4 0,-3 0 0,-1 1 0,2 0 0,1 0 3,2 0 1,0 1-1,-3 2 1,1 2 15,2-2 1,-1 0 0,-3 0 126,-1 2-59,0 6 1,0-8 108,0 6-170,0-6 0,0 9 0,-1-4 149,-4 0-146,4 4 0,-5-9 0,6 7 0,0-1 18,0-1 0,-5 2 1,1-3-17,1 0 1,-3 3 0,1 4-313,-6 0 91,3 0-1018,-6 0 133,7 0 1084,-6 0 0,12-7 0,-5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33:16.7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57 7973,'-5'-9'-164,"1"0"0,-1 4-79,5-5 1,0 6 492,0-6 0,1 7-71,4-2 0,3 4 0,6 1-57,0 0 0,0 0 0,0 0 0,1 1-121,-1 4 0,-2-2 1,-1 5-1,-3 0 2,-2 0 0,4 1 0,-6 5 0,0 0 52,-3 1 1,-1-1-1,0 0-216,0 0 182,0 0 0,-6 5 1,-2 0-394,0-2 257,-4 5 0,4-5 0,-6 5 115,0-2 0,-1 5 0,1-3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33:18.32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212 649 7790,'-14'0'155,"0"0"1,5 0-121,-1 0 0,7-1 0,-1-4 10,2-5 1,2-2 0,0-2-1,2 0 93,2 0 0,-1-7 1,5-2-234,-1-4 60,3 5 0,-3-5 0,2 4 0,-3-4-15,1-1 0,-6 0 1,6 0-1,-3 1 44,1 3 1,0-2 0,-4 4 0,2-2 4,2 1 0,0 5 1,-5 0-1,0 2-50,0 2 1,0 4 0,0 1-71,0-2 0,0-1-117,0-3 22,-6 8 54,4-6 319,-4 11-127,6-4-10,0 6 0,0-1 3,0-4 1,-2 3 15,-3-2 1,4 1-137,-4-2 99,4 3 292,1-4 20,0 6-159,0 0-5,-7 0-98,6 0 0,-12 6 5,4 4-51,2-4 1,-5 6-1,4-2 1,-3 2-33,-3 3 1,3-1-1,-8 0 1,4 1-26,0 4 0,1-3 0,2 3 0,1-4-382,1 0 1,1 2 432,-5-3 0,6-3 0,2-11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0:33:18.5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7392,'1'8'200,"4"-3"1,-2 1 0,5 1 0,0-1-229,0 0 1,-4 3 0,6-4 0,1 0 99,1 1 0,1-3 0,-2 7-72,-2 1 0,7 1 0,6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31.3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7930,'0'-4'574,"0"0"-91,0 3 575,0-2-996,0 11 0,0-1 0,0 7 0,1 1-66,1 0 0,-2 3 1,3 1-1,-1 3-25,0 0 0,1 2 0,-2-2 0,1 0-26,-1 0 0,2-2 0,1 2-1320,1 0 1008,1-3 0,0 1 0,-1-3-148,-1 1 0,1-3 515,-1-2 0,4-1 0,1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4:05.98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165 0 7902,'0'4'781,"0"-1"0,0 1 1,-2 2-1,-2 0-648,-2 1 1,-1 0 0,-1-1 0,-2 2-480,-1 0 1,-1 0 0,-2 1-1,-1 0-619,-1 0 965,0-2 0,-7 3 0,2-2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4:09.86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5 7485,'0'-2'743,"0"-1"1,1 3 0,1 1-605,1 1 0,2 3 0,0 4 0,0 2-59,0 3 1,0 2-1,0 1 1,1 1-138,-1 0 1,0 3 0,0-3 164,0 2-52,0-1 1,1 0 0,-1-2-26,0-2 14,0-2 0,0-5 0,0-1 4,1-1-12,-1-3 0,0-1 0,0-2 0,1 0 115,1 0 0,-2-4 1,2-2-1,0-2 34,-1-3 0,0 0 1,1-4-1,-1 0-262,-1-1 0,0 2 0,0-3 0,-2 3-292,-1 0 1,0-1-1,0 1 1,-1 1-369,0 0 0,0 2 1,1 2 735,-1 0 0,2 3 0,0-2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4:10.32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181 107 7843,'0'-7'-305,"0"1"1,-1-1-1,0 0 751,-1 0 0,0 0 1,1 1 525,-1-1-822,-2 2 0,1-3 0,-4 3 0,0 0 33,-1 0 1,1 0 0,-2-1-328,0 1 110,-1 2 0,0 1 0,0 0-138,-1 1 91,1 1 0,0 3 0,0 3 0,0 1-100,1 1 0,2 3 0,2 1 1,-1 1 124,1 2 1,2 1 0,2 1-1,0 0 24,1 0 0,2-1 0,1-1 0,1-1-29,1-2 1,2-2-1,-2-2 1,2-1-1,0-1 0,2-3 0,-1-1 69,2-2 0,0 0 0,0-3 0,-1-1 0,0-4-67,0-1 0,0-1 1,0-3 539,0 0-342,-3 1 0,2 0 1,-3 0 470,0 0-397,-2 2 0,1 2 1,-2 1 432,-1 1-538,2 3 0,-1 4 1,2 4-1,-1 3-51,1 2 0,-1 4 0,1 1 0,-1 2-338,0 1 1,2-2 0,-2 0 0,0-1-480,0-1 0,1-2 0,1-1 0,0-1 760,0-2 0,3-1 0,0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4:10.72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16 7835,'0'-5'-307,"0"0"1292,0 2-464,0 0 0,1 8 221,1 2-578,1 2 0,0 5 0,0 3 1,0 2-29,0 4 0,-2 2 0,1 1-28,0 0-175,-1-1 0,2 1 0,-2 0 0,1 0-298,-1 0 0,1-2 1,0-1-1,1-1-164,-1-1 0,2-3 1,-1-3-1,0 0 32,1-1 1,-1-3 0,2-3 496,-2-1 0,2 0 0,-2-2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4:11.31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21 8296,'0'-5'461,"2"2"1,-1 1 0,0 4 0,0 1-365,-1 2 0,0 3 0,2 2 0,-1 3 0,1 2 8,0 1 0,-1 2 0,2 0 0,0 0 36,0-1 0,-1-1 0,1-1-138,1-1 1,-1 0 0,1-1-1,0-3 1,0 0-494,1-4 1,0 0-1,1-1 144,-1-2 1,0-1 0,0-2-106,0 0 327,3 0 0,-2-2 0,2-2 0,0-2 73,0-3 1,-1 1 0,1-1 0,0-1 99,0-2 1,-2 0-1,1 0 1,-1 0 53,-1 1 1,-2 2-1,1 2 27,0 2 0,-1 0-15,0 2 0,0 1 1,1 5-1,0 3 56,0 1 1,2 2 0,1 1 225,-1 1-80,2-1-240,0 0 0,1 1-42,-1-1 56,1 0 61,1-2-54,0 0-322,1-3 155,-1 0-42,3-2 0,-2-1-64,1-2 1,-1 0-25,-1 0 161,0 0 0,1-2 0,0-2 0,0-2 0,-1-1 0,-1-1 88,1 1 1,-1-2-1,-1 0 1,0-1 94,0 0 1,-2-1-1,1 0 1,-1-1-44,-1 0 0,-1 1 1,0 1-1,-2 0-2,-2-1 0,2 2 0,0-1 239,-1 2-239,-1 1 1,0 0 0,0 2 390,-2 0-334,-1 0 0,0-1 0,-1 1 183,0 0-271,0 0 1,-2 0 0,1 1-1,0 1-18,0 1 0,0 0 0,0 1 0,0-1-20,-1 1 0,3 0 0,0 2 0,-2 0-54,1 1 0,-1 3 0,0 1 1,-1 1 8,1 1 1,0 1-1,0 2 1,0 2 177,2 2 0,-1 0 0,2 1 232,1-1-309,0 1 0,1-2 0,1 1 0,1-1 32,1 0 1,2-2 0,0 0-404,0-1 209,3 0 1,-1-3 0,2 0-650,0 0 410,2-1 0,0-2 0,1-1 1,0 0-351,0 0 0,2-3 0,-1 0 0,-1-2-1191,1-2 1855,1-2 0,-3-5 0,2-1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4:13.80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4 0 8483,'-3'0'250,"4"0"1,5 1-63,2 0 1,0 2-1,2 2-399,1-2 172,1 2 0,0-4 0,1 2 0,0 1 90,-2 1 1,0-2 0,-1 1-539,1 0 1,-2-1-59,0 0 545,1-2 0,-5 4 0,3-2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4:14.246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21 0 8049,'-5'0'174,"0"0"0,1 0 1,2 1-1,-1 1-26,2 1 0,1 2 1,0 0 743,0 2-691,0 1 0,0 4 0,0 1-54,0 3-175,0 0 1,2 2 0,1 0 0,0 1-308,1 0 1,-1 0 0,2 1 0,0-1 91,-2-2 0,2-1 1,0-3-1,2 0-3,1 0 246,-2-3 0,4 1 0,-2-4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4:14.646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16 36 8093,'2'-5'490,"-2"2"0,0 2 0,-2 2-258,-1 3 0,-1 1 0,3 2 1,-1 3-131,0 4 0,1 1 0,-1 2 0,2 2-21,0 1 0,2 1 0,1-1 1,2-2-118,0-2 1,1-1 0,0-4 0,2-1-237,0 0 1,1-5-1,2 1 1,2-2 134,0-2 1,-2-1 0,2-3 0,-1-3 0,-1-4 2,0 0 0,-2-4 0,0 0 0,-1-1 0,-2 1 245,-2 0 1,-1-1 12,-1 0 1,-2 1-1,1-1 1,-2 1-60,-2-1 1,-4 0 0,-2 0-1,0-1-6,-2 2 0,0 0 1,0 3-1,-1 2-6,0 1 1,0 2-1,0 1-11,0 3-240,1 0 1,1 2 0,0 1-1011,2 3 924,0 0 1,3 7 0,1-1 283,0 3 0,2 1 0,2 3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4:16.24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5 7120,'5'0'-696,"0"0"1787,0-2-764,3 1 0,-1-1 1,2 2 272,0 0-265,-1 0-215,3 0-24,-1 0-174,3 0 1,-5 2 164,4 1-200,-4 2 163,3 0 1,-3 2-1,-2 1 1,0-1 0,-1 1-34,-2 0 0,0 3 0,-3 1-46,0-1 1,-1 2-1,-1-1 1,-1 1-1,0 0 117,0-2 0,0-1 0,-1 0 0,0-2-13,0 1 1,1 0 0,0 1-28,1-2 0,0 0 1,1 1-1,-1-1-84,1 0 69,0-1 1,2 0 0,1-1-117,1 1 7,2-1 1,0-3 0,2 0 0,0 0-90,1 0 1,1-2 0,3 0 0,0-1-3,-1-1 0,2-2 0,1-2 0,-1 0 25,-1-1 1,0-1 0,1-2 0,0 0 12,-1-2 0,0 2 0,-2-1 1,-1-1 104,0 1 0,-3-3 0,1 1 1,-1 0-63,-1 2 1,-1 0 0,0 1 364,0 2 174,-3 4-22,1-2 0,-1 5 0,0-1 59,1 2-364,2-1 0,-1 7 0,2-2 1,2 1-41,0 2 1,2-3 0,-1 2-58,2-1 67,3-3 13,-2-1-55,3 0 46,-3-1-73,4 1-259,-2-4 105,3-1 1,-1-2-105,-1 0-283,0-3 207,-3 0 146,2 0-89,-3-1 0,-2 3 128,2-4 197,-4 4-97,-1-3 0,-2 2 0,-2-1 1,1 0-82,-1 0 1,-3 0 0,-1-1 411,-2 0-199,-2 3 1,-1-1-1,-3 1 189,1 1-231,-3 0 0,1 2 1,-3 2-1,2 0 233,1 1 0,-2 2 0,2 2 0,0 0-77,1 1 1,3 3 0,0 0 0,2 1-79,2 1 1,1 0 0,0 4 0,2 1-18,1 1 0,1 1 0,2 0 0,2-1-68,1 2 1,2-4-1,1 1 1,-1-2-259,2 1 1,0-5-1,2 2 1,1-2 30,0-1 0,2-1 1,-2-4-1,1-1-480,0-1 0,-2-1 0,1-1 1,0-1 362,-2-1 0,1-4 1,-2-1-1,1-1 200,-1 1 0,-1-1 0,1-3 1,-1-1-21,0 0 1,-2 0 0,1-3 0,-1 1 177,-1-1 0,0 0 1,-1 0-1,0 0 171,1 1 0,-3 5 0,0 0 0,0 2 109,0 2 1,-2 2 0,1 1 128,0 1 1,0 0 64,1 2-421,0 2 258,0 3-541,2 3 165,-2 3 1,1 1 0,0 2 67,0 1-68,-3-2 1,3 2 72,-2-1 17,-1-2-57,2 3-6,-3-4 1,3 1-18,-1-3 0,-2-2 1,3-2-1,-2 0-209,1 1 68,0-3 1,0-2 119,-1-5 0,3 0 0,0-5-133,0-2 103,1-1 0,1-2 0,0 0 1,2 0 38,0-1 1,-1 1 0,1 1-920,2 3 635,-3-2 1,3 6-1,-2-2-518,2 0 591,0 1 1,1 3-1,-1 0 1,1 0 11,1 0 1,-3 2-1,1-1 1,0 0 12,0 2 1,-1 1 0,-1 0 0,-1 0 419,-1 0 0,0 0 0,-1 0 277,0 0 0,-1 0 0,-1 0-193,-1 2 0,0-1 1,-2 2-1,1 0-97,1 0 1,0 1-1,-2 3 126,0 1-212,0 0-10,0 1 1,0 1-220,0 2 57,0 0 14,0-2 1,2 3 0,0 0 0,1 0-34,1-1-60,0 2 93,1-3 0,2-1 1,1-2-1,0 0 89,1-2-124,1-2 0,0-2 0,0-2 0,1 0-106,-1 0-95,0-2-1,1-1 300,-1-5 0,-2 2 0,-1-3 0,-1 0 59,-1 0 0,-1-2 0,0 0 0,-3-1 347,0-1-419,-3-2 0,-2-1 0,-3 1 0,-1 1 135,-2 0-166,0 3 1,-1-1-1,1 3 1,0 2-1,0 2 1,-1 2-1135,1 1 837,2 1 0,-1 1 0,1 0 293,0 0 0,0 5 0,-3 1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4:19.236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32 7882,'3'0'-101,"0"-1"1,-2 0 149,3-1 0,0 0 0,2 2 1,1 0 115,2 0 0,1 0 0,1-1 0,3-1-63,0 1 0,1 0 1,4-1-1,0 0 19,1-1 0,-3 2 0,5-1-171,-1 2 132,0-2 1,4 1-1,-1-1 247,-1 2-261,2-3 1,-1 3-1,2-2 1,0 2 105,-1 0 1,1 0-232,0 0 103,0 0 1,-1 0 0,1 0 0,0 0-1,0 0 5,2 2 1,-2-2 0,2 3 0,0-2-59,-1 1 1,0 0 0,-2 0 0,1-1 33,1 0 0,-1 2 0,-1-2 0,0 1 59,-1-2 1,-2 1 0,1 0 158,0 1-169,-2-1 1,2-1 0,-3 1-1,-1 0 5,0 1 1,-2 0 0,0-2-141,-1 0 96,-3 0 1,1 0 0,-1 1-1,-2 1 1,0-1 0,-3 0 0,0-1 0,0 0-2,-2 0 1,-2 0-1,0 0 46,0 0 0,-1 0-54,0 0 0,-1 0-149,1 0-414,-2 0 69,2 0 1,-3-3 0,0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31.9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135 47 8416,'-3'-3'-227,"-1"1"1,1 1 337,-1 1 0,0 0 1,-2 1-1,1 0 264,-1 1-335,2 3 0,-1-2 0,1 2-147,-1-1 56,-1 1 1,0-1 0,-1 1 0,-1 1-333,1 0 266,0 0 1,2 0 0,-1 0 65,0-1 0,2 1 0,0 0 0,0 0 8,1 0 1,0-1-1,1 1 1,0 0-97,1 0 163,1 0 1,0-2-1,2 0-24,2 0 1,1-1-1,2 1 1,0 0 0,3-1 0,1 2 1,2-3 12,0-1 0,1 2-28,2-1 0,3 0 17,-2-2 1,2-1-22,-2-1 1,1 1 64,-1-3 1,1 0-52,-1-2 0,0 0 18,0 0 0,-3 0 0,3-1 0,-2-2 0,-2 0 1,-1-1 0,-1 1 1,0-1-1,-2 1 4,-1-1 0,-2 0 1,-3 2-1,1-1 35,-1 1 1,-2-2-1,1 2 3,-1 1 0,-3 1 0,-1 0 0,0 0 0,-2 1 92,-2 1 0,0-1 0,-1 4 26,-1-1 0,2 2-135,-3 0 0,3 0 0,-2 0-1,0 0 15,-1 2 0,3-1 0,0 3-22,0 1 0,1 0 0,0 2 0,1 0-123,1 0 104,-1 1 0,5 1 1,-2 0 54,1 2 1,1 2-1,1 0 1,0 1-1,1 1 1,2-2 0,0 2 0,1 0-7,1-3 1,2 0 0,0-2 0,2-2-417,0-2 0,-1 0 1,1 0-797,0 0 893,4-3 1,-2-1 0,2-2-656,-2 0 566,2 0 346,-2-2 0,5-1 0,-2-3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02.7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230 144 8314,'-7'-7'0,"0"2"99,0 0 1,-1 0-1,1-4-426,0-1 0,0 0 1,0 1-1,-1-1 622,-2-2 0,2 4 0,-2-2 0,0 2 252,1 1 0,-3 0 0,2 0 0,0 0-598,0 2 1,2 2 0,-2 3-185,-1 0 212,3 3 0,-2 2 1,3 5-1,0 3 15,3 3 1,-2 3-1,4 5-318,0 2 220,1-1 0,1 2 0,0-3-234,0-1 307,3-4 0,4-1 0,2-5-151,0-1 0,2-2 108,1-5 0,2-2 0,0-3 0,1 0 0,1-3 0,1-4 0,0-3 101,0-5 0,-2-4 1,0-1-1,-2-2 140,0-2 145,-3-3-186,0 5 0,-3-3 0,0 4 1,-2 2-1,-1 3 0,0 3 329,0 4 1,-2 3-313,0 1 1,-1 4-1,0 1 250,1 4-305,-1 9 1,3 1 0,-2 6-96,0 3 0,4 6 1,-5-3 0,3 3-714,0-5 365,1-1 1,-2-2-1,3 0 1,-1-2-340,0-2 1,2-4 0,0-2 695,0-1 0,0 0 0,0-3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02.9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 7930,'0'-3'608,"0"3"0,2 4 1,1 6-1,1 2-430,-1 4 1,2 1 0,-1 4 0,1 1-403,0 1 1,-1 0-1,2 0 1,-2 1-620,2-1 0,-2 2 843,1-1 0,-1-4 0,4-2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03.2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79 15 7850,'-6'-4'157,"-1"2"0,-2-1 0,2 0 396,0 2 0,0 0-481,0 1-5,0 0 1,2 0 0,0 1 170,-1 1 1,3 0 0,1 3-1329,1 0 861,1 2 0,3 0 0,2 0 0,1 0 13,2 0 0,0 3 0,0-1 0,2 0 143,-1-1 0,1-1 0,0 1 0,1 1 9,-1 1 1,1-1-1,-3-1 1,0 1 184,-2 1 1,-4-1 0,1-2 0,-3 1 65,0-1 0,0 0 1,-3 0 55,-5 0-154,1 0 0,-3-2 1,2-1-1,-1-1-243,-1-1 1,-2-1 0,3-2 0,0-1 111,1 0 0,1-6 42,0 1 0,3-5 0,1 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03.5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51 42 8149,'-3'4'-124,"1"1"0,-5 3 1,1 4 1364,-3 2-847,3-3 1,-1 3 0,3-3 0,1 3-44,0 0 0,2 0 0,2-1-738,2-1 312,0-3 1,5 1-1,1-3-789,1 0 713,3-3 0,0-1 0,4-3 0,-1 0-163,-1-3 1,-1-1 0,-2-4 0,0-1-116,-2 0 0,-1-4 0,-4 1 0,-1-1 364,-1 1 1,-1-1 0,-4 1 0,-2-2 256,-2 0 0,0 1 0,-6 0 0,-1 0-44,-1 0 1,2 3 0,0-1-340,0 3 138,1 0 1,1 7 0,3-1 52,0 4 0,-1 5 0,1 4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04.0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11 7660,'-3'-4'231,"2"-3"1,-2 7 0,3 0 99,0 4 0,2 5 0,1 1 0,-2 0-179,0 3 1,2-1-1,-1 5 1,0 0-110,-2 0 1,0 2 0,0-2-1,0-1-97,0-1 1,1-3 0,1-1-1,1-1 87,1-4 1,1 0 0,2-3-769,0-2 512,0-3 1,1-3-1,1-4-56,1-3 225,2-5 1,-4 1-1,2-2 129,-2 0 1,-1 1 22,0 3 93,1 0 1,-1 0 0,0 2-68,0 2 0,0 1 11,0 2 1,1-1-1,-1 5 1,0 3-8,0 1 1,0 4 0,-2 5-1,0 1-261,1 3 1,-2 1-1,-1 1 1,1 2-261,0 0 0,-2-2 0,1 1 0,0-2 104,2-1 0,-1-2 1,1-1-1,0-3 289,-1-1 0,5-2 0,-1 3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04.3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29 7824,'4'-3'869,"-2"2"-450,-4-2 1,-1 6-1,-3 2 1,2 2-184,1 2 0,-2 3 0,3 3-145,0 2-30,-2-2 0,3 2 1,-1-2 28,1-1-132,4-3 1,1 2-1,3-4 1,1-1-239,-1-2 0,2 0 1,2-4-1,-1 0 108,1-2 0,0-1 0,0-3 0,-1-3 3,1-1 0,-2-3 0,-2-1 0,0 0 103,-2 0 0,-2 1 0,-3-2 0,0 2 221,0 1 0,-4-4 0,-3 1 188,-1-3-273,-5 2 1,4 4 0,-2 3-1,0 0 14,0 3 0,2-2 0,-2 4-1133,1 0 750,5 4 0,-4 0 1,6 3-655,-1 0 641,3 2 0,-3 0 312,4 0 0,0 0 0,0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04.5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7 7824,'-5'0'695,"0"0"-244,0 0 1,1 0-108,2-3 1,2 2-1,3-1-184,4 1 0,1 1 0,4 0 0,0 0-82,-1 0 1,5 0 0,-4 0-1,1 0-827,1 0 0,-3 0 0,0 0 0,-1 0-411,-1 0 1,-1 0 1159,-1 0 0,-3 0 0,0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04.7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11 7785,'-3'-4'718,"0"0"-329,-2 2 0,2 2 0,3 1-95,0 5 1,0 4 0,0 3 0,0 1-140,0 1 1,0 4 0,2 0 0,1 1-27,1-1 1,-1 2-1,1-3-1623,-1 1 1105,2 1 0,-3-4 0,3 0 0,-1 0 38,0-2 0,3-1 0,-3-1-954,0-2 1305,-1-2 0,0-4 0,1-1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04.9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 7781,'0'-4'1091,"0"7"0,0 4-835,0 1-175,0 0 0,0 2 0,0-1 0,0 1 162,3 0 0,0-2 0,3 2-2860,-2-2 1706,1-1 0,2-2 911,-3-1 0,3-2 0,-3 1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05.2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7733,'0'7'234,"3"-2"813,2 0-824,1-1 0,1 1 0,1 0 199,2 1-325,-2-3 0,3 3 0,-2-2 0,0 1-64,0 0 0,-1-1 0,-1 1 0,0 0 77,-3 1 1,0 0-1,-2 1 1,0 1-106,0 2 0,-1-1 0,-1 3 0,-1 0 11,-1 2 1,0 1 0,-2 1-1,1 1 113,1-1 1,2-1 0,0-1 17,0 1-87,0-1 1,0-2 0,0-1-1,3 0 58,5-3 1,-1 2-1,3-2-269,1-2 98,-3 0 0,3-1 0,-2-1-371,0-1 219,1-1 0,-3-2 0,0 0 0,0 0-464,0 0 1,0-1 0,-2-1 0,0-4-892,1-2 1560,-3-3 0,3-7 0,-2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32.4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182 250 7802,'3'-5'46,"-1"1"1,-2 0 0,0-1 381,0 0 0,0-1 0,-2 0 64,1 1-399,-4-1 1,2-2-1,-4 0 57,-1 1-100,2 1 0,-3 0 1,2 2-210,-1 0 134,-2 3 0,1-3 0,-2 3-167,1-1 138,-1 0 0,2 3 1,-2 1-1,0 2-44,2 1 0,2 1 0,-1 2 0,1 0 27,1 1 0,3 3 0,-1 1 0,2 1 62,0 0 0,2-1 0,0 2 0,0-1 44,2-1 0,2 1 0,1-2 1,1-1 6,0 0 0,0-2 0,0-2 0,0 0-30,-1-1 0,1-3 0,1-1-176,1-2 0,-2 0 107,2-2 0,0-5-223,0-4 1,2-4 0,-2-3 0,1 0-432,-1-2 573,0 1 1,-2-1 0,-1 1 22,1 0 14,-3-2 1,2 3 0,-2-3 0,-1 1 136,1 1 0,-1 1 0,0 1 0,0 1 114,-1 3 0,0 1 0,-1 2 1,0 3 391,0 0 1,0 1 187,0 0 1,-1 3-447,-1 1 0,1 2 0,-1 2 0,2 3-98,0 2 0,0 3 0,0 3 55,0 3 1,0 3-42,0 3 0,2 3 92,0 2 0,2 1-114,-3-1 1,4-2-180,-1-3 0,-1 0-286,1-3 1,0 0-1,1-3 109,-1 0 1,1-3 0,-3 0 0,1-1-353,2-2 1,-2 1 0,0-2 529,0 0 0,-1-1 0,-2-2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05.9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7 109 9696,'0'4'583,"4"-1"-586,0-3 49,3 0 148,0 0-471,3 0 228,-2 0 13,6 0 0,-6-3 1,1-1-1,-1-1-195,0 0 0,-1 0 1,-1-2-1,0 0-35,-1 0 0,-4 0 0,2-1 227,-3 1 1,0 0 0,-3 0 0,-2 0-3,-1-1 0,-1 4 1,-1 0 403,-2 1-268,2-3 0,-3 5 0,2-1 0,0 1 55,0 1-145,1 3 370,1 1 0,0 4 0,2 2 843,0 2-900,3 1-107,-1 2 1,3 1-1,0 1 1,0 0 329,0 0-347,3-1 0,1 1-574,4-2 259,2-4 135,-2-1 1,6-3-313,-3 0 0,1-3 0,0-1 1,0-2-1,3-2 0,1-2-3297,0-5 3595,1-5 0,1-5 0,0-4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06.5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8898,'4'4'239,"0"1"1,6-2 0,2 1-98,2-1 1,0 2 0,0-2 0,1 1-153,2 1 1,-1-2 0,3 1 0,-1-2-480,0 0 0,-2 1 0,1-3 60,-2 0 0,-1 0 1,-2-1-1,0-1 0,-3-1 429,-2-1 0,0-1 0,-3-2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07.1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0 7740,'-4'1'864,"2"2"0,1-1 0,1 4-306,0 2-427,0 4 1,0 2 0,1 3 0,1 3-17,0 2 0,3-1 0,-2 4 0,0-1-246,0 0 1,1-3 0,-3-4 0,2-2-304,1-1 1,-2-3-1,1-2 1,0-3 96,-1-1 1,4-3 0,-2 0-1,3-1-46,0-1 0,0-2 0,1-2 0,1-7 225,0-4 1,2-3 0,-2-5 0,0 0 110,0-1 1,-1-2-1,-2 2 1,0 1 46,-1 1 0,-1 2 0,1 2 0,-1 5-35,-1 1 0,2 3 106,-2 2 0,2 3 2225,0 4-1749,-2 0 1,3 9-1,-3-1 1,1 3-139,2 4 1,-2 2-1,0 3 1,1-1-299,-1-2 0,2 1 1,-3-2-1,1-1-210,1-2 0,-1 2 0,1-6 0,0 0-30,-1-1 0,2-4 0,-2-1-252,0 0-219,3-2 1,-3 2-14,3-3 509,0-3 1,0-1 0,0-3 229,1 0-94,-1 0 1,0 0 0,-1-1 305,-1 1-7,2 0-244,-3 3 0,3-2 0,0 4-63,0 0 1,-2 5 0,-1 2 0,0 1-208,0 1 1,0 4 0,1 0 0,0 3-359,1 0 0,0 1 1,1-1-1,1 1-854,-1-1 1395,0-3 0,3 3 0,1-3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07.5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187 115 7702,'0'-6'-29,"-3"1"1,2-4-1,-4 2 1,0-2 293,1-1 1,-2 2 0,1-2 0,-2 2 102,0 1 1,-1-2-1,-1 0 1,0 2-156,0 1 1,1 5 0,0-2-338,-1 2 81,1 1 0,-4 1 0,4 2-160,-2 1 166,0 6 1,3 1 0,0 4-166,0 2 136,3 1 0,-2 4 1,4 0-142,0-1 157,2 1 0,0-2 0,0-1 0,2-2-95,0-2 0,4-3 1,-1-4-1,2-2-95,3-4 1,-3-1-1,4-1 1,-2-1 78,1-4 0,2-1 0,-2-6 0,-1-1 182,2 0 1,-4-2-1,3-1 1,-2-1 214,-1 1 0,0 1 1,-2 1 243,0 2-376,0-1 0,0 5 0,-1-2 432,-1 2-287,2 4 0,-3 1 196,3 3-347,0 0 0,-1 1 1,0 1 75,-1 3-229,3 1 1,-2 5 0,2 2-1,0 2-67,-1 1 1,-3 0 0,2-3 0,-1-1-332,-1 1 1,2-3 0,0 1 0,1-3 452,0 0 0,-1 0 0,4-4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07.7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 7918,'3'-4'504,"-1"1"0,3 3-406,0 0 0,2 0 0,0 0 0,0 2-126,0 0 0,1 2 1,1-3-1,1 2-376,-2 1 1,3-2 0,-2 1 0,0 0-42,-1-1 1,-1 0 0,0-2 444,1 0 0,-4 0 0,-1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07.9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14 7702,'0'-7'1158,"-1"3"-447,-1 1 1,1 3-145,-1 3-436,1-2 0,1 7 1,0 0 341,0 3-350,3 4 0,-1 3 1,2 4-1,-1-1 27,-2 1 0,1 1 1,0-1-63,0-1-228,0-1 1,-2 1 0,1-1 0,1-2-437,0 0 0,1-1 0,-3-3 0,0 0-271,3 1 0,-2-4 0,1-2 847,-1-1 0,2 0 0,1-1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13.8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 1 7784,'-4'0'501,"1"0"1,1 2-1,0 3 1,1 3-279,0 2 0,1 5 0,-1 2 94,-1 3-194,2 5 0,-3 2 0,3 2 0,0 0-148,0 2 1,0-2-1,0-1 1,0 1-61,0-1 0,0-4 0,1-1 0,0-3-233,1-1 0,0-3 0,-1-3 1,0-1-807,1-4 1,1-1 822,-1-1 1,1-3 0,1-4 0,-1-5 300,0-6 0,-3-5 0,2-5 0,-1-3 0,-6-1 0,-2-5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14.1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57 7776,'1'-15'2,"1"2"0,-1 1 0,2 5 70,-1 1 1,0 3 219,2 3 1,0 0-1,3 1 1,1 1 0,1 2 12,0 1 0,2 4 0,1 2 0,1 0 0,-1 2 134,1-1-335,-1 1 0,-2-1 0,-2 0 0,-2-1-92,-1 0 0,-1-2 0,-1 3-164,-2-2 119,0-2 0,-2 3 1,-1-3 291,-2 0-214,-5 1 0,0-2 1,-5 2-1,0-1-107,-3-2 1,1 1-1,0-5 1,1-1-428,1 0 1,1-4-1,1-1 1,2-4 111,2-2 0,1-2 1,3-1-1,2-1-452,1-1 1,5 1 828,2 1 0,3 1 0,4-1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14.5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9712,'0'6'0,"0"1"304,2 4 1,-1-2 0,1 5 0,-1 0-75,2 1 0,-3 2 0,2 3 1,-1 0-86,-1 0 0,0 1 0,0-2 0,0 0-301,0-1 0,2-1 1,0-1-1,0-1-570,-2-1 0,0-1 0,1-1-1517,1-2 1668,-1 2 0,4-5 575,-1 2 0,2-5 0,0-2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17.5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163 38 7848,'-3'-6'0,"-1"1"178,-2 1 1,2 2 0,0-1 0,-2-1 286,-1 1 1,0 1 0,-1 0 0,1 0-354,0 0 0,-1-1 0,0 3 1,0 0-151,1 0 0,1 0 0,0 0-276,-1 0 1,2 1 145,1 1 0,1 0 0,3 2 64,0 1 1,1 0-1,1 2-512,2 1 417,1-1 1,2 5 0,1-1 46,0 0 178,3 2 0,-2-1 0,3 1 1,-3-1-23,0 1 0,2-1 0,-3-1 0,0-2 22,-1 0 1,-2 2 0,0-3 0,-2 0 266,0 1 1,-1-2 0,-2 2-1,-1-2 152,-3-1 0,0 0 0,-5 0 0,0 0-193,-2-2 1,1 2-1,0-3 1,-1 0 21,-1 0 1,0-3 0,0 0-519,1 0 182,0 0 1,3 0 0,-2-3 0,1-1-130,2-4 0,2-2 0,1-4-3422,2-1 2798,0-2 1,6 2 814,3-2 0,3 2 0,0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01.1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 8494,'0'-4'1369,"0"-1"-821,0 4 1,3-2-260,1 3 0,2 0-98,1 0-123,2 0 1,1 0-1,4 0 1,1 0-132,0 0-216,0 0 1,0 0-1,1 1 130,1 1 106,-3-1 1,5 2-1,-3-3-539,0 0 0,-1 0 0,3 0 582,0 0 0,1-3 0,1-1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33.8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7970,'3'1'-591,"-1"1"246,-1 2 437,-1 1 1,0 2 0,0 0 0,0 4 240,0 2 1,0 0 0,1 2-1,0 1-188,1 1 0,0 1 0,0 0 0,0 1 182,-1 0-446,2 3 0,-2-3 0,1 2-14,-2 1 1,1-2 0,0 0 0,1-2-184,0-1 1,-2-2-1,1-2 1,0-2-1022,1-4 1337,3 0 0,-2-1 0,3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17.7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0 7848,'-3'3'721,"0"0"0,3 2 1,0-1-313,0 1-426,0 0 0,0 4 1,0 1-1,0 0-188,0 1 1,2-2 0,1 2-1,-1 0-65,1 0 1,1-1-1,-1-1 1,-1 0-84,0-1 0,0-2 353,2-2 0,0-1 0,2-3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17.9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6 7605,'-4'-3'0,"0"1"-457,-1 1 1,2 1 547,1 2 1,1 2 0,2 5-1,0 1-346,1 2 1,3-2 254,-1 1 0,2-1 0,0 2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18.7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151 100 7684,'-2'-4'0,"-1"0"0,0-1 280,0 0 0,-1-2 0,1 1 60,0 0 1,-1 0-1,-2-1 1,1 1-248,1 0 0,0 0 0,-2 1 1,-1 2-100,1 0 0,0 1 0,0 2 0,0 0 119,-1 0 0,1 1 0,-1 1-632,-1 2 354,1 4 0,-2 2 0,3 3-113,2-1 183,-1 3 0,3 1 0,-1 1 0,0-1 2,2-1 1,0-1 0,2-3-1,0-1-16,1-1 0,3-2 1,-1-2-17,2-1 1,2-2 0,0-1-1,1-2 6,0-3 1,-2-3 0,3-1 0,-1-2 168,-1 1 1,-2-3 0,1 2 0,-1 0 81,0-1 1,0 4 0,-1-2 0,-1 3-10,1-1 0,-2 4 0,1 1 149,1 1 1,1 2 0,0 1-1,0 2-81,0 2 1,-1 3 0,-1 2-1,1 2-51,0 4 0,1 1 1,1 0-1,-2 0 1,-1-2 1,-1 3 0,-3 2 0,0-1-110,0-1 0,-1 1 1,-1 0-1,-3 0-81,-2 0 0,0-3 0,-2-1 0,1-3 29,-1 0 0,-1 0 0,1-5 0,2 0-58,0-1 0,1-2 0,-1 0 0,1-3 38,0-2 0,0 0 0,2-2-616,2-3 466,1-3 1,1-4-1,0-5-401,0-1 447,0-3 1,5-2-1,2-2 1,2-2 37,0 0 0,2-2 1,1 2-1,2 1 38,0 3 1,-1-1 0,0 3-1,1-1-54,1 1 0,-1 3 0,-3 3 244,-1 2 1,0 1 700,3-1-631,-3 1 0,-1 3-69,0 2 0,-2 1 1,1 3-1,-1-1-44,-1 2 1,-2 1 0,0 2 0,1 1 7,1 2 1,0 3 0,0 0 0,-2 2 1,1 1 0,-3 0 1,1 4-44,0 0-22,-1-1 1,-1 3-1,0-4 1,1 0-5,0-2 1,-2 1 0,0-2-1,0-2 1,0 0 1,1-3-216,1 0 1,1-2 0,4-1 0,-1-2-29,0-3 0,1-3 0,1-1 0,1-2 205,0-2 1,-1 0-1,1 1 1,-1 1-62,1-1 0,-1 2 0,-1 1 95,1 3 22,-3 2 0,3 1 1,-4 0 397,2 1-237,-3 0 1,3 2-72,-2 1-142,1 1 1,-1 6-1,0 0 1,-1 0-122,1 2 0,-3 1 1,2 1-1,-1-1-110,0 1 0,0-1 0,-1 1 0,0-1 15,1 1 229,3-4 0,1 3 0,4-2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19.2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125 148 7740,'0'-8'0,"0"-1"0,0 0-1,-2 0 0,1-2 1,-1 1-1,1-2 99,1-1 1,0 1 0,0 0 0,-1 2 83,-1 1 1,1 2 0,-3 2-1,-1 0-152,-1 1 0,0 2 0,0 1 0,-1 2-11,-1 4 0,0 3 0,-2 2 1,-1 3 22,2 1 1,0 2-1,2 3 64,1 0-80,3 0 0,-2-1 0,3 0-139,0-1 96,2 1 1,0-6-1,0 1 1,2-4-57,0-2 0,3-1 0,-1 0 1,2-2-6,2-2 1,-1-2 0,2-2 0,0-2 28,-1-2 1,2-3-1,-1-1 1,0-3 0,0-1 1,2 0 0,-3-3 0,0 0 66,-1 2 0,-1-3 0,0 4 0,0 0 45,-2 1 0,1 3 1,-3 2-1,1 3-18,0 1 0,0 2 0,-2 1 169,1 2 1,2 3-1,-2 5 127,0 1-283,1 2 1,-2 0 0,2 1 0,-1 1-74,0 1 1,2-1 0,-1-1 0,0-1-78,-1 1 1,3-3-1,-1-2 1,0-1-130,0-1 1,0-2 0,0 0-1,1-1-321,-1-2 0,2-3 1,0-2-1,0-3 541,-2-1 0,1-2 0,0-2 0,0-3 0,1-1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19.4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48 7682,'1'-9'1,"1"0"1,-2 2-1,2 1 1,0 1 388,0 0 1,-1 1 334,3 2 0,-2 3-519,3 5 1,-4 1-1,2 4 1,-1 2 40,0 1 1,0 3-1,-2 0 1,1 1-72,1 0 0,-2 3 0,3 0 0,-3 0 55,0 0 0,0 2 1,0 3-788,0-1 438,0 1 0,0-5 0,0 2 0,0-3-179,0-2 0,0-1 0,0-3 0,0-2-907,0 0 0,0-5 1204,0 2 0,-3-3 0,0 1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20.1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6 7409,'-3'0'1348,"3"0"1,4 0-1002,4 0-219,-1 0 0,4 0 1,-2 0 97,1 0-203,0 0 0,3 0 0,-1 0 0,-1 0-118,-1 0 1,-2 0-1,2 0 1,-1 0-66,-1 0 1,1 0-1,-1 0 1,0 0-406,-1 0 0,-1 0 0,0 0-1308,0 0 1873,1 0 0,-1-2 0,0-2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20.413"/>
    </inkml:context>
    <inkml:brush xml:id="br0">
      <inkml:brushProperty name="width" value="0.11429" units="cm"/>
      <inkml:brushProperty name="height" value="0.11429" units="cm"/>
      <inkml:brushProperty name="color" value="#004F8B"/>
    </inkml:brush>
  </inkml:definitions>
  <inkml:trace contextRef="#ctx0" brushRef="#br0">32 1 12998,'-4'0'-1904,"2"0"1933,4 2 0,2 0 0,2 2 1,0 1-10,0 0 0,1 0 0,1-1 1,0 1 67,0 0 0,-1 1 1,-2 1 312,0-1-272,0 3 0,-4-2 0,3 2 180,-1 0-362,-1-2 1,-3 4 0,-1-2 0,-2 0-59,-2 0 1,-3 1 0,-1-1 0,-2-1-402,0 1 1,-1-2 511,1 1 0,-4-1 0,0-1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22.2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10 8088,'-3'-4'726,"1"-1"1,1 5-1,1 0-429,0 3 1,0 3-1,0 3 152,0 1-292,0 5 0,2 3 0,1 5-119,0 2 6,-1 0 0,1 1 0,-1 0-345,0-2 227,0-1 0,-2 2 0,0-2-769,3-3 616,-3 0 1,3-2 0,-2-2 0,0-2-295,1-3 0,1 0 0,-2-4 0,2-2 1,1-2 0,-2-1 0,1-3 520,0-3 0,2-3 0,-2-6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22.4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 8088,'3'-7'0,"0"4"196,-3 0 295,0 3 1,3 0 0,1 0 0,4 0-340,2 0 0,2 2 1,1 1-1,1 1-88,1 0 1,1 3-1,-1 0 1,-1 2-92,-1 1 0,-3-2 1,0 3-1,-1 0-128,-4 1 0,1 0 0,-4 0 82,-1-2 86,0 2 0,-2-4 0,-2 1 42,-3 0-47,-3 3 1,-3-5 0,-1 3-205,1-1 127,-4-1 0,2-2 0,-1-2-556,2-2 326,-1-1 0,5-1 1,-1-1-1,2-2-1210,3-3 1509,3 0 0,2-6 0,0 2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22.9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31 7959,'0'-6'-281,"0"2"562,0 0 1,1 0-1,1 0 1,2 1 1,2 1 0,0 1 0,0-1 0,0 2-44,1 2 0,-1 1 0,0 4-268,0-1 8,1 3 0,-2-1 0,0 2 0,-2 1-126,0 1 0,-1-1 0,-2 1 1,0 1 91,0 0 0,-2 0 1,-2-1-1,-1-1-181,-1 0 0,1-1 0,-3 2 0,1-2 112,1-2 1,-1-1-1,1 0 1,0-1 224,0 0 1,-1-2 0,1 0 302,0-1 1,3-1-30,0 0-57,0-1-161,2 2 0,-1-2 0,4 0 206,2 1-246,2 3 1,1-2-15,1 1 1,0 1-112,2 0 1,1-1 0,1 1-178,1-3 0,-1 1 0,1 1 0,1 0-692,1 0 0,0-2 877,0 2 0,0-3 0,4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34.2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8093,'0'4'772,"0"1"-538,0-2-677,0 6 403,0-3 0,0 5 1,0-1-257,0 1 185,3 3 78,-2-2 0,2 5-364,-1-1 189,-1-5 113,1 6 1,0-8-232,0 5 1,1-4-195,-1 0 520,-2-6 0,5 4 0,-1-4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23.7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12 7934,'-4'-2'-204,"0"0"1,2 0-1,-2 1 1131,1-1 0,1 2-340,0-2 0,1 2-391,-1 2-152,1 4 1,1 2 0,0 4 87,0 1-84,0 7 1,0-6-1,1 3-69,1-1 0,-1-3 94,3 2 1,-2-2-324,3-1 129,-1-2 1,0 1 0,0-3 0,1-1-67,1-2 1,0 0 0,0-3 0,0-1 91,0 0 1,1-2-1,1-1 1,0-3 62,0-2 1,-1-3-1,-1-2 1,0-1 98,1 1 0,-1-1 0,0 1 17,0-1 1,-1 1-1,-2 2 1,0 2-1,-1 2 104,1 1-97,-3 3-60,6 2 1,-5 0-1,3 0 1,-1 3 40,1 3 1,0 3-1,2 2-221,0-1-23,1 1 1,-1 1 0,0 0-1,1 1-130,1-1 0,-1 0 0,2-1 1,0-1-144,-1-1 1,0-1 444,-2-1 0,3-1 0,1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26.7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23 7360,'-4'-3'150,"2"2"854,2-1 1,4 9-888,0 4 0,2 0 1,-3 1-63,0 1 0,-1 3 1,2 0-1,-1-1-92,-2 0 1,2 0 0,0-3-74,0 1 0,-2-2-298,2 0 256,0-2 0,-2-4 0,4 0 1,-1-3-121,2-2 1,0-2-1,0-3 268,1-3 1,-1-4-47,0-5 0,0-1 205,1-1-104,-4 1 0,3-1 1,-2 2 76,1 1 1,2 2 0,-2 0 0,0 3-1,-2 2 9,0 2 0,2 3 0,-1 1-17,2 0 0,-2 4 0,-1 3 1,1 2 92,-1 2 0,2 5 1,0 4-1,0 0-330,-1 0 0,0 1 0,0-2 0,1 2-66,-1 1 0,1-4 0,1-1 0,-1-2-867,0-1 1,1 1 1049,-1-3 0,0-1 0,1-2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27.2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9579,'0'6'0,"0"1"76,0 1 0,0 1 1,1 2-1,0 4 48,1 2 0,2-1 1,-2 3-1,0 0-196,1 2 0,-2-1 0,2-4 0,-1 0-39,0-1 1,0-2 0,-2 1 0,0-3-72,0-3 0,2-1 1,0-1-220,-1 1 0,1-5 293,0-2 0,-1-2 0,4-5 82,-1-2 18,2 3 1,-1-6 0,1 3 90,0 0-118,-1-2 0,4 2 0,-3 1 122,1 3-71,-1 0 0,2 4 0,0-1 1,1 1 37,0 1 1,-2 1 0,3 3 0,-1 2 96,-1 1 0,1 1 0,-2 0 0,0 2 52,-2-1 0,-4 1 0,1-1 1,-1 0 81,-1 1 1,-1 1-1,-1-2 1,-3 1-57,-3 1 0,1-2 0,-2 0 0,1-2-108,0 0 1,-3 0 0,2-3-563,0-1 351,1 0 1,-1-3 0,2-1-773,-1-1 1,1-1 423,-1-3 1,3-4-1235,1-3 1672,2-5 0,-1-4 0,3-3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27.5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0 8087,'-3'1'754,"1"1"-611,1 2 0,1 3 1,0 1-122,0 2 50,0 2 1,1 1-1,0 2-149,1 1-56,0 0 0,-1 1 0,0-2 0,1 1-210,0-1 0,1 1 0,-1 0 0,1-1-671,0 0 1014,2 0 0,-2-3 0,3 1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28.1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 10 7878,'-5'0'-429,"1"0"1018,-1 0 0,2 0-409,-1 0 1,0 2 0,0 3 0,2 1-40,1 2 0,-1 2 0,0 2 1,1 1-180,0-1 42,1 1 0,2-1 0,1 0-37,0-2 0,0 2 0,1-4 0,1 0-46,0-2 1,3-1 0,1-2 0,-1 0-65,1-2 0,-1 0 0,1-1 0,0-1 61,-1-4 1,-1 1 0,-1-6 0,-2 1 46,1 1 0,-4-1 0,1 1 0,-1 0 64,-1-1 1,0 1 0,-1-2 0,-1-2-36,-2 1 1,-2 0 0,-2 2-313,0-1 171,-1-1 1,2 5-457,-1 0 383,-2 0 1,3 6-1,0 0 220,2 3 0,-1 5 0,0 2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28.5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62 1 7510,'-6'0'13,"0"0"1,2 0 70,0 0-36,-1 0 0,1 0 1,1 0 146,0 3-109,-2-3 0,4 4 16,-3-2-51,2-2 1,-1 5 0,1-2 366,0 1-327,0 0 1,2 2 0,0 0 0,-2 1 95,0 1 0,0 0 0,2 2 0,0-1-21,0 1 1,1-1 0,0 0 0,2 0-74,0-1 1,2 1 0,1-1-152,0 0 0,1-2 0,1-1 0,0-2-391,0 0 0,-1 1 0,1-2 187,0 0 1,3-2-12,-3 0 0,0-2 1,-1-2-1,1 0 273,0 0 0,0-3 0,-1-3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28.8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9951,'0'10'299,"0"2"0,0-2 0,0 4 0,0 2-110,0 2 1,0-2 0,1 4 218,1 0-204,-1 0-461,1-1 257,-2 0-180,0-3 1,3 1 0,-1-3 0,0 0-355,0 0 1,0-4 0,1 0 0,1-1 0,-1 0-1685,-1 0 1981,3 0 0,-3-6 237,2-1 0,-3 2 0,2-1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29.1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1 7738,'-6'0'-530,"0"0"-334,0 0 1572,-1 0 0,1 0-107,0 0-596,0 0 19,0 3 0,-1-3 67,-2 6-71,2-5 1,-2 4 0,3-3 0,0 2-15,0 1 1,-1-2 0,1 1 0,0 0 18,0 0 0,-1 1 0,2-2 0,0-1 74,1 1 1,2 0-1,0-1 219,2 2-62,0 2 26,0-3-224,2 3 108,2-3 1,2 1 0,1 0 475,1 1-486,-1-2 0,5 1 0,-1-2 285,0 2-203,2-1-203,-1 2 0,1-4 1,0 3-1,1-1 1,0 0-1,1 0-1033,0-2 771,-2 0 1,3-1 0,-2 0-2099,1 0 1116,-1 0 1209,-1 0 0,-4 3 0,0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30.8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156 175 7779,'3'0'44,"0"-2"7,-3-3 1,0 0 0,0-1 342,0-1-262,0 1 1,0-1-1,0 0 192,0-2-194,0-2 0,0 4 0,-3-4 0,-1 1-9,-1 0 1,-1-1-1,-1 2 1,1 0-181,0 0 0,-3 1 0,0 1 0,0 1-57,-2 0 0,1 2 0,0 2 1,1 2 9,-1 0 1,2 1-1,0 2 1,1 4-10,1 2 0,-1 4 0,2 3 1,1 1 44,2 3 0,1 0 0,1-2 58,0 1-19,0 0 0,3-2 0,1-2-116,1 1 119,2-5 1,0-1-1,0-4 15,2 0-14,2 0 0,-4-2 1,4-2 142,0-2-59,1-2 1,-2-2 0,0-3 0,1 0-3,-1-2 1,-1-2 0,-3-1-1,0-2 83,0 0 0,-2 3 0,0 1 1,-1-1-1,1 1 1,-3 1-6,1 3 1,0 3-191,0 1 1,-2 4-1,3 3 1,-2 1-216,1 3 0,-1 4 0,1-1-561,1 2 632,-2-1 1,4 0 0,-2 0-1,0 0-128,2-1 1,0-1 0,0-1 328,-1-2 0,0-1 0,2-1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31.4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50 7781,'0'-4'507,"0"1"-472,-3 3 54,2 3 0,-1 1 0,2 3 50,0 1-103,0-1 1,0 3 0,0-2-1,2 2 25,0-1 1,0 1 0,-2-2-203,0 0 1,0 0-176,3-1 0,0-4 0,3-1 143,0-1 0,1-4 1,0-1-1,0-2 123,2-3 1,-2 2 0,-2-4-1,2 0 78,0-1 1,0 0 0,-2 0 0,0 1 10,-1 1 0,1 2 0,1 0 0,-1 3 22,0 1 0,0 2 284,-1 0-248,2 2 0,-1 2 0,0 2 0,-1 3 34,1 1 0,1-1 0,2 2 0,0-1-34,0 1 1,1 0-1,0-2 1,0 2-76,0-2 1,2-2 0,0-1-1,0-1-58,2 0 0,-3-1 0,1 0 0,-1-2-60,0-2 0,1-2 1,-3-2-12,0 0 102,-1 0 1,-2-1 0,0 1 0,-1 0-2,-2 0 1,0-1-1,-2 1 1,0 0 173,0 0 0,-3-3-85,-3-2-52,-1 5 1,-2-2 0,3 4 0,-1 0 44,-1 0 0,-1 3 0,-2-1 0,1 2-12,1 2 0,-1 1 0,1 3-58,2 1 0,1 2 0,1 1 0,1 2 0,1 0 27,2 1 0,0 1 0,1 2 0,0-1-46,0 0 0,3 0 0,1-3 0,3 1-145,1-1 1,0-2 0,1-1 0,1-2 82,0 0 0,1 0 0,3-3-923,0-1 699,1 0 1,0-3-1,1-1-522,0-1 821,-1-1 0,0-4 0,1-4 0,3-2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34.4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8057,'0'-3'570,"0"-2"-730,0 4-651,0-2 0,3 8 811,1 1 0,1 3 0,1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31.7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 8093,'2'-3'0,"3"0"-76,0 0 0,0 3 0,0-2 0,2 1 94,0 1 1,2 0 0,0 0 0,0 0-89,0 0 0,2 0 0,-2 0 0,0 0-293,0 0 0,0 0 0,-2 0-197,2 0 560,-1 0 0,-4-3 0,-2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32.4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8345,'0'6'-10,"0"1"1,0-1 256,0 0-151,3 3 0,-2 1 0,3 3 204,-1 2-192,-1 3 0,-2 2 0,0 1-153,3 1 33,-3-3 0,3 3 1,-3-2-160,0 1 98,0 0 1,0-4-1,1-1 1,0-1-88,1-1 1,3-2 0,-1-1 0,1-3-166,-1-1 0,2-2 0,-2 0 1,1-3 136,2-2 1,-1 0 0,0-2-1,0-3 97,1-3 0,0-2 1,0-3-1,2-1 71,1-3 1,-2 0-1,0-1 1,-1-1 14,2 0 1,-2 0-1,1 2 393,-1 0-273,-1 3 0,0 1 1,1 3-42,-1 1-68,0 1 586,0 2-51,1 2-229,-4 1 1,3 3 71,-2 0-120,1 0-306,-1 3 1,1 1 0,0 4 119,0 0-160,1 3 171,-2-1 14,1 2-54,-1 1-22,-1-1 0,2 0 0,-2-1 0,0-1-27,2-1 53,-2 2-38,3-4 0,-5 0-51,3-3 0,-2 0 0,2 0-182,1-2 254,1-1-38,0-1 0,-2 0-34,0 0 20,0-3 1,3-1 0,-2-3-177,-1-1 1,2 1-1,-2-1 1,2 1-275,0 1 410,-3 2 1,3 1-52,-2 3 50,2 3-2,-3 1 1,3 2 114,-3 0 1,3 2-1,1 1 1,0 0 0,0 1 187,1 0 1,1-2 0,-3 0 0,0-1 16,1-1 0,-1 0 1,0-2-1,0-1-75,0-1 1,1-1-1,-2 0 258,-1-2-293,2 0 0,-3-5 1,2 0 253,-1-4-303,0 1 0,0-3 0,0 2-145,1-2-105,-2-3 1,0 1 0,-3-2 0,0-1-310,0-1 1,0 4 0,0-3 0,0 3-380,0 2 1,0 2 0,-1 2 835,-1 4 0,-2 1 0,-5 6 0,0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32.8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 6863,'0'-6'1667,"0"3"-1680,0 3 0,0 3 0,0 4 67,0 1 26,0 2 1,0 2-1,1 1-40,1-1-46,-2 1 0,5-1 1,-2 0-3,0-1-18,2-2 0,1-1 0,0 0 0,0-1 27,1-2 54,-1 1-179,-3-6 106,6 3 1,-7-3 0,6 0 0,-1-1-1,-1-1-6,1-5 1,-4 1-1,3-3 1,-1 0 56,-2-1 1,0-1-1,-3-1 24,0 2 0,0 0 0,0-3 1,0 1-1,-3-1-35,-1 1 0,-2 2 1,-2 2-174,0 4 111,0-2 1,-1 5 0,1-1-1,1 2 4,0 0 1,-2 2 0,2 3 35,1 3 0,0-1 0,2 2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34.0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 29 7652,'-4'0'161,"0"0"1,-1 0 0,0 2 0,0 2-11,1 2 0,2 1 0,-2 1 0,1 3-55,2 0 1,0 3 0,1-1-365,0 2 225,3 0 0,1-4 0,3 0 1,0-3-3,2-1 0,1-1 1,-1-2-1,1-2-90,1-1 0,1-1 0,-1-1 70,0-1 63,1-2 1,-5-4 0,3-1 0,-1-1 25,-2-1 1,-2 0-1,-3 0 1,1 1 3,-1 1 1,-1-2 0,-3 1 0,-2 0 92,-2 0 0,-1 1 1,-1 0-1,-2 0 13,-2 1 1,-1 1-1,1 2 1,1 0-105,1 3 0,0-1 1,0 2-44,2 2 0,1-1 0,3 5 24,2 0 1,2 0 0,2 1-974,2 1 691,5-1 0,-1 0 0,4 0-197,1-2 424,1 1 0,0-4 0,2 1 0,0-1-7,1-1 1,-2 0 0,0-1 0,0-1-205,0-2 344,-1 1 0,-2-3 88,-2 2 0,1 1 1,-2-1-1,-1 1 513,1-1 0,-2 1 473,1-1-337,-4-2-611,-1 6 1,-1 0-1,0 4-260,0 4 22,1 5 1,-1 1 0,1 4 36,0 2 0,2 4 0,-2 0 0,1 2 0,0 2-29,-1 2 0,1-1 0,-2 0 1,1-1-15,0 0 0,-1 0 0,-2 0-14,0-3 0,1-3 1,0-1-1,1-3-307,0-4 0,-2-1 0,0-5-72,0 0 0,0-5 0,0-3 234,0-3 0,0-5 0,0-4 0,0-2 8,0-5 0,-2-4 1,0-5-1,1-1 99,0-3 1,0 0 44,-1-3 0,2 1 212,-2-1-104,1 2 79,1 2 0,2 5 75,0 4 1,3 4-59,-1 2 1,2 2 32,0 4 0,0-1-98,0 3 1,1 1 1,-1 3 0,1 3 132,1-1-104,-1 1 1,3 1-55,-2 0 1,0 1 0,1 1 0,0 2 18,-1 2 1,-1 2 0,-2 0 0,0 0 12,-1 2 1,-2-3-1,0 3 1,-1-1 4,-1-2 0,-1 2 0,-1 0-299,-2-2 126,-2 0 1,0 0 0,0-1-722,-1 0 451,1 0 1,-2-1 0,0-2 0,0 0-1204,1-2 1530,1 0 0,-3-1 0,-1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34.4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87 7659,'4'4'-61,"0"-1"1,1-1 96,3 0 1,-1 1 0,2-2 0,-1 1 135,1-1 1,0 0 0,-1-1 0,2 0-172,-1 0 0,0-1 0,-2-1 0,-1-1-71,0-1 1,0-1 0,-2 1-1,0-2 29,-1 0 1,-1 0 0,-3-1 0,-1 1 38,-2 0 1,0 0 0,-2-1 0,-1-1-11,-2 0 1,0 0-1,-1 3 1,1 2 36,-1 0 1,2 1 0,-2 2 415,1 0-317,1 3 1,4 0-1,0 4 1,1 0 6,2 1 0,0 2 0,1 2 0,0 0-44,0 1 1,3-1 0,1 1-1,2-1-77,3 1 1,-2-3 0,3 0 0,0-1-36,-1-1 1,1-3 0,1-2 0,-1 0-350,-1-2 0,2 0 1,-1-1-1,0 0-416,1 0 1,-3-4 789,2-2 0,1-3 0,1-3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34.6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36 7112,'0'7'0,"2"-1"0,0 2 0,-1 1 60,0 1 0,1 0 0,0 1 1,-1-1 220,0 1 0,1-2 1,1 0-1,0-1-80,-1 1 1,3-3 0,-3-3 251,2 0-293,-3 2 0,5-4 18,-2 1-107,-1-1 1,2-2 0,-3-1 0,1-2 59,0-2 0,1-2 0,-1-1 0,0-1-28,-1-1 0,0 1 1,-1-2-1,1-1-297,0-1 1,0 1 0,-2 1 0,0 0-475,3 2 1,-3 1-1,3 3-409,0 2 0,-2-1 1077,3 3 0,0 3 0,3 2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35.1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107 126 7659,'5'-1'192,"0"-1"1,-1 1 0,-1-4 132,-2 1 1,0-2 0,-1-1 0,0-1-55,0 0 1,-1 0 0,-1 1 0,-2-1-69,-2 0 0,1-1 1,0 1-1,0 0-64,-2 0 0,1 2 0,-3 1-956,2 1 603,1 3 1,0-2-1,0 3-315,-1 0 419,1 3 1,0 0 0,0 4 0,0 1 26,2 0 1,-1 3 0,2 0 0,1 0 58,-1 2 1,1 1-1,2 1 1,1-2 60,1-2 0,-1 0 0,3-2 0,0-1-46,0 1 1,3-4 0,-2 0-1,1-1-61,2-3 1,0 0 0,-2-1 0,0 0 73,0 0 1,1-2-1,-1-2 1,0-1-51,0-1 1,1-2 0,-1 1 283,0-1-157,0 1 0,1-3 0,-2 2 169,-1 0-119,2 0 1,-3 2-1,3 1-35,-2 1 0,2 3 0,-2-1-49,1 1 0,-1 4 1,1 2-1,-1 2-120,2 1 0,0 2 1,1-1-1,-1 1-233,0 1 0,2-1 0,-1 0 1,-2-1-393,1-2 0,-1 0 0,1-1 698,1 1 0,-1-1 0,0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35.3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 7652,'2'-6'692,"2"3"1,3 0-477,1 3 0,0 0 1,1 0-1,1 0 15,0 0 1,-2 0 0,2 0-767,-1 3 387,2-3 1,-2 3-1,2-3-697,0 0 593,-4 0 1,2 0 0,-3 0 0,1 0-1047,-1 0 1298,-3 0 0,3-3 0,-3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35.6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7783,'0'6'221,"0"0"0,0 1 1,0 2 77,0 4 0,0 2 0,0 6 0,0 0-244,0 1 1,0 1 0,0 1 0,0-1-126,3-2 1,-2-2 0,3 0 0,0-1-270,0-1 1,1-2 0,-3-2 0,2-1-73,1 1 0,-2-3 0,1 0 0,-1-2 411,1-2 0,0 0 0,2-3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35.8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7890,'5'3'531,"-1"1"0,-1 3-399,0 1 0,-2 2 0,3 2 0,-2 1 63,0-1 1,1 2-1,-1-1-1344,-1-1 862,2-1 0,-2-1 0,2-2 0,-1-1-910,0-1 1197,0 0 0,1 1 0,0-1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34.7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64 0 8042,'1'3'-98,"0"-2"1,-4 0 0,-2 1-176,0 0 1379,-4-2-450,3 6-439,-2-3 1,2 1-324,0 0 243,0-1-227,3 3 0,-2 0-504,3 0 454,0 0 0,2 2 0,0 0-24,0 1 1,3-1 0,1 1 0,1 0-529,1 0 636,2-2-283,1 4 227,3-2-28,0 0 1,-1 2 125,1-4 64,0 1-184,-1 1 263,1-3-2,0 3-225,-1-4 261,-2 1-237,0 3 48,-3-6 1,-1 5 444,-1-4-304,-2 1 1,-2-1-1,0 1 412,0 1 1,-2 0-37,-2 2-271,-1-2 0,-3 0 1,-1 0-77,0 0 0,0-2 6,0 0 1,-2-3 0,3 1 0,-1 0 400,1 0-358,0 0-1691,2-2 774,0 0 306,1 0 227,-1-2 191,0-4 0,0-6 0,0-3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36.2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7712,'6'0'175,"-2"1"1,0 0 0,1 2-96,1-2 0,-2 2 1,0-1-1,1 2 95,1 1 1,0 0-1,-1 2 1,0-1-145,-1 0 0,-2 2 0,2 1 1,-1 1-107,-2 1 1,2 0 0,-1 0 0,-1 0 33,0 0 1,-1 1-1,0-1 1,0 1 50,0-2 0,0 0 0,0 2 1,0-1 12,0 0 0,1-3 0,0 2-232,1-1 136,3 2 0,-4-5 0,4 1-60,-1-2 79,-1-1 1,3-1-1,-2-1 59,1-1-24,4-1 1,-2 0-1,2 0 1,-2-1-7,-1-1 1,0-1 0,0-3 0,1-1 256,-1 1 0,-2-2 0,0-1 0,-2-1 59,0-1 1,-2-1 0,0 0 0,0-1-275,0 1 0,-2 1 0,-3 2 0,1 0-339,-1 1 0,0 3 0,1 2 134,-2 0 0,2 1-1279,0 2 955,0 0 1,0 3 511,2 4 0,-1 2 0,-1 3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44.0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7455,'2'-5'-195,"-1"1"209,2 4 1,-1 2-1,0 4 1,0 1 48,-1 1 1,0 2 0,-1 2-1,0 1 0,2 0 0,-2 0 1,2 0-1,-2-1 18,0 2 1,0-1 0,0-2 0,0 0 9,0-1 1,0-1-161,0 0 1,0 0-51,0-3 14,0 1 1,1-5 86,0-2 0,1-4 1,3-2-1,-1-1-3,1-3 1,0-1 0,0-2 0,1 0-71,1 0 0,-1-2 0,1 0 0,1 0 24,-1 0 0,1 0 1,-2 4-1,0 0 82,1 2 1,0 1 0,1 0 60,0 2 1,-1 3-42,1 0 0,-3 3 88,1 0-110,-1 2 1,-1 2 0,-1 2 176,0 0-153,0 3 0,1-1 0,0 3 0,-1-1 32,0 2 1,1 0 0,0 1 0,-1-2-29,0 2 0,0-1 0,0 1 0,0-1-42,0 0 0,-1 1 1,0-2-1,0 0-99,-1 0 1,1-1-1,-2-1-327,0 0 1,0 1-524,0 0 950,0-1 0,-2-3 0,-1-2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44.5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102 23 7980,'-4'-5'353,"-2"2"1,0 0 2,1 0 1,-4 0-1,1 1-59,-2 0 0,2 0 1,1 3-445,-1 0 1,2 0 0,0 2-167,1 1 0,1 1 0,0 2-72,1-1 281,1 0 1,2 3 0,0-1 37,2 2 0,0 0 0,3-3-268,-1 1 260,2-1 0,0 2 0,1 0 0,1-1 39,-2-1 0,2 1 0,-2-2 0,0 0 218,0 0 0,-1 0 0,1 1 278,-1-1 0,-2 0-39,0-2 0,-3 3-200,0 0 0,-2-2 1,-2-1-1,-1 0 0,0 0-89,-1 1 1,-2-3 0,2 1 0,0-1-550,-1 1 1,0-2-901,-1 0 870,0 0 0,2-1-489,0 0 291,4-2 644,-2 1 0,6-5 0,1 2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5:44.7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 1 7980,'2'2'182,"0"4"1,-2 0-284,-2 2 1,0 0 0,-3 0-861,1-1 481,0 1 480,-1 0 0,-1 1 0,-1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00.4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183 207 7803,'-5'0'-15,"-2"-1"0,0-1 675,0-1 1,-2 0-202,2 1 0,0 0 0,-2-1-169,1 0 0,-2 1 1,2-1-1,0 0-196,-1 2 0,0-2 0,0 1 0,1 1-77,0-2 0,0 2 0,3-1 0,-1 2-83,0 0 1,0 0 0,1 0 0,1 2-100,0 2 1,3 3 0,-1 1 0,1 1 53,1 2 1,0 0-1,1 2-68,1 0 113,-2 0 1,5-1 0,-1-1-201,1-2 224,1 0 1,0-4 0,0 1 0,-1-1-125,1-1 1,2-2 0,-1-2 0,1 0 75,0 0 0,-1-3 0,2-2 0,-1-3 44,-1-3 1,0 0 0,-2-3-1,1 0-36,0 1 1,-2-3 0,-1 0 0,-1 0 151,0 0 1,-2-2 0,0 0 0,0-1-7,0 1 0,0 0 1,0 2-1,0 2 11,0 0 1,0 1-1,0 4 116,0 1-82,0 2 330,0 2-361,0 2 0,0 8 0,1 3 0,1 3 50,2 2 1,1 5-1,1 2 1,-1 1-15,1 1 0,-1-1 1,0 0-1,-2-1-44,2 0 1,0 0-1,1 0 1,-1 0-58,1-1 0,0-1 0,-1-4 1,-1-1-216,0-2 0,-1-3 1,2 0-1,-2 0-570,-1-2 1,2-3-1,-1-1 772,0 0 0,1-1 0,2-2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01.2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41 7792,'-3'-3'322,"-2"2"-125,1-3 1,0 3-1,0 1-102,2 3 0,1 5 0,1 2 0,1 3-90,1 2 1,1 2 0,3 0 0,-1 0-37,1-2 0,2-1 0,1-1-304,0-2 251,2 2 1,-2-9 0,2 1 0,1-2-112,-1-1 1,1-2 0,-1 0-146,1-2 295,-3-4 0,-1-3 1,-1-5 145,1-1-138,-3 1 1,-2-2 0,-1 2 0,0 0 52,-1 0 0,-4 0 1,-2 1-1,-4 0 81,0 0 0,-3 2 1,0 1-1,-1 3-33,-1 0 0,2 4 0,-1 1 0,1 1-150,0 1 0,2 5 0,0 1 0,3 3-77,3 1 0,1 1 163,3 0 0,3 3 0,0 1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01.6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63 7878,'1'6'-1278,"1"-1"1553,2 1 1,1 0 120,3 0-333,-2-1 1,5-1 0,-1-3 0,0 0 0,2-1-52,-1 0-49,1-2 1,-3-2 0,0-1 0,-1-2-35,-1 0 1,0 0-1,-2 0 1,-1 0 20,-2 2 1,-2-1 0,0 0 0,0 0 41,-2 1 1,-1-1-1,-4 0 1,0 0 70,-3 1 0,-1 2 1,0 1-1,-1 1 125,1 1 0,0 0 1,1 1 159,0 1-272,3 1 0,-1 5 0,3 2 0,1 0-8,2 2 0,2 1 0,0 1 0,0 0-51,0 0 0,4 2 1,2-1-425,3 2 181,-2-2 0,4-1 0,-2-1 1,3 0-431,1-3 0,1 1 656,1-6 0,-1 2 0,-2-3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01.9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58 6 7778,'-4'-2'0,"0"0"473,0 1-286,-1 1 0,-1 2 0,1 2 1,0 1-43,1 1 1,1 1-1,-1 2 1,3-1-71,0 3 0,1-1 1,1 0-1,0 0-259,3 0 0,3-1 1,2 0-1,-1 1-246,0-1 0,2-1 0,-1-2 0,1-1 210,-1 1 1,-2 0 0,2-1 0,-2-1 204,-2 0 0,2-1 1,-4 2-45,1-1 1,-2-1 0,-2 3 907,0 0-611,-5-3 1,1 2-1,-6-3 280,0 1-443,2 1 1,-4 0 0,2-1 0,-1 0-183,0-2 1,2 0 0,1-1 0,-1 0-545,2 0 0,2-5 651,1-1 0,-1-3 0,1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02.6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7935,'3'0'504,"0"2"0,-3 2 0,0 2-407,2 1 0,-1 2 0,3 3-89,-2-1 15,3 0 0,-5 1 1,3-1-195,-1 1 122,-1-3 0,3 1 0,-1-2-255,0-1 1,-1-3 135,2 0 0,-2-3-252,2 1 302,-3-1 0,4-1 1,-1 0-1,1-1 14,1-1 1,1-2 0,1-3 0,-1-3 82,-1-1 0,2 0 0,0 0 0,-1 1 40,-1 3 1,0 0 0,-1 2 0,-1 0 102,0 1 0,0-1 0,1 3 60,1 1 0,-2 3 0,0 2 0,0 2 77,1 1 1,-1 2-1,0 3-219,0 2 30,2 0 0,-3 3 0,1-2-641,-2-2 384,3 0 1,-4-3 0,2 1 0,0-3-685,0 1 0,-1-2 871,2-1 0,-3 0 0,2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02.8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6 7799,'2'-3'320,"-1"0"1,1 5 0,-3 1 0,-2 1-251,0 2 1,2 0-1,-1 5 1,1 0-336,-1 2 0,1 1 0,-1-2 0,1 2-84,1 1 0,0-2 1,0 0-1,0-1 349,0 0 0,-2-1 0,-1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34.9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8000,'6'0'-382,"0"0"1,0 0 0,2 0 940,2 0-348,1 0 0,-1 0 0,1 0 315,1 0-474,4 3-143,-4-3 0,3 3-198,-1-3 1,-1 0-466,2 0 416,-2 0 195,1 0 0,-2 0 143,0 0 0,-1-3 0,1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03.0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 7799,'3'-3'10,"2"3"1,-1-2 175,1 1 0,1 1 1,0 0-1,2 0-136,1 0 1,2 1-1,0 0 1,0 1-180,-1-1 1,3 0-1,-3-1 1,1 0 158,-1 0 1,-2-2 0,1 0-1191,-1 1 506,0-3 654,-2 4 0,-1-5 0,1 2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03.2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17 7799,'-6'-3'44,"0"-1"106,3 2 1,-2-2 607,1 2-107,1 0-440,1 2 0,2 3 1,0 1 204,0 3-322,2 5 1,0 3 0,2 4 0,-1 2-30,1 1 0,0 1 0,-1 0 0,-1 0-382,1 0 0,-1-2 1,-1-1-1,2 0 84,0-2 0,-1 0 1,2-1-1,0 0 233,1-2 0,-1-1 0,-2-2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04.0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 7093,'0'-6'875,"0"3"-535,0 1 373,0 2-642,2 5 1,-1 2 0,3 6-1,1 3 18,0 2 0,-1 5 0,-1 2 0,1 1-32,-1-1 1,2-1 0,-3-2 0,1-3-103,0-1 0,-1 0 0,-1-5 0,2-2-186,0-1 1,1-3 0,2 0-49,-1-2 1,-1-4 0,0-5 0,0 1 133,2-2 0,0-4 0,1 2 116,1-4 10,-1-3 1,-1 2 0,0-3-34,-1 1 56,1-2 0,0 4 0,0-1 21,-1 3 24,1 2 0,0 3 1,-1 1-38,1 2 1,0 1 0,-1 3-1,-1 1 29,0 3 1,-1 3 0,2 1 0,-1 2-74,0 2 1,-1 1-1,1-1 1,-1 1-163,0 1 0,0-2 0,2 0 0,-2-1-635,2 0 829,0-2 0,1 0 0,-1-2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04.5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178 109 7857,'-2'-5'0,"-2"-1"108,-1 0 0,0-1 1,0-1-1,1 0 90,-2 0 1,0 1 0,-2-2-133,-1-2-36,3 3 0,-5 0 0,2 2 0,0 1 170,-1 1 1,3 2-1,-2 2-391,0 0 81,-1 2 1,4 2 0,-2 4 0,2 1-24,0 2 1,1 1 0,1 1 0,0 2 35,2 1 1,0-1 0,2 3 0,0 1-7,0-2 1,2-1 0,2-4 0,1-1-50,1-1 0,0-3 0,0 0 0,1-1-46,1-2 0,0-2 0,-1-2 1,1-3 125,1-2 1,-1-6-1,1-5 1,0 0 45,0-1 0,-2-1 1,2-1-1,-1 1 26,-1 1 0,0 1 0,-2 3 253,1 0-100,0 3 1,-2 2 412,0 2-400,-1 1 0,1 1 0,-1 3 0,1 3 96,-1 4 1,0 2 0,1 4-1,0 2-93,1 3 0,-2 0 0,1 3 0,-1-3-191,1 1 0,1-1 0,-1-1 0,1 0-296,0-3 1,1 1-1,0-1 1,0-1-563,-1-1 1,1-2 879,0-3 0,-1 1 0,1-4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05.1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70 8102,'-3'2'0,"1"2"-81,2 1 1,0 1-1,0 2 266,2 2-78,1 3 1,3 0 0,0 1 0,0 0-45,-1-1 0,1-1 1,0-1-177,0-2 136,2 0 0,-2-4 0,2 0 1,0-1-130,0-2 0,2-1 1,-1-1-1,0-1-85,1-1 0,-2 0 1,1-3-1,1-2 83,1-1 0,-1-2 0,-1-1 0,-1 0 12,-1 2 0,-1-2 0,0 2 1,0 0 56,-1 1 1,-1 0 0,-1 0 0,1 0 178,-1-1 0,-1 2 150,1 1-179,-1 0 0,3 3-78,-1 1 0,-1 2 0,1 0 406,0 0-318,-1 0 0,1 2 0,-1 1 0,0 1-54,1 0 0,1 0 0,1 1 0,0-1-49,2 0 0,-2-2 1,2 1-1,-1 0-32,1-2 1,-2 0 0,2-1 0,-2 0-34,0 0 0,-2 0 0,-1 0 71,2 0 0,-2-2 0,0-1 26,0 0 1,-1-1 0,-2-2-1,0 1 1,0-1 0,0 0 0,-1 1 2,-1-1 0,-1 0 0,-3 0-99,0 1 66,1-1 1,-1 0-1,0 0 55,1 1 1,-3-1-36,0 0 0,-1 2 1,0 1 41,1 1 0,1 0 0,-1 2 0,1 0 19,-1 2 0,2 2 1,-1 4-1,2 2-5,1 3 0,3-1 1,-1 4-1,1 2 41,1 0 1,0 3-1,1-2 1,1-1-17,2-2 1,1 0 0,2-2 0,2 0-290,-1-3 0,3-3 1,2-1-1,2-3 126,2-2 1,1-1 0,0-3-2515,1-1 2556,3-4 0,-4-7 0,1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05.7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8716,'9'2'161,"0"1"1,2 1-116,0 0 1,3 0-1,2 2 1,0-1-36,1-1 0,0 0 0,0-2 0,-1-1 385,-1 0-1814,0-1 724,0 0 694,-1 0 0,-5 0 0,-1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05.9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0 7835,'-6'0'162,"0"0"0,1 1 0,1 1 0,1 2 45,0 1 0,1 2 0,2 2 0,0 2-195,0 3 1,0 3 0,1 1-1,1 1-123,1 0 0,1-1 0,-1 0 0,2 1-312,0-3 1,3 1-1,-1-3-581,0 1 708,2-5 1,-1 3 295,2-6 0,1 1 0,-2-2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06.1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2 7835,'-2'-1'271,"0"0"1,-1 6-32,1 1 0,0 3 0,2 4 0,0 2-161,0 2 0,3-1 1,2 1-470,2 0 367,3-3 0,-1 1 0,3-5 0,0-3 163,1-3 0,0-1 0,1-3-1239,0 0 745,0 0 1,-3-3 0,0-1-182,-1-3 495,-2-2 1,-3-2 0,-1-1 0,-2-1 178,-2 2 0,0-3 0,-1 4 0,-2 0-8,-3-1 0,-3 2 0,-2 0 1,-1 1 81,-4 1 1,1 1 0,-1 2-1,0 0 13,0 2 1,2 3 0,2 2 0,2 3-686,2 2 1,2 1 0,2 4 458,2 0 0,2 3 0,0-1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06.8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7820,'3'3'0,"-1"1"225,-2 1 0,0 2 0,-1 2 0,-1 1 51,0 4 0,2 1 0,0 7 0,0 1-287,2 1 1,-1 0-1,1-2 1,0-3 133,0-1 1,2 0-1,-1-5 1,-1-2-216,1-3 0,1-2 1,-2-1-4,1-1 1,-1 1 0,2-4 0,0 0 0,2-2-120,-1-3 1,1-2 0,0-2 0,-1-3 3,1-2 1,2-4-1,0 0 1,0 1 258,1 2 1,-2 1 0,-1 1 0,0 2-16,-1 1 1,1 4-1,0 3 91,0 1 1,-1 2-1,1 1 1,0 5-105,0 3 0,-3 3 0,1 2 0,0 3 35,-1 0 1,2 1-1,-2-2-714,1 0 464,1-2 0,-2 1 1,3-3 193,-1 0 0,1-1 0,0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07.7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144 87 7885,'0'-6'53,"-3"3"1,2-2-1,-3 1 76,0-1 1,1 1 0,-1 0-1,-1 0-138,0-1 0,0-1 0,-1 0 0,0 0 3,-2 1 1,1 0 0,-2 1 0,0 2-50,0 1 1,2 1 0,-2 1 0,0 1-85,2 2 1,1 3 0,0 3 0,1 1 90,1 3 1,2-2 0,2 3 0,0 1 15,0 1 1,2-1 0,3 0 0,1-3 6,2-1 0,2-1 0,0-1-256,0-3 174,2-3 0,-1-1 0,1-3-243,-1 0 322,1-3 1,-2 0 0,1-4 0,-3 0-2,1-3 1,-2 0 0,-1 0-1,-1 0 19,-1 0 0,0 0 0,-2 0 0,0 1 82,-2 1 1,0 0 0,0 2 0,0 1 491,0-1 0,0 2-115,0 0 1,0 4-391,0 0-45,0 2 1,0 5 0,1-1 0,1 3 122,2 0 0,-1 0 0,1 2-547,0-1 290,1-2 1,1-2 0,0-1-223,-1 1 313,4 0 0,-3-1 0,2-1 1,-2-2-106,0-2 0,1 0 0,1 0 0,-1 0 23,-1 0 0,1-2 0,-1-2 0,0-2 114,0-2 1,-2 2 0,2-2 0,-1 0 64,-1 1 1,1-1 0,-2 2 0,1 0 115,0 1 1,-3 1 0,1 1 0,1 0 0,-2 1 1,3 2-71,0 0 0,0 3 1,-1 1 225,2 3-224,-3 2 0,4 3 0,-3 2 64,2 1-88,1 1 66,0 4-124,0-2 60,-1 4 15,1-1-13,0-1-173,0 2-1,-3-1 191,-1-1-24,1-3-7,-3 0 5,3-5-213,-3 2 0,0-3 0,0-2 1,0-1-114,0-2 1,-1-1-1,-1-1 25,-1-2 116,0-1 0,-2-2 0,1-1 1,-1-2-91,-1-1 1,1-5-1,-1-2 1,0-3 57,0-3 1,1-3 0,1-5-28,0 0 75,3-3 1,-4-1-1,3-2 72,1-1 36,1 1 0,0 4 0,0 4 0,2 3 34,2 3 25,4 4 1,-2 3 0,2 1 0,0 3 0,2 1 0,0 2 5,0 2 1,1 2 583,-2 0-428,2 2 0,-2 3 155,1 3-96,-3 2 36,1 2-227,-2 0 252,0 4-234,-3-4 44,-1 5-36,-2-3-108,0 1 0,0 1 0,-2-3 0,-2 0 166,-1-1 0,-1-1 1,1-1-1655,-1-3 1047,3 0 0,-2-4 1,1 1-1230,-1-2 1129,1 0 0,-1-2 507,2 0 0,-3-3 0,1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35.2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7886,'0'6'1695,"0"-1"-1517,2 6 81,-1-1 0,3 9 44,-2-2-118,3 2-141,-2 1 1,2 1 224,-1 2-45,1 1-367,-4-4 150,4 3 0,-4-5 90,4 5 1,-4-5 0,2 1-407,0-3 1,1 0 0,-1-1 0,-1-2-1,1 0 1,0-3 308,0 0 0,1 0 0,-1-1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08.2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8665,'3'2'-146,"1"2"0,-1 3-26,0 1 197,1 5 0,2-3 1,-1 6-1,0 1 268,-1 1-207,1 4 0,-1 0 85,1 3-56,-2 2-224,3-3 24,-6 4 33,3-2 41,-3 0 1,0 1 0,2-4 0,0 0-150,-1-1 1,-1-5 0,0-2 65,0-2 1,0-4-179,0-1 153,0-5 0,0-3 1,0-7-334,0-3 296,0-2 0,0-8 0,0 0 85,0-3 34,0-5 0,0 0 0,0-3 1,0-1-37,0-3 0,0 2 184,0-1 42,3 6-226,0 0 57,5 7 48,-1 4 0,2 3 0,-2 3 1,2 3-1,1 1 298,-1 3 0,0 2-140,1 1 1,0 0 0,-2 1 0,1 1 81,-1 0 1,-1 5 0,-1 2-1,-1 1 68,-1 1 0,1 1-217,-4 0 0,1 1 0,-2-1 0,-2 0 35,-2 1-219,-4-1 1,1 0-1,-2-1 1,-1-1-243,-1 0 0,-1-2 1,2-1-1,-1-1-271,2-1 0,1-2 0,-1-2 574,1 0 0,-2-2 0,1-1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08.9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0 133 7662,'3'5'0,"1"1"0,1-1-284,1-1 0,-1 1 0,1-2 0,0 0 299,2-1 1,-1 1 0,2-1 0,0-1 9,0 0 1,-2-4 0,2 0 0,0-2-5,0 0 1,-2 0 0,1-2 0,-3 0-9,-1-1 0,1 2 1,-3-3 61,-1 1 1,0 2 0,-2-2 0,-1 1 348,-2 0-301,-1 0 0,-1-1 0,-1 3 1,-2 0 29,1 2 1,0 1 0,-1 0-1,1 2-23,1 0 0,0 4 0,0 2 0,0 1-22,2 1 1,0 1-1,3 3 1,0 0-34,2 1 1,0 0 0,0 1-1,0 1-36,2 0 0,1-2 0,3 2 1,0-1-82,0-2 0,2-2 1,1-1-1,0 0 53,1-2 1,-1-2 0,3 0-911,-1-1 649,-2-3 1,2 1 0,-1-2-268,0 0 352,-1-2 0,2-3 0,-3-3 0,0 1-84,0-2 0,0 0 0,-2-2 0,1-1 249,1-2 0,0 0 0,-3-3 0,1-1 0,0 1 0,-1 0 0,1 1 0,-2 0 0,0 0 0,0 4 0,1-1 0,-1 2 71,-3 2 0,2 2 0,0 0 0,-1 2 821,1 1-510,-1 2-74,0 0 0,1 3 585,0 0-673,3 5 1,-4 3 0,2 3 0,-2 0-42,1 1 0,-2 2 1,1 2-1,0 0-108,0 0 1,0-2-1,-2 0 1,0-1-52,0-1 1,2 0 0,0-1 0,-1-2-330,0-1 1,1-3-1,0-3-128,1 0 1,1-1-1,2-3 138,2-1 1,-2-2-1,3-4 22,-1-3 170,1-1 1,0-4 0,0 0 0,0 0-86,0-1 0,0-1 0,1 2 426,0 1-158,-3 1 1,1 3 0,-2 1 510,0 3-421,-1 3 0,1-1 1,0 3 20,-1 1 0,1 3 0,-2 3 0,0 2 49,0 2 1,-1 4 0,1 3 0,-1 2 181,0 1-1082,-2 3 484,4-2 0,-2 2 180,1-1 0,1 4 0,-2-1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11.4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 7995,'-3'3'0,"1"0"0,0 3 0,0 1 370,1 1 0,0 4 0,1-1-180,0 1 0,0 2 0,1 0-362,0 1 0,0-2 121,1 0 0,1-1-771,-2 0 646,4-1 0,-4-1 1,3-2-766,0-2 429,2 1 512,-1-6 0,1-1 0,0-3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11.7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11 7633,'0'-5'-233,"0"1"1,0 2 0,0 5-46,0 3 193,2-1 0,-1 4 0,3-1-255,1 2 192,0 0 1,2 2 147,1-1 0,2 1 0,-1-1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12.1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 8034,'1'6'407,"0"1"0,2 0-279,0 3 1,-1 1 0,2 2 0,0 0-110,-1 0 1,2 1 0,-2-1 0,1 0-86,0-1 0,-2-1 0,1-1 0,1-3-131,-1-1 0,3 0 0,-3-3 5,2-1 1,-1-1-1,0-1 1,0-1 129,2-3 1,-1-3 0,1-4-1,0 0-44,-1-1 1,1-2 0,0-1 221,0-2-73,-1 3 0,1-2 1,0 2 193,0 2-152,-1 2 1,0 2-1,0 2 1,-1 1 36,0 1 1,1 2 0,1 4-28,0 2 1,-1 4 0,-1 1 0,0 3-35,0 1 1,1 2-1,-1 2 1,0 0-21,-2 0 1,1-1 0,-2-2-34,1 0 1,2-3 0,-2-3 0,1-2 0,0-1-232,0-1 1,1 0 123,2-2 0,-1-1 0,1-2 0,0-3 0,1-2 35,1-2 1,0-1 0,-3-4-135,1-3 177,0 2 0,0 0 0,-1 3 158,1-1-103,0 3 1,-2-1-1,-1 3 231,2 2 0,-2 0-211,1 3 1,-2 0 0,1 3 0,0 1 0,0 2 5,2 1 1,0 2-1,1 2 1,-1 1-59,1 3 0,-2 1 0,0 0 0,0 0-256,1 0 1,1 1-1,0-1-714,-1 1 766,1-2 0,0 1 0,0-3 1,-1 0-229,-1-1 430,1-2 0,-2-2 0,3-1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14.9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41 7923,'-3'0'829,"0"1"0,4 1-824,1 1 1,1 3-1,2 2 1,1 2-60,0 3 0,0 1 0,-1 4-90,1-1 0,-1-2 0,0 0 0,-2-1 0,1-2 1,-1-2 0,2 0 0,-1-2-342,1-1 1,-1-4 391,0-1 1,0-2 0,2-4 0,-1-4 139,-2-2 0,3-6 0,-3-1 0,2-1-12,1-2 0,0 1 0,0-2 0,-1 4 63,1 0 0,0 2 1,-1 4-1,-1 1 92,0 3 0,0 3 1,2 2-128,-1 1 1,1 1 0,0 2-6,0 2 1,-3 0 0,1 6 0,1 0 113,0 3-135,1-1 0,-1 2 1,-1-2-55,0-1 0,-1 0 1,2-2-1,-2-1 0,1-2-9,-1 0 1,2-3 0,-1-1 0,1-1-35,1-1 1,0-1 0,0-1 0,-1-2-15,1-3 1,0-2-1,-1-2 1,2-1 193,0 1 1,0-1 0,0-1 0,0 0 49,-1 2 1,1 0 0,1 3 0,-1 0-133,-1 2 0,0 2 0,0 1-178,-1 1 88,1 1 1,-2 4-1,0 1 1,0 3-78,1 3 1,3 3-1,-1 2 1,-1 2-59,-2 0 0,0-1 0,2 0 1,-1 0-140,1 0 0,0-1 0,0 1 0,-1-4 326,1-1 0,0-1 0,-1-1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15.3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92 8010,'0'4'-158,"0"-1"0,2 0 53,2 0 1,1 1 0,1 1-1,0-1 259,2-2 1,-1 1-1,2-1 1,2-1-101,-1-1 0,2-2 0,-1-2 0,-1-2-41,-1-1 0,0 0 0,1-3 0,-2 1-15,-2 0 0,0-1 0,-1 1-151,-1 0 159,-2 2 0,-2-1 0,0 2 260,0 1-247,-2 1 0,-2-1 0,-1 2 0,-2 0 66,0 1 1,0 1 0,-3 1 104,0 0-128,2 0 1,-1 1-1,2 1 1,-1 2 11,1 1 1,1 3-1,2-1 1,1 1-81,0 0 0,1 1 0,2 2 0,1 2 5,1 0 0,1 1 0,3 2 1,0-2-163,2 0 0,-1 0 0,2-3 0,0 1-423,-1 2 0,2-3 0,2 1-303,1-2 889,0-3 0,3 2 0,-1-4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15.8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138 307 7914,'9'-6'0,"-2"-1"37,-1-1 1,-2 0 0,-2 3 0,-2-1 244,0 0 0,0 0 1,0 0-1,-2-1 55,0-1 1,-2 0 0,-1 1-1,-1-1-122,-1-1 1,-3 2 0,2-1-232,-1-1-4,-1 3 0,-1-2 0,-1 5 0,2 1-229,0 1 0,0 1 1,2 1-395,-1 1 483,2 1 1,-2 5 0,4 2 0,0 2-62,1 2 1,1 3 0,3 1 0,0-1 153,0 1 0,3-1 1,1-2-1,1-2 55,0 0 1,2-4 0,0 0 0,1-1 7,1-3 0,-1-2 0,1-3 0,1 0 27,-1 0 1,1-3 0,0-3 0,0-4-7,0-2 1,0-3 0,-3-2 210,0 0-232,2-3 1,-2 2-1,0-2 298,0 1-196,-2-2 1,-1-2 0,0 0 83,0-2-131,-1 4 1,1-2-1,-2 5 1,0 1 127,-2 3 1,2 3 0,0 4 591,-1 0-717,0 4 0,0 3 0,0 5 1,1 2-12,2 2 0,-1 5 0,1 1 1,0 3-31,1 1 1,-1 5 0,0-1 0,0 2-173,1-2 1,-1 3 0,1-3 0,-2 0 43,2-1 0,0-1 1,0-2-1,0-1-391,-2-2 1,2 0-1,2-3 1,0-2-45,0-1 1,0-5 0,-1 1 549,-1-3 0,1-2 0,0-3 0,-1-4 0,1-3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16.1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7914,'4'2'0,"-2"2"0,0 1 0,0 1 260,0 0-142,0 2 1,0 0 0,1 3-1,0 1-45,0 0 1,-2-2 0,2-1 0,-1 1-443,0-1 0,0 1 1,-2-2-174,0-1 1,0-3 541,2-3 0,-1-2 0,1-3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16.1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8134,'0'-5'211,"0"4"0,0 4 0,2 3-454,0 3 0,3 2 0,0 1 0,2 2-279,2 1 1,-1 0-1,1-1 522,-1 0 0,2 2 0,-1-1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37.0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 7208,'-1'5'505,"-1"1"-285,2 0 1,-3 2 0,3 0 0,1 2-52,1 2 1,-2 0 0,2 2-252,-1 0 41,1-1 1,0 4-1,1-3-188,0 1 0,-1 2-48,0-4 0,-1 3 0,1-3-115,1 0 1,-2 0-1,1-2 392,1-2 0,0 0 0,3-3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16.6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132 80 7670,'6'-1'0,"-1"-1"134,-1-1 1,-1-1 0,-3 1 0,0-2 402,0 0 1,0-1 0,-1 1 0,0-1-521,-1 0 0,-3 0 1,1 1-1,-1-1-238,0 0 1,-3 2-1,0 1 1,-1 1 118,-1 0 1,1 2 0,-1 2 0,0 2-159,-1 1 1,2 4 0,0 0 0,1 1 125,1 0 0,2 3 1,2-1 201,0 2-43,-1-2 1,3 4 0,-1-2 83,2-2-47,2 3 0,1-3 0,3 1 41,0-3-110,0 1 1,0-5-1,1 0 1,1-2-39,1-2 1,1 0 0,1-5 0,1-3-94,-1-3 0,-1-1 1,-1-3-1,1 0 91,-1-2 0,1 1 0,-3 0 0,0 2 136,0 1 1,-3-1 0,-1 2-1,1-1 106,-1 2 1,2 2 0,-3-1 0,0 3 161,0 1 1,-1-1-149,3 3-177,-2 0 1,1 2 0,-1 1-22,1 1-29,0 4 0,2 1 0,-1 4-103,1 1 82,-2 1 0,2-2 1,-1 1-1,1 0-132,-2 1 0,2-1 0,-1 1 0,1-2-244,1-1 1,0-3 0,-1 0 0,-1 0-36,0-2 0,0-2 450,2-1 0,-3-6 0,-1-2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16.8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23 8019,'0'-5'0,"1"0"372,1 1 1,1 1-1,3 3 1,-1 0-159,1 0 0,2 0 0,2 0-262,1 0 38,0 0 0,3 0 1,-1 0-1,0 1 66,-1 1 0,-1-2 0,1 3 0,-1-1-1436,1 0 450,-3 0 439,1-2 151,-3 0 112,1 0-80,-2 0 1,-1-1 307,1-1 0,-3-1 0,-3-3 0,-3 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17.0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0 8780,'-3'3'746,"1"1"0,2 3-613,0 3 1,1 3 0,2 3-1,0 2 39,-1 3 1,1 2-1,-2 0-705,1 0 411,2-3 1,-2 2-1,1-1-1416,2 1 1068,-3 1 1,3 2-1,-3-1 470,2-1 0,-3 0 0,1-3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17.7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92 7699,'0'6'0,"0"-1"17,0 1 1,2-2 0,1-1 96,0 0 0,1 1 0,3 0 0,2 0 5,0 0 1,0 1 0,3-3 0,-1-1-32,0-1 0,0 0 0,-1-2 1,0-2-8,0-1 1,-1-1 0,0-1 0,-1-2-194,-1 0 1,-2 1 0,-2-2 0,-1 2-40,0-1 1,-2 1 0,0-1 0,0 1 72,-2 2 1,-2-2-1,-3 0 1,-1 2 19,-1 2 1,-1-1 0,-1 3 130,-1 1-4,1 0 0,0 4 0,1 1 0,0 1 73,0 3 1,2 0-1,1 3 1,2 0-7,1 1 1,3 3 0,-1 1 0,4 0-90,2 1 1,1 2 0,2 0 0,1-1-20,1-2 0,5 0 0,-1-3 0,0 0-126,1-3 0,0-2 1,-1-3 3,0-1-112,3-2 1,-3-2 0,1-2-408,0-2 446,0-4 0,-3 0 0,1-5-591,-1 0 396,-2 1 181,2-7 0,-4 4 181,2-4 0,-2 1 0,1 1 0,-2-3 0,0-1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18.0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0 7260,'-2'6'262,"0"0"56,-2 0-158,3-1 1,-1 2 0,2 0-1,0 4 1,0 1 0,2 4 618,2 0-600,-1 1-294,2 0 112,-2 1 0,0 1 148,2 2-551,-2-1 284,3 0 0,-2-3 1,0 0-1,0-2 0,1 1 1,1-1-343,0 0 0,0 1 0,-1-3 0,1 0 11,0-1 0,-2-1 453,-1-2 0,1 2 0,2-2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18.5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33 7773,'0'-3'554,"1"0"0,0 4-409,3 1 0,-1 1 0,1 4 193,1 1-212,0 2 0,-1-1 0,-1 3-102,2 2 70,-3-2-24,4 2 1,-4-5-155,2 1-67,1-3 245,-4 1-358,4-2 142,-5-1 0,5 1 82,-1-3 1,-1 2-300,1-3 342,0 0-125,2-2 1,0 0-63,-1 0 146,4-3-169,-3-3 149,5 0-30,-5-5 24,5 2-58,-5-2 52,5-1-39,-5-2 180,3 2-46,-4-4 0,2 4 0,0-2 0,-2 2 0,-1 1 0,0 2 41,0 1 0,-2 2 666,2 3-77,-3-2-285,2 4 0,-2 5 1,2 4-238,0 2 1,-1 2 0,2 4 0,0 0-21,-1 1 1,2 3 0,-1 1 0,0 2-71,0 2 1,1 1 0,-2 2 0,1 1-40,0 0 0,-2 0 0,1 1 0,0 0 53,0 0 0,-1-3 1,0-2 13,-2-2 1,0-2 0,0-2 0,0-1 5,0-1 0,0-3 0,0-2 1,0-3-126,-2 0 0,0-2 43,-1-1-167,-1-3 0,-2 0 1,0-3-535,-2 0 1,-4-5-868,-5-3 1074,0-7 499,-8-3 0,-1-10 0,-6-1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21.0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98 189 7666,'-6'-4'0,"1"0"0,-3 2 0,0-1 300,1 1-254,1-3 1,0 4 0,1-2 0,-1 0 54,0 2 1,0-2 0,1 2 12,-1-1 0,2 2 1,1 0-167,0 2 1,1 1 0,1 3 0,-1 0-67,0 0 0,2 2 1,0 1-1,0 2 19,0 1 0,0-2 0,0 0 1,2-2 20,0 1 1,1-3 0,0 1 0,-1-2 6,1-1 0,1-2 0,0 1-252,1-1 205,1 0 0,0-4 1,0-2 167,-1-1-67,1-1 0,-1-2 0,0-2 0,-2 0 34,2-2 1,0-1-1,0 1 1,-1 1-11,0 1 0,-2 1 1,1 2-1,0 0 190,-2 2 0,0 1 0,-1 1 97,2 0 0,-1 2-278,1 3 0,0 1 0,1 3 0,0 2-43,2 1 50,0 2 0,2 1 0,2 1 1,-1 0-9,0 0 0,3-1 0,0-1-553,2-1 401,2-2 0,-2-3 1,2-1-1,1 0 50,1-2 1,-1-1-1,0-2 1,-2-3 36,0-1 0,-1-3 0,2 0 0,-3-2 108,-1-2 0,0 2 1,-3-3-1,-1 0 217,2 1 1,-5 0-1,1 1 1,-1-1 35,-1 1 0,-2-1 0,1 1 0,-1 0 19,-1-1 0,0 1 1,-1-1 26,-1 1-251,2-1 0,-5 3 0,3 1 1,-1 0 106,-2 1 0,2 0 0,0 2-112,0 2-71,-1 1 0,2-1 1,-1 2-55,-2-1-70,3 0 0,-3 2-18,1 0 0,-1 3 1,0 0-1,0 2 67,1 1 0,1 2 0,-1 3 0,1 1-25,0 4 1,-1 1 0,2 1 41,1 1 0,0 5 1,1-1-1,0 1 1,0 1 40,0 0 0,1 1 0,0-1 1,1-1-76,-1 0 1,2-3-1,0-1 1,-1 0 9,1-2 0,0 0 0,0-2 1,0-2-425,-1-2 1,2 0-1,-2-4-467,2 1 0,-1-3 943,3 0 0,-3-4 0,-1-6 0,-1-2 0,-1-6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21.3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7666,'4'0'13,"-1"-1"0,2 0 166,0-1 1,1 0-1,0 2 147,2 0-246,1 0 1,5 0 0,1 0 0,1 1-62,2 1 0,1-1 1,0 2-1,-1 0 65,0 1 0,-1-3 1,0 1-1,1 0-332,-1 0 1,-1 0-1,0-2 1,-1 0-340,-1 0 1,-1 0 0,-1-1 586,-1 0 0,1-3 0,-1-1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21.5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0 7669,'-3'0'0,"-1"1"334,2 1 1,-1-1-61,1 1 0,2-1 1,-2 1-1,1 2-257,1 3 0,1 3 0,0 3 1,2 3-146,0 2 116,-2 3 0,4 0 0,-2 0 1,1 0-1,0 1 0,0-2-1036,-1-2 815,2-1 0,-2-4 1,3 1 9,0 0 1,0-2 0,-1-3 0,0-1 222,0-1 0,0-1 0,3-1 0,-2-1 0,0-1 0,-1-3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22.1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0 166 7668,'4'-3'-125,"0"1"1,0 1 0,2 1 0,-1 0 88,-2-2 0,4 1 504,-1-3-296,1 2 0,0-1 1,0 2-6,0-1-78,3-2-35,-3 3 1,1-4 51,-2 1-20,2 2-166,-2-4 0,3 3 111,-4-2 0,-1-1 85,0 0-39,-3 0-4,4 1-56,-4-4-211,1 3 215,-2-2 0,0 2 0,-2 0 0,-2-1 0,-1-1 0,-1 1 15,1 1 1,-3 0-1,0 0-9,1 0-2,-2 3 1,3 0-1,-2 2 1,2-1 21,0 1 0,1 3 1,1 1 132,0 2-152,3 4 0,-4 0 0,3 3-123,1 1 118,0 2 1,2 1 0,1 0-1,2-1-30,1 1 1,1-2 0,1 0-1,1-3-2,-1-1 1,0-2 0,0-2 0,1-1-181,-1 1 1,1-2 0,-1-1-1,0 0-48,0-2 0,0-1 0,2-2 1,-1-2 163,0-1 0,2-3 1,-3-2-1,0 0 29,0-2 0,-2 1 0,1-1 0,0 1-31,0-1 1,-1 1 0,1 2 482,0 1-296,-3 2 0,1 0 0,-1 1 163,0 1-210,-2 2 1,3 2 0,-2 0-27,1 0 0,2 3 0,-1 3 0,0 3 9,1 1 0,-2 2 0,1 0 0,0 1 24,1 0 0,0 0 0,0-1 0,-2-1 28,2-2 1,-1 1-1,1-2 2,-1-1 1,-1-1 11,3-2 1,0-2-48,0-2 0,-3-2 0,1-3 444,-2-2-337,3 1 0,-5-5 0,3 1-408,-1-3 158,2 1 1,-1-2-1,1 2-1091,-2 1 870,3 0 0,-2 0 1,2 1 296,1 3 0,2 0 0,1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37.2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 8138,'0'-6'-251,"0"3"0,0 3 0,2 3-485,2 3 736,1-1 0,4 4 0,0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23.0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1 7602,'-3'0'646,"1"3"1,2 2-599,0 4 1,0 3 0,0 2 0,2 3-18,0 3 1,2 5-1,0 1 1,0 1 42,0 2 0,1 1 0,-2-2-230,1-1 107,1-2 0,-3-2 0,2-2-146,-2-2 164,1-4 0,-2 1 0,3-3 1,-2-3-148,-1-1 1,0-3-1,0-1-24,1-1 1,-2-2 111,2-4 0,-1-2 0,-1-3 0,0-3 25,0-1 1,0-3 0,0-2 0,0-2 66,0-1 0,0-2 0,0 0 0,0-2 28,0 1 1,2 1-1,0 1 1,1 2-32,2 1 1,1 1 0,1 4 249,0 1-184,3 2 0,-1 1 0,3 2 0,-1 1 9,1 1 0,-2 2 0,1 2 0,-1 0 51,1 0 0,0 2 0,-3 2 0,-1 1-18,-1 1 1,0 0 0,-1-1 0,-1 1 88,-2 0 0,-2-1 0,0 1 0,0 0 23,-2 0 1,-3-1 0,-4 1 0,0 0-122,-1 0 1,-1-1 0,-2 1 0,-1-1-231,-1-1 0,1-1 1,-2-2-1,1 1 104,1 0 0,1-2 0,2-2-2207,2-2 1623,0-4 1,6-1-1,1-2 612,2-1 0,-3-2 0,0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23.4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9572,'0'8'0,"0"2"199,0 1 1,2 3 0,1 1 0,0 2 17,1 0 1,0 2-1,-1 0 1,0-1-149,0 0 0,0-1 0,1-1 1,-1-2-341,-1 0 0,0-1 1,1-3-1,-1-1-1120,0-1 0,-2 0 1391,0-2 0,3-1 0,0 1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24.5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178 100 7454,'0'-5'0,"-1"1"0,-2 0-547,0 0 547,-1 1 0,0-1 0,0 1 0,0 0 351,-1-2 1,-2 0 0,0 0 0,0-1-253,0 0 1,-1 0 0,0 1 0,0 0-110,0 1 1,1-1 0,-2 1 26,1 1-10,0-2 1,2 5 0,1-2 0,-1 1 23,0 1 0,2 0-316,1 0 173,1-3 1,0 3-374,2 0 357,0 3 1,2 3 0,2 2-1,2 2 43,2 0 0,-1 2 1,2 1-1,1 1 9,1-2 1,0 2 0,-1 0 0,-1-2 185,-1 0 0,2-2 0,-3-1 0,0 0 166,-3 0 1,1-2-1,-3 0-84,-1 0 0,0-2 1,-1 1 472,0 0-466,-3 0 0,0-1 0,-3-1 1,0 0 49,1 0 0,-2 0 1,0-1-271,0 2-16,-4-3 1,4 1 0,-2-3 0,-1 0-266,-1 0 1,1 0 0,1-1 0,1-1-155,-1-1 1,2-3 0,-1-1 0,2-1-68,2-1 0,2-1 523,2-1 0,2-1 0,2 1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24.7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8888,'2'5'-127,"1"1"-203,0 0 0,-2 0 1,2-1-439,-1 1 551,-1 0 0,2 0 0,-2-1-146,1 1 363,3 0 0,-2-1 0,3 1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25.0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6468,'0'6'241,"2"0"0,2 2-853,1 1 518,1 2 0,0 1 0,0 0 94,-1 1 0,4-1 0,-1 2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25.9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121 64 7598,'5'0'282,"-1"0"-29,-4-3 0,-2 2 0,-1-2 0,-2 0-169,0-1 0,-1 3 1,1-3-1,-1 1-2,0 0 0,0 1 1,1-1-1,-1 0-71,0 2 1,0 0 0,-1 0 0,-1-1-316,1 0 1,1 2-1,0 0 1,0 0 100,1 2 1,0 0 0,0 1-123,1 2 279,3-3 1,-2 3 0,3-1 0,0 1-51,0 1 0,0 2 1,0-1-265,0 0 318,3-3 0,0 1 1,3-2-1,0 1-42,2 0 1,-2-3 0,2 1 0,-2-1 56,0-1 0,2-1 0,-1-1 47,0-1 0,-1-3 0,-2 1 1,0 0-1,0 0 89,-1 1 1,0 1 0,-1-1 20,0 0 1,1 2 0,0-1-40,0 0 1,-1 1 0,2 3 183,0 1-195,1 1 1,1 5 0,0 2 0,0 1 7,2 3 0,-1 0 0,2 4 223,-1-1-204,2 2 1,-3 0 0,0 2 14,0 1-72,-2-3 0,-1 1 0,-1-3 0,0 0-7,-2-2 0,0 1 1,-1-3 42,0 0-53,0-1 1,-2-3-1,-1-1-31,-2 0 0,0-1 0,-3 3 0,0 0-10,-2-2 0,-1 0 0,0-3 1,1-2-1,1-1-105,1 0 1,-1-2 0,1-1 0,1-2 19,1-3 1,0-4 0,0 0 0,1-2 13,1-4 1,2-3 0,2-1-476,0-1 430,0-1 1,2 4 0,3-1 0,2 0 60,2 0 1,0-1 0,1 3-1,0-1 34,1-1 0,2 2 0,0-3 0,0 3 94,-1-1 0,0 4 0,-1 0 0,1 2-31,-1 1 393,-2 2-338,2-2 0,-3 5 0,2 0 0,-1 2 1,0 2-1,-1 0 14,0 2-60,0 0 11,0 0 4,-1 2-53,1 2 17,-2 4 13,-1 1 1,1 0-33,0 1-2,0-3 26,-3 4 234,2-5-223,-4 5-6,4-5 0,-5 4-116,2-2-28,-1-3 154,1 0-5,-1-4 3,2 4-3,-3-4-232,0 1-276,2-2 220,1 0 151,0-2 72,3 1-124,-3-7 110,2 4 125,1-4-135,0 0-19,0 2 15,-1-5 130,1 4 10,0-1-105,-3 2 175,2 1 17,-2-1-188,3 3 213,-3-2-197,2 4 35,-2-2-27,1 3 42,1 0-36,-2 0 49,0 0-44,2 0 156,-2 3-138,1 0 18,1 3-160,-2 0 12,3 2 126,-3-2-1,2 5-491,-2-5 278,3 5 1,-1-2-291,1 0 282,-3 2-71,2-2 208,-1 0-49,1 2 0,0-3 102,-1 1 0,1 0 0,-1-4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26.3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144 12 7703,'-6'0'143,"0"0"0,0-2 0,1 1 0,-1-1 101,0-1 0,0 2 1,-1 0-1,-1 0-154,-1 1 0,1 0 0,-1 0-231,1 0 133,0 2 0,1 1 0,-1 1-1,1 0 26,1 0 0,1 2 0,0 0-331,1 2 176,3-2 0,-1 3 1,2-2-1,0 1-81,0 1 0,0-2 0,0 1 0,0-2 58,2 0 1,1-1 0,3 0 0,0-2 39,-1-1 0,1 0 0,0-2 0,0 0 73,-1 0 0,1 0 0,0-2 0,-1-2 75,1-1 0,0-1 1,0 0-1,-1 1 166,1-1 0,-3 0 0,0 0 312,-1 1-313,-1 1 1,3 1-36,-2 1 0,1 2-222,-1-2 117,-2 1 1,6 1 0,-3 1-51,0 1-51,2 1 1,-2 3 0,3 0 0,0 1-145,-1 1 1,1-1 0,0 0-274,0 0 314,-1 0 102,1 1 0,0-3-80,-1-1-401,4 1 251,-3-4 280,2 1 0,-4-2 0,3-2 0,0-2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26.6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21 7566,'0'-6'677,"0"0"-236,0 0 1,0 4-307,0 2 24,0 2-175,0 7 0,2 0 0,0 4 0,-1 2 0,1 0 0,1 3-230,0 0 0,-2 0 1,2-1-500,-1 0 575,-1 0 0,4 1 1,-3-1-636,1 0 414,-1 0 122,0 0 269,1 1 0,-3-4 0,5 3 0,-1-5 0,1 2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26.9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0 8214,'-3'0'1105,"-2"0"-1107,1 0 0,2 1 0,-1 0 0,1 3-177,0 1 0,0-3 0,2 5-6,0 0 1,0-2 0,1 3-220,1-2 301,1 3 0,3-5 1,-1 2-1,1-1 46,0 0 0,0 1 0,-1 1 1,1 1 73,0-1 0,0-1 0,-1 0 230,-2 0-187,3-1 0,-5 1 0,2 0 364,0 0-295,-2-1 1,-1-1 0,0 0 505,0 0-404,0-1 1,-2 2 0,-2-1-35,-1 1 1,-1-2 0,1 0 0,-1-1-176,0 0 1,0 0 0,1-1-190,-1 1 168,0 0-902,0-2 472,1 0 172,2 0 143,-2 0-1182,1 0 596,1 0 185,1 0 515,2 0 0,-3-2 0,0-2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27.2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0 9366,'-5'0'0,"-1"0"0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37.6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1 8044,'-1'4'-121,"0"0"172,-1 0 0,0 1 0,2 2 1,0 1 18,0 1 0,1 2 1,0 2-1,1 0-63,-1 0 0,2 2 0,0-3 0,-1 2-157,1-1 1,1-3 0,-2-1-191,1 0 178,-1-1 0,3-3-87,-1 1 138,-2-2 1,4-2 0,-3-2 83,3 0 1,-1-2 0,-1-3-1,0-2 78,1-3 1,0 0 0,1-1-1,0 2 56,-1-2 1,1 1 0,0 0 0,0 3-18,0 0 0,0 2 1,-1 1-1,1 1 1,-2 1 1,1 1-1,-1 0 1,1 1-1,1 2 0,-1 4 0,1-1 0,0 3-3,0 1 1,-2 0 0,0 3 0,0 0-230,-1 2 197,2-2 0,-4 2-502,3-2 314,-2 0 1,2-1 0,-1 0-549,0-1 489,-2-1 1,2-4 0,-1 1 190,0 0 0,0-3 0,-2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49.78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89 68 7771,'-3'-7'250,"0"1"0,-2 3 380,2 0 1,2 3-581,-2 3-26,-3-1 0,5 7 0,-3 2-58,-1 8 1,4 5 92,-2 6 0,-2 6-167,2 0 48,-5 5 0,7-6 1,-3 5-1,1 1-59,-1-2 0,0 0 0,2-8 1,-1 2 85,0-1 1,2-2-1,1-4 1,-1-3-181,-2-2 0,2-6 0,-3-2-645,3-2 789,1-5 0,1-4 1,2-10-1,1-8-59,2-8 0,-3-7 0,3-5 203,2-7 1,-2-4-81,0-2 1,-4-1 257,2 1-175,1-5 0,-4 8 0,4 0 161,-1 5 1,-2 6-47,5 2 0,-4 10 0,4 4-122,0 4 0,-1 3 0,0 5 0,1 3-5,-2-1 1,4 4 0,-1-1 0,3 4 13,2 5 1,1 4-1,-1 4 1,3 6-26,-1 3 1,3 3-1,-4 5 1,0 1-75,0-1 0,1 2 0,-3-2-211,1-4 164,0 6 1,-3-11 0,0 6-128,0-4 131,-5-2 0,3-1 0,-5-1-167,-1-3 1,3-1 111,-2-1 0,0 3 0,-4-4 29,-2 0 0,-3 1 0,-4-4 1,-1 1 4,-2-1 0,1-4 0,-4-3 0,-2 0 6,0-3 1,1-1 0,0-3-1,-3-5 95,-2-6 0,-1-8 0,3-3 27,0-1 1,2 0 0,0-3 0,4 3 0,2 1 380,3 2 0,3 5 0,-1 4-188,4 2 0,2 1 1,2 2-55,2 1 0,3 3 0,3 3-123,1-3 0,5 0 0,1-3 0,3 4-84,0 2 0,2 1-47,2 0 0,-1-3 0,3-1-62,-1 2 1,6-3-1,-3-1 1,1 0 39,0-1 0,1 1 0,-1-4 0,-1 1-22,-4 2 0,-3-1 0,-1 1 1,-2-2-11,-4-1 0,-2 5 1,-3 1-10,-1-1 0,-2 4 881,-1-2-398,-3 2 0,2 1-190,-6 0 1,-3 0 28,-3 0-100,-1 0 1,3 0-104,0 0-121,5 0 1,-2 1-39,4 2 1,1-1 0,1 5 0,3 0 100,0 2 1,5 4-1,3 1 1,-1-2 7,-1-1 0,0-2 1,1 1-1,1 0 91,-1 0 0,-1 0 0,-1 0 107,0 0 0,-3-1 0,-2 1 93,-1 0 1,0 0-143,-4 0 0,-4 1-60,1 2 12,-5-2 1,2 3 0,-6-4-232,-1 0 83,0-5 65,3 4 1,0-8-195,0 3 157,-4-3 1,3-1 0,-2 0-446,2 0 1,4-1 31,0-3 496,5 3 0,-6-12 0,2 2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0.16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149 0 8081,'-10'0'3,"0"0"1,0 0-1,-1 0 129,-2 0 0,2 0 0,-2 0 0,2 0-23,1 0 1,0 0-1,1 0-233,-1 0 0,3 3-69,1 1 1,3 0-1,0-1-157,2 4 236,1-3 1,4 6 0,3-1 35,2 3 1,1 1-17,-1-3 0,2 0 129,2 0-42,-2 4 1,4-3 0,-7 2 0,0-2 81,-1-1 0,-2 0 1,3 0 229,-2-1 0,-3 6 1,0 0-124,-2 0 0,-2 0 0,-2-6 1,-4 1-138,-2 0 1,-1-1-1,1-1 1,-1-2-177,0 2 1,0-4 0,0 0-1,1-2-130,3 1 1,-3-2-845,2 2 491,3-6 614,0-2 0,-1-10 0,0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0.57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 0 8051,'-4'7'456,"1"-1"-192,0-3 1,0 5-292,-1-1 0,1 6 51,3 4 0,0-2 0,0 1-290,0 2 353,0 1-254,4-4 155,-3 3 1,7-7 0,-3 3 0,-1-3 0,1-2-93,1 1 1,0-1-1,4-1-81,0-2 1,3-3-1,0-1 90,0-4 1,-3-1 154,0-3-64,-4-5 1,3 0-1,-3-3 1,3-1-1,0 0 115,-3 0 0,2-1-82,-5 3 0,2 2 48,-2-2 0,-2 2 0,2 1 80,-2 0-95,-1 5-115,0 0 17,0 5 0,4 8 1,0 2-69,2 1 1,-3 4-1,2 2 1,1 1 8,-1 2 0,2-1 1,3-2-1,0-1-168,-1-2 1,1-1-1,0-3 263,0 0 0,0 0 0,0-1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1.12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1 8045,'-1'6'0,"-1"1"0,-1 1-91,1 0 0,0 2 0,2 1 0,0 1 119,0 1 0,0 5 1,0-2-1,0 2 74,0-2 1,0 2 0,2-4-163,1 2 44,-2-4 0,7 2 0,-5-4 0,0-2 92,2-1 1,-3 1-409,4-5 147,-4 0 1,7-3-20,-2 0 195,2-4 0,-3-3 0,1-5 1,-1-2 4,0-1 1,1-1 0,-2-1-1,-1 0 3,1 0 0,1 3 0,-1 0 0,-1 3 110,0 2 1,1 0 0,-3 1 59,1 2 0,5 3 0,-3 1-63,1 4 0,3 4 0,-3 3 0,2-2-48,-2 0 0,3 3 0,-2 3-86,2-1 26,0-5 0,-2 4 0,-2-4 0,1 1-36,-1 1 1,2-4-1,3 1-547,0-2 433,0-1 1,-1-4 170,1-2 1,0-3 0,-1-3 108,-2-1 0,0 0 0,-2 0 58,0 0 1,-3 0 0,3 1-12,-1 3 0,-3 0-6,2 3 0,0 3-521,0 0 222,-2 0 0,4 9 0,-2-3-323,0 3 247,5 1 80,-7 4 0,6-3-376,-3 2 214,3 3 124,-6-5 1,8 3 0,-3-4 163,-1 0 0,4 0 0,-4-1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1.50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20 107 8037,'5'10'581,"0"-4"-519,-5 1-14,0-1 1,3 1 0,1-2-45,2 0-9,0-2 1,1-3-1,0 0 1,-1 1 20,0 2 1,2-2 0,-1 3-137,2-3 77,1-1 1,-2-1-1,0-1-94,-1-2 1,-4-3 0,2 0 103,0-2 0,-2 3 0,-3-1 1,-1-1 12,-2 0 1,0-2-1,-3 0-159,-2 0 168,-1 0 0,0 0 1,-1 1 10,0-1-10,0 0 0,0 1 0,0 2 267,0 4-167,1-2 1,2 4-1,1-2 190,2 6-261,-4 2 1,6 9-1,-3 3 1,0 1 125,3 2 1,1 3-1,1 1 1,0 0-19,0 0 0,1-1 0,1-3 1,3 0-160,0 0 1,2-5-1,3-2 1,0-1-171,-1 1 1,2-5 0,1 1-1,3-3-373,0 0 1,1-5 0,4-1 574,0-6 0,4-11 0,1-4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2.48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11 7730,'0'-6'634,"5"2"-315,1 4-271,3 0 1,1 0 0,0 0-39,-1 0-2,1 4 1,0-1 0,0 3 0,0 2-93,0 1 1,-1 0 0,-2 1 0,-1 1-85,-2 2 1,-1 2 0,-3 1-1,-1-2 3,-2 1 1,-2 0 0,-4 5 0,0-1 92,-1 1 1,6-3-1,-6-2 1,2-1 173,3-2 0,-1-1 0,4-1 349,-1 0-295,-1 0 1,4-4 172,0 1-209,0-1 1,2 1-1,1-1 58,3-2-116,3-1 1,1 0 0,1 1-1,2-2-107,4-1 0,-2-4 0,1-2 0,2 0-398,1-3 1,0 3 0,1-2 442,0 0 0,-1-7 0,1-1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3.4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 10 7997,'-4'1'-302,"4"3"179,4-3 1,9 4 0,1-3 497,2 2-271,0-1 1,4 0-1,0 1 1,-1-2-200,1-1 0,0-1 0,-2 0-495,-1 0 598,2 0 14,-8-5 0,6 3 1,-4-3-1,-2-1-22,-3 1 0,1-2 0,-4-3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3.64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1 8049,'-5'1'777,"1"3"-709,3 6 1,1 1-1,0 5 1,0 2-78,0 0 1,1 2 0,3 0 0,1 0-88,1-1 0,1 1 0,-2 0-329,0 0 0,-2-1 266,4 1 1,0-1 0,2-2 61,1 0 1,0-2-1,0 1-736,0-2 833,0 1 0,4-4 0,1 3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4.06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257 159 7643,'-4'-10'-418,"-1"0"0,-2 0 334,0 0 1,0 0 0,-2-1 944,-1-2-581,0 2 0,0-3 0,0 4-232,0 0 1,-3 0-67,0 1 1,0 2 0,2 1-25,-2 2 0,2 1 1,-2 4-1,2 2 13,1 4 0,0 3 0,0 3 1,0 3-93,0 3 1,4 2 0,0 2 0,2 2 75,2 0 0,1 0 1,1-3-1,1 1 42,2-1 1,2-5 0,4-4 2,-2-2 0,3-1-7,0-1 0,-1-3 1,5-3 8,-3-2 1,2-2 0,0-2-4,-1-4-7,3-6 1,-4 0 0,2-6 54,-2-1 0,-1-6-52,0 3 0,-3-3 0,-1 2 46,2-1 1,-3 4-1,1 1 1,-1 6 21,1 3 0,-3 1-67,4 0 1,-1 6-5,4 4 1,-1 5-1,-1 8 1,-2 5 0,2 3 12,1 2 0,-3 1 1,1-2-621,0 1 401,2 0 0,0-4 214,-3-3 0,8 3 0,-3-4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4.41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99 0 7957,'-10'0'0,"0"1"124,1 3 0,2-2 1,0 4-1,0 2 98,-2 1 0,0 2 0,2 1 1,1 2 17,2 1 0,-3 2 0,4 3-635,1-1 311,0 1 0,6-5 1,0 0-191,2-1 0,1-3 96,6 2 0,-2-3 0,4-3-5,-1 0 0,0-1 0,3 0 0,-3-2 88,0 1 1,0-4 0,3 2 44,-4-2 1,-2 0-1,-1 2 1,-1 1 139,-3 1 0,-2-1 0,-4 2 216,0 2 0,-3 1 0,-1 1-100,-2 0-165,0-1 0,-4 1 0,1 0 1,1-1 133,2-3 0,3 3-701,-4-2 0,2-2 223,-2 2 1,3-6 302,4-1 0,-5 0 0,0-4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37.8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8515,'6'0'-54,"-1"2"95,1-1 0,0 2 1,1-2-1,0 2-107,0 0 0,2-2 0,-1 2 0,1-1-154,0 0 0,1 0 0,-1-2 1,-1 0-128,0 0 0,2 0 0,-2 0 347,-1 0 0,0-3 0,-2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4.63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7039,'5'1'-923,"-4"2"2016,-3 4 0,-2 6-461,4 3 1,0 3-467,0 1 1,0 6-147,0 0 1,4 7-1,-1-6-157,-1 1 0,2-1 0,1 3 0,-1-2 63,1-1 0,2 0 0,0-4 0,0-1-319,0-1 1,2-6 0,-3-1 0,3 0-951,1-1 1343,0-5 0,0 1 0,0-3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5.19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198 158 8134,'0'-15'351,"0"1"0,-5 7 1,-1 1-106,-3 2 1,-1 1-1,0 4 1,1 1-296,-1 1 1,0 6 0,0 0 0,0 2-127,0-3 0,0 6 0,1-5 0,-1 4-9,0 1 1,0-2 0,0 3-29,0-1 1,1 0 148,3-5 0,-2 1-40,5 0 0,0 0 262,3 0-97,4-5 1,-2 3 0,5-4 0,2 1-30,3-1 0,0-1 0,3-3 0,1-1-70,3-2 0,-1-2 0,5-5 1,-3 0 23,0 0 1,-1-3 0,-2-1 0,0-3-21,0-4 1,1 5 0,-1-4 0,-1 2-4,-2-1 0,-1 0 0,-3 2 0,0 1 164,0 2 1,-5 0 0,0 2 134,-1-1 1,-3 0-164,2 3 1,-2 3-35,-1 1 1,-1 2 33,-2-2 41,2 3 84,-3-1-113,-1 4 22,4 0-180,-8 0 27,4 4 1,-1-1-1,3 3 1,2 2 71,1 1-120,0 1 1,0-1-1,1 2 78,2 3 0,3-4 0,4 4 0,0-3-82,-1-2-29,1 1 94,0 0-13,0 0 0,0 0 0,1 0 1,1 0-1,1 0-8,-1-1 1,-4 1 0,-2-1 231,2-2-211,-4 1 1,4-2-1,-5 4-7,0 0 0,-2-1 446,-1 1 1,-1 0 0,-3 0-283,-2 0 1,-3-1-58,-1-3 1,0 2-421,0-5 0,0 4 0,1-4-527,-1-1 0,3-2 853,1-3 0,-1-7 0,-3-5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3.34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1 157 7430,'0'10'-627,"0"0"1,0 0 626,0-1 0,0 2 0,0 3 0,1 2 0,2 3 0,-1 0 0,4 1 0,-1-1 0,1-3 0,0-2 0,3-4 603,-2 0 0,0 3 231,-3 0-581,3-4-199,-1-4 1,-1-4 29,-1 2 1,0-3 0,-1-1 124,-1-8 0,0-2-154,-2-5 1,3-1-160,0-2 20,0-6 1,-2 4 0,2-5 0,1 3-216,2 5 1,-3-2-1,3 5 1,2-1 61,1 3 0,1 1 0,1 0 1,1-1 64,1 1 1,0 1 0,-3 2 0,0 1 144,0 2 0,-1 0 0,1-1 0,0 1 34,0 2 1,-3-1-62,-1 2 0,-3 2 690,4-2-50,-5 2 473,3 1-756,-5 0 0,3 4-185,0 3 0,4 2 0,-3 4 1,1 1 44,-1 1-189,4 2 0,-6-1 1,3 0-1,1 1 20,-1-2 0,-1-1 0,2-5 1,1-1-190,-2-2 0,4 1-152,-2 3 1,1-5 290,2-1 1,-1-4 0,-1-4-1,-2-2 74,2-3 0,-3-1-55,2 0 0,-2-1 1,3-2 11,-1-3 0,-4-3 0,2-1 112,0 1 0,1-3-90,-2 2 1,0 2-16,-1 9 1,-2-5 13,3 1 38,1 5 1,1 4 42,4 8 0,-4 2 0,0 6 0,-1 1-29,1-1 0,0 4 1,4 0-1,-1 2-109,-3-2 0,3 2 0,-2-5 0,1-1-357,2-1 1,0-1-1,0 0-425,0-1 843,0-3 0,0 3 0,-1-4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3.81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8990,'1'10'-448,"2"0"401,0-1 0,1 1 0,-1 0 0,1 0 20,1 0 0,-2 1 0,1 0 0,-1 0-118,1-2 1,0-3 0,-2 2-273,1-2 197,5-3 184,-2 1 1,0-5-1,1-2 199,0-4-201,-2-2 1,2-2 0,-2-1 170,0-1-73,2 0 0,-1 0 0,0 0 62,-2 1 0,3 4-58,-4 1 0,2 5 44,-2-1-41,-2-3 1,4 5 64,-1-2-107,-3 2 1,4 1-1,-1 0 1,1 1-11,1 2 0,1 3 0,-2 4 1,0-1-78,3 1 0,-3 1 0,2 1 0,1 1 6,0 0 0,-1-3 1,-1 0-739,2 0 425,-4 0 0,5 0 369,-2 0 0,2 0 0,0-5 0,1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4.20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6 7709,'4'-5'-128,"-3"5"1,2 6 0,-2 3 396,-1 1-253,0 4 1,1 0-1,2 3 211,0-4-167,0 2-64,-3-4 1,4 7-1,-1-5 1,0-2 0,0-2-110,1-3 0,0 0 1,-2 1-91,2 0 0,0-5 170,-1 1 1,-2-6 0,4-3 0,-2-4-12,0-3 0,4 0 1,-3-2-1,1 0 119,-1-1 0,4 3 0,-3-2 0,2 1 46,-1 2 1,-2 4 0,2 2-64,2 2 0,-3-2 1,2 2 208,1 2-224,-4 1 0,5 5 16,-3 3 1,2 2-11,-1 1 1,1-4-172,-1 1 148,-3-1 0,4 4 0,-4 0-211,2 0 61,0 0 0,0 0 1,-2-2-1,0 0-207,-1-1 1,3-1 0,-1 3-32,0-2 362,-3-3 0,7 0 0,-3 2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4.41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7470,'0'6'-24,"0"-1"0,0-2 0,0 4 86,0 2 0,3 1 1,1-1-1,-1 1-272,1 0 1,-3 0 0,4-1-336,-1-3 356,-3 3 0,4-3 189,-5 3 0,4-3 0,2-2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5.29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40 7868,'5'-6'64,"3"3"1,-4 7 157,2 6 0,-3-1 1,4 3-328,0-1 95,-2-3 0,4 9 0,-4-4 1,2 0 78,-1 2 0,-3-3 0,3 3-215,-2-1 1,1-1-1,-2-3 1,-2 0-207,2 0 0,0-1 147,0-3 0,-1-1 189,5-5 0,-4-1 120,3-3-162,-3 3 248,5-7-183,-2 2 1,0-3 0,1 2-1,1 0 1,-1-1 180,0 0 0,2-1-120,-3 2-129,3-1 95,1 6 0,-3-5-141,-1 3 117,-4 1 0,6 4 0,-4 1-149,2 2 130,-4 3 7,7-1 0,-7 0-337,5 1 197,-1 0-129,4 2 115,0 1 1,3-1 34,0-2 44,0-3 9,2-4 1,-3 3 82,4 1 41,1-1-113,2-3 1,1-4-27,0-3 1,-1-2 21,1-1 0,-3 0 408,-1 1-167,-4-6 389,2 4-258,-4-3-170,0 4 1,-3 4 345,-1-1-329,-4 1 0,4-4 1,-4 0 338,1 0-246,1 0 0,-4 0-39,0 0-107,-5-4 1,0 3-1,-5-1-47,0 4 0,3 1 0,1 3-231,-2 2 0,-1 1 1,0 1-1,0 1-45,2 3 0,-2 0 0,4 5-20,0 1 1,-1-2 181,3 9 0,2-1 0,-3 4 1,3-1-1,1-2 0,0 0 1,0-1 52,0-1 0,4 0 0,0-6-136,1 1 100,-2-4 7,5 3 0,-2-8 0,4 2 1,0-2-1,-1-2 0,0-2-70,-2-4 72,2-2 1,-4-4 0,5 0 0,-1 0 4,-3-1 0,2-1 0,-4-2 238,2 0-148,-4 5 1,3-5-1,-2 4 95,0 1 95,0 1 15,2 1 0,-4 3 426,2 1-268,-2 3-281,3-1 1,-1 5 0,2 2 266,0 4-307,2 2 0,-2 2 1,2 2 4,0 3-22,-1 3 1,4 2-1,-1 1-52,-2 1 1,1 4 1,-1-1 1,1 3 38,-2 1 1,2-4 50,-5 0-31,0-4-32,-3 7 13,0-13 99,0 7 1,0-11-91,0 5 1,0-2 191,0 1-184,0-1 24,-4-6-133,-1-3 0,-2 2 0,0-4 0,0 0-225,-2 1 0,-2-2 0,-2-3 0,-4 0-185,-1 0 0,-5-5 422,0-5 0,-9-9 0,1-6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6.90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257 109 7962,'-5'-7'-536,"-1"1"0,-3 2 264,-1-2 1,4 0 0,-1-1 618,-1 0 1,0 2 0,-2-3-1,0 1 37,0 0 0,0-1 0,0 0 0,0 3-338,1 1 0,-1-3 0,0 4 0,0 0-74,0 2 0,0 1 0,0 1 1,0 3-197,1 2 0,-1 9 0,1 5-237,2 9 441,-1 0 0,5 10 1,-2-3-38,1 2 16,0-3 0,4 3 0,0-5 12,0-2-15,5-4 0,-3-3 1,4-4-213,2-1 189,1 1 0,1-8 0,1-2 0,1-2 15,1-3 0,1-1 0,-2-5 1,2-2 44,2-4 1,-4-6-1,1-4 1,-2-5 65,-1-4 1,-1-3-1,-2-1 1,0 2 21,1 2 0,-3-3 0,1 4 0,-1 0-85,0 2 1,-1 3 0,1 4-12,0 2 0,-1 5 0,-1 2 7,4 4 1,-2 2 0,2 3-33,1 4 1,0 5 0,1 9 0,-1 0 1,-2 0 0,1 5 1,3 2-1,0 2 71,0-4 1,-4-1 0,1-2 0,-1-2 34,0-2 1,3 2-1,-3-7 1,2-1-263,-2-1 1,2-1 193,-5 0 0,5 0 0,-3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7.27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30 6867,'5'-6'40,"1"3"1,3 2 0,1 1-17,0 0 22,-1 0-87,6 0 30,-4 0 0,4 0 0,-2 0 0,3 0 0,0 0 0,-1 0-135,0 0 1,1 0 0,-2 0-101,2 0 1,-4 0 70,1 0 175,2-4 0,-4-2 0,3-4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8.04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0 208 6685,'10'0'0,"0"0"0,0 0-17,0 0 0,0 0 1,0-1-1,-1-1 39,1-2 1,0-3-1,0 1 1,-1 0-13,-3-1 1,2 1-1,-5-4 1,-1 0 80,0 0-61,-2 0 73,0 0-85,0 0 0,-2 1 0,-1 0 48,-3 2-51,1-2 1,-4 7-1,3-3 1,-3-1 10,-1 1 1,0 3-1,1-2 0,-1 3 1,0 1 0,1 1-43,2 3 1,0 4-1,3 7 1,2-1-2,1 0 1,1 4 0,1-2 11,3 3 0,1 0 1,5-2 0,0-2 0,0 0-23,0-3 0,-1-1 1,1-2-1,0 0-6,0-2 1,0-3 0,0-4-73,0 0 95,4 0 0,-3 0 1,1-1 2,-5-2-10,2-7 0,-4-2 1,2-5 61,0 0-43,-5-2 0,6 1 0,-5 0 0,0 2 17,2-2 0,-4 3 0,2-1 1,-2 2 3,-1 2 1,3 1-61,1 1 0,3 1 70,0 3 1,-1 6 0,0 8-1,2 3 73,1 2 1,-1 3 0,0-2 0,-1 1-61,0-1 1,1-1-1,0-3 17,-2 0-30,1 0 0,-1-2 0,1-1-188,1-4 84,0-2 1,2-1 0,0-1 31,0-2 1,-1-4 0,-2-6 0,-1-3 30,-2-3 0,4 1 1,-3 0-1,2 2-7,0-2 1,-4 4 0,2 1-1,1 2 41,-1 1 1,-1 4-23,2 3 0,-3 2 0,3 2 0,-1 2 78,1 4 1,-3 6 0,3 2-71,-2 1-4,4 2 1,-6-2 0,3 3-187,0 1 186,2-5 1,-4 1 0,3-4-346,2 1 229,-4 0 0,5-3 0,-2-1-421,1-3 289,-2 3 240,-2-8 0,1 4 0,0-5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01.4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60 0 7868,'-7'2'0,"0"0"247,1 0 0,0 2 0,1 0 0,1 2 119,-1 0 1,1 1-1,0 2 1,1 2-247,2 1 0,-2 1 0,1 1-167,0-1 0,2 0 59,0 0 0,2 0-80,0 0 0,3-1 0,0 0 0,3-2 0,0-1 13,0-1 1,2 0-1,1-3-193,-1 0 0,2-2 1,-1-3-1,1-1 1,1-1 158,0-3 1,0-3 0,0-3 0,-2-1 0,-3-2 0,-1-1 0,-2 0 0,-1 0-1,-1 2 207,-2 0 1,-1-3 0,-2 2 56,-3 2-67,-3-2 1,0 6 0,-3-2-7,-1 1 1,2 2 0,-1 4-1,0 0-248,1 1 1,0 2 0,2 0-973,-1 0 865,4 3 0,-1 1 0,2 5 253,0 1 0,-1 3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38.0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1 7976,'-6'0'-951,"0"0"1251,0 0 1,3 1 91,1 1 0,2 1 1,0 3-1,0 2-348,0 2 0,1 3 0,2 4-31,0 1-8,1 0 0,1 5 1,0-3-1,-1 0 111,0 2 0,0-1 0,-1 0-1026,2-1 651,0-1 0,0-1 0,0-1-363,-1-2 0,0 1 46,2-5 576,-1 0 0,1-5 0,0-1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8.69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1 145 7946,'6'7'0,"1"3"0,-4 1 0,3-3-266,-2-1 258,4-1 1,-3 1 0,5-2-180,0 0 128,0-2 1,0-3 0,0 0 0,-1-1 24,1-3 1,0 2 0,0-4 0,0-2 53,0-1 1,-4-4 0,0 0-1,-2 1-59,-2 1 1,-1 1-1,-1 0 1,0 0 20,0 0 1,-4 1 0,-3-1 0,-1 0 12,-2 0 1,0 0-1,-1 0 1,-1 2 4,-1 1 0,0 3 0,3 4 13,0 0 0,1 4 0,3 4 0,1 4 351,1 4-348,3-2 0,-4 5 115,5-3 0,1 3-70,3 1 1,1 0-1,5-1-24,0 1 0,0 0 0,0-2 0,0-1-81,-1-4 1,1-2 0,1-1 0,1-1 14,1-3 0,1-2 0,-5-4-47,1 0 0,0-1 0,0-2 0,0-5 0,0-4-70,0-4 0,-2-3 1,0 0 74,-1-1 17,-1-4 5,0 3 51,2 1 0,-5 2 1,2 2-29,0 1 23,2-4 0,-6 12 0,4-3 0,-1 2 5,3 3 0,-2 1 1,2 8-1,-1 2 103,0 3 0,-1 5 0,-3 1 1,3 1 15,0-3 1,-3 1-1,3-2 1,-2-2 11,0-2 0,2-3 16,-2 2-116,-2 2 14,4-8 34,-5 3 0,0-5 0,1-2 1,1-5-1,1-3 31,-1-2 1,-1-1 0,-1 1 0,0-3-116,0 1 0,0 0 0,0 2-363,0 0 252,5 0 1,-4 3-1,3 0-252,1 1 1,0 2 0,5 1 71,0 2 1,0 4 0,0 3-1,1 1 294,2 0 0,-2-3 0,3 2 0,0-1 0,2 2 0,3 1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9.08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169 78 7906,'5'-1'-1177,"-1"-1"1735,1-2-196,-4-3 1,3 4-1,-5-3-86,-2-2 0,1 4 0,-5-1 1,-1 2-87,0 0 0,1-4 0,1 3 0,-2-1-179,-1 1 0,-1 1 0,0 3 0,0-1-120,1-3 0,-1 3 1,0-2-1,0 3-8,0 3 0,4 3 0,-1 3 0,-1-1-336,0 2 112,2-2 234,-3 6 0,8-1 0,-2 1 1,2 1-1,1-1-73,0-2 130,0 3 0,3-7 0,2 1 0,0-3-24,3 0 0,0-1 0,2 2 190,0-4-75,0-2 1,0-5-1,0-3 121,0-1-161,-1-2 0,1-3 1,-1-2-1,-1 1 5,-2 0 0,0-3 1,0 3 14,-2-1 1,0 6-31,-1-1 1,2 7 10,-2 0 0,-1 3 0,4 4 10,-2 6 136,4 0-143,-7 8 0,8-7 3,-4 4-5,1-1 1,2-3 0,-1 1-729,2-5 340,1 2 154,-1-3 1,1-1-206,0 0 436,0-5 0,-4 0 0,2-9 0,-2-2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9.31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6 7961,'0'-6'-611,"0"9"0,0 8 1287,0 4 0,4 2 0,0 6-22,2 3-623,0-1 1,4 2 0,0-3 0,-1 1-142,-3 3 0,3-4 0,-2-1-395,1-2 564,-2 3-427,3-3 185,-4-2 63,5 0 0,-3-5 64,-1 3 1,0-6 55,0-5 0,7 5 0,-2 4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9.96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30 149 7835,'-7'-3'-54,"1"-1"365,4 1-102,-3-1 1,4-1 353,-2-1-540,2 1 1,-4 7 0,7 4-1,0 5-87,1 3 1,4 2 0,-3 1 33,1 0-28,-2-1 1,4 7 0,-3 0-31,-2-1 1,2-1 126,-1-2-28,5 1 0,-6-4 1,4-3-1,-1-2-171,1-1 55,-4-5 0,7-1-78,-3-4 0,-1-1 151,-2-2 0,1-4 0,1-6 42,0-3 1,-3-3 0,3-1-29,-1 1 0,-3-4-8,3 0 0,0 0-8,-1 3 59,5 5-135,-7-4 97,8 8-18,-4-3 1,2 5 0,-1 2 0,2 4 0,1 2-93,1 1 1,0 0 0,-1 1 0,1 4 230,0 4-158,4 1 0,-3 9-17,3-3 0,0 3-5,-1 1 0,0-4 839,-3 1-555,0-1 1,0-1-1,0-2 179,-1-2-251,1-1 1,-3-4-1,-1-2 137,2 1-130,-4-4 125,1 3 0,-4-4 61,2 0-202,-2 0-40,4-4 0,-4-2 95,2-4-44,-2-4 282,4-1-22,-5-5-263,0 0 0,0-7 69,0-3 0,0 1-1463,0-1 578,0 7 380,0-10 133,0 12-532,0-3 0,0 9-153,0 2 320,0 2 190,0 5 1,0 2 338,0 4 0,-5 9 0,0 2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0.50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99 207 7823,'0'-10'-272,"0"0"0,0 0 0,0 0 1119,0 1-601,-4-1 1,3 0-1,-4-1 1,2-2-177,0-4 0,-4 0 1,3 0-1,-2 3-29,-1 0-24,2 7 0,0-6 1,2 8-1,-4-1-259,-2 3 1,0 3 0,2 4 0,1 6 76,2 5 1,1 5 0,3 3 141,0 4-17,0 1 0,0 1 1,0-3-128,0-3 109,0-2-51,0-6 45,4 4 467,-3-8-209,8 3 38,-8-9-405,8 4 167,-4-8 0,2 4-27,-1-5 0,1-5 51,3-1 0,-4-6-52,1-2 24,0-3-51,-2 2 44,4-1-25,-8-2 0,7 2 271,-5-4 11,5 5-222,-7 1-15,3 0 156,-4 3 0,4 1-126,-2 5 1,2 4-1,-3-1 17,2-1-15,-2 0 1,5 4 0,-3 2 12,4 4 1,-2 0 0,2 2 163,0 1-186,-2-2 0,4 6 0,-4-3-251,1 2 46,2-2 0,-5 3 1,3-4-231,2 0 1,1 0 197,0 0 0,-2-5 0,0-2 1,0-2 210,2-1 0,1-4 0,0-1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0.67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9237,'0'13'-8,"0"0"1,1 1-10,2 0 0,-2 0 1,3 3-1,-2-1 1,0-2-1,1-1-1054,-1 1 1,3-3 1070,-2 3 0,0-8 0,-3-2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0.80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6654,'1'10'-204,"1"1"204,1 2 0,5 7 0,-3 5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1.01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50 7772,'6'0'-70,"1"0"0,-4-1 0,4-1 222,1-2 0,0 1 0,2 2 0,0-1-68,0-1 1,0-1 0,0 4-1,1 0-355,2 0 1,-2-1-1,2-1-423,-2-1 527,-1-1 0,3 3 0,0-1 167,-1-1 0,-1-5 0,-1 3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1.28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0 7786,'-5'1'649,"0"3"-407,1 2 1,3 7 0,-2 4 34,1 1-191,2 2 0,0 1 0,0 1 1,0 2-4,0 1 1,4-5 0,-1 1 0,-1-1-112,-1-3 1,3-4-1,0 1 1,0 0 47,1-1 1,-1 0 0,-2-3 0,3-1-280,0-3 0,-1 0 0,2-4 0,2 1-770,1-1 867,0-1 0,1-2-120,0-2 1,0-3-598,0-3 879,4-6 0,1 0 0,5-5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1.61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70 20 7763,'-10'-5'-6,"0"0"0,4 5 602,-1 0-225,5-4-150,-2 3 1,2-4-289,-1 5 81,2 0 1,-4 0-1,2 2-21,0 1 0,0-1 0,3 5 1,0 0-29,0 2 0,-1 5 0,-1 3 0,-2 1-8,2 2 1,1 1 0,1 1 0,0 1-20,0-1 1,3 2 0,1-1 0,-1-2-233,1-4 0,2 2 0,4-4 0,-1 1 36,1-3 0,1-6 0,1-1 0,1-2 258,-1-2 0,4-5 0,-1-2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38.3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9042,'0'7'216,"0"0"1,0 1-226,0 1 0,2 1 0,0 1 0,1 0 99,-1 1 1,2-4 0,-1 4-1,-1-1-282,1 0 0,1 0 1,-2 1-1,1-1-449,0-1 0,1-1 0,-2-2 641,-1 1 0,2-1 0,0-1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1.8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 0 7497,'4'10'-111,"-3"0"0,4 1 0,-2 1-277,0 1 0,4 5 0,-3-1 1739,2 5-915,-4-1 1,6 6 0,-5-3-15,-1 2 1,2-4-384,0 1 1,-1 0 0,-3-3-57,0-1 0,0-5 0,0 2 0,0-2-52,0-2 0,-4-1 1,-2-1-1,0 0-312,-1 0 0,0-2 0,-2 0 381,-1-1 0,0-5 0,0 2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3.24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1016 7967,'10'0'-432,"-1"-3"1,1 0 308,0 1 1,1 1 0,1 1-1,1-1 207,-1-3 1,3 2-1,-1-3 253,1 0-304,-3-2 0,7 4 0,-3-2 0,3-1 40,1 1 0,-1 2 0,1-3-40,0 2 4,0-4 1,4 6 0,1-5 12,0 0-48,4 2 0,-4-4 0,4 4 1,1-2 9,0 1 0,2-1 0,2-3 0,0 1 11,0-1 0,4 0 0,-3 0 0,1 0 4,0 0 1,-3 0 0,3 0-1,1 1 19,2-1 1,0-1 0,2-1 0,1-3-69,5 0 0,-3 2 0,2-2 12,2 0 19,0-2 0,1 5 0,0-4 0,1 1 1,-1 0 1,3-1 0,-1 0-26,1 3 20,-4-3 0,6 4 1,-5-3-46,0 1 75,1 1 1,-1 0-1,0-2 1,1 1 39,-1 0 0,3-4 0,1 3 1,0-2-102,0 1 0,-2 4 0,1-2 1,-1 1 22,-2-1 0,0-2 0,1 3 0,-1 0-4,0-2 0,0 4 0,-2-3 0,-2 1 33,-1 0 1,-2 0-1,-2 2 1,-2-1-32,-2-1 0,2-1 0,-4 5 180,1-1-151,-4 0 1,3 0-1,-5 0 156,-3 0-158,3 0 1,-9 1-1,3 0 10,-2 2-23,-1-2 0,-4 7 0,0-3-8,-2 0 0,-1-1 0,-3 1 0,0 1 41,0 0 124,0 0-347,-5 4-814,0 0 995,-5 0 0,0-4 0,0-2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3.60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30 1 8886,'0'10'-297,"0"-1"0,0 6 0,-1 2 0,-2 4 297,-3 2 0,-3 9 0,-1-2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4.45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0 7925,'-5'0'152,"1"4"1,4 3 0,0 2-146,0 1 1,-4 4 0,1 2-1,1 3 45,1 1 0,1 0 0,0 2 1,0 1-30,0-1 1,0 0-1,0 0 1,0 1-123,0-1 0,0-1 1,0-2-1,0-3-223,0-3 0,0-2 0,0-1-253,0 0 183,0 0 254,4-5 1,-3-2 0,2-6 137,-1-3 0,2-12 0,1-3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4.65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20 7925,'4'-7'-900,"-1"0"1015,0 5 1,-3-1-1,0 6 1,1 4-1,2 2-53,0 0 0,5 6 0,-2 2-108,3 5 0,1-1 0,1 2 0,1-2 0,1-1 62,-1-1 1,-1 1-1,-1 0-307,0-1 0,0 0 73,-1-2 0,-2-2-38,0-2 112,-5-2 0,5 4 144,-3-1 0,3 1 0,-1 5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4.88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 50 7925,'-6'5'-143,"2"-4"1,5 3 115,2-4 1,3 0 0,5 0 0,1 0 0,2-1-1,0-1 1,2-2-184,-1 2 1,1-2-1,4-1-478,0 0 688,0-2 0,-1-7 0,1-1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5.5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198 90 7225,'-7'-4'0,"2"0"92,0-1 1,-3 2 0,2-1 0,-3 0 202,-1-3 1,-3 2 0,0-2-335,1-1 136,1 4 24,1-5-161,0 4 1,0-1 0,0 2-1,1 1 1,-1-1-326,0 2 294,0 1 0,3 1-282,1 0 225,4 4 1,-3 0 0,5 4-306,0 3 376,0 1 0,0 2 1,0-1-1,1 0 9,3 1 1,-2-2-1,4 4 1,2-2 44,1-2 0,0-4 0,-2-3 0,0-1 8,1-1 1,0-2 0,2-1 31,0 0 0,0-4 0,0-1 198,0-4-240,0 1 0,-4-7 0,0 3 37,-2-1-29,4-5 0,-6 7 1,3-3 62,0 0-57,-2 3-164,1-3 83,2 4 1,4 9 0,0 5 25,-1 7 0,1 3 1,-1 4-1,-1-3-42,-2-1 1,1 3-1,3-4 1,-1-1 87,-3-1 0,3-1 0,-4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5.94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16 7947,'0'-10'-109,"0"4"1,0 6 0,0 7-1,1 2 85,2 0 1,0 6 0,2 0-1,0 1-38,1 1 0,-3-4 1,3 2-1,-1-2 17,1-4 1,-3 0-1,2-5-243,0 2 277,3-4 1,-6 2-68,4-4 65,1 0 1,2-4-1,-2-4-115,0-4 105,-5 1 1,6-4 0,-4 3 76,2-1-37,-4 0 1,5 3 0,-3 0 0,-1 0 159,1 0 0,-2 0-119,1 1 1,2 3-44,2 3 0,-2 2 0,2 2-82,1 2 0,-3-1 0,2 5-223,0 0 191,2 2 1,1-1 0,1 1-242,2 2 340,-2 1 0,3-2 0,-4-1 0,0 1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6.43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159 271 7941,'-1'-10'8,"-3"0"0,-1 0 0,-4 0 0,1 2 85,2 1 1,-1-2 0,-3 4 0,1-2-42,-1 1 1,3 0 0,1 0-68,-2 2-4,-1-1 0,2 4 1,1-3-13,-2 3 18,-1 1 0,4 1 0,1 3-287,-1 2 163,0 3 1,-1 2 0,3 2 0,2 4 27,1 1 1,0 2 0,0 0 0,0-1 81,0 1 0,1-5 0,2 0 0,3-2-14,-1 0 1,4-1-1,-2-4 1,1-3 2,2 0 0,-3-2 0,-1-3 128,2 0-111,1-5 0,1 0 1,-2-6 118,-1-2-113,2-7 1,-5 3-1,4-3 70,-2 1-62,-3 1 0,1-5 1,-4-1 43,0-2-47,0 0 0,0-2 1,0 0-1,0 3 9,0 1 0,-3 2 0,-1 5 1,2 4 224,1 2 1,-2 5 105,0-1 1,-1 6-282,4 1 0,0 4 0,0 7 0,1 3 6,3 2 0,-2 7 1,4 3-1,2 3-71,1 0 68,1 1 0,0-4-269,-1 1 1,1-5 68,0 1 0,0-3-464,0 0 430,0 0 1,0-4-1,-1 0-385,1-2 567,5-1 0,-4-3 0,3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7.20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15 7941,'0'-5'374,"-4"-4"-182,3 8 0,-3 1 0,4 8-430,0 4 165,4 3 0,1 9 0,5 3 84,0 1 0,-1 2 57,-2-1 0,1-2-181,-1-1 1,1-4 79,-2 1 0,2-4-321,-5-2 168,5 2-10,-7-8-395,3 3 281,-4-4 340,0-5-60,-4-14 1,-1-2 0,-2-11 0,0 3 0,1-3-6,0-2 117,-3-3 1,7-1-11,-4 2 1,3 1-1,0 5 1,2-1 157,1 1-222,0 3 0,0 7 0,0 0 0,1 1 33,2 3 0,3-2 0,4 5 21,0 0 1,0-1-1,-1 1 1,1 0 108,0 2 0,0 6 1,0 1-38,0 3 1,-2-2 0,-1-1-125,-4 2 1,2 1 0,-2 1 89,-1-1 1,-2 1 0,-3 0-102,-4 0 0,2-1 1,-2-2-103,0 0 1,-1-4 125,1 4-289,-1-5 164,7 2 0,-4-2 0,6 0-453,3 1 438,1 0 0,2-3 1,-1 1-1,2 2 59,1 0 1,4 5-1,0-3 1,-1 2 165,-1-1 0,-1-2 1,0 2 145,0 2 1,-2-3-1,0 2-15,-1 1 0,-5 0 0,1 2 494,-2 0-381,-1 0-253,-4-5-118,-2 4 1,-4-7 107,1 5 0,-5-4-117,1 4 1,-3-4 0,3 3 0,-1-2-42,0-2 35,3-1 1,-3-1-1,4 0-648,0 0 466,0 0 1,4-3 0,0-1-865,2-2 744,1-1 1,3 1 335,0-1 0,4 1 0,2-4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38.7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8552,'0'6'270,"0"1"1,2 0-189,0 0-61,2 4 0,-1-1 0,1 2-70,0 2 1,-2-2-6,2 0 1,-3-4-1,2 4-172,0-1-4,-3-2 1,5 1 0,-3-2-216,-1-1 1,0-3-1,-1 0 445,2-2 0,-1 3 0,1-2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7.3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 1 7758,'-6'0'-498,"2"0"648,4 0 1,-5 0-1,0 0 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25.12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109 0 8028,'-10'5'43,"0"1"0,4 3 0,0 2 0,1 2 42,-1 4 1,3-2 0,-3 1 0,1 2-38,-1 1 0,3 0 0,-2 0 0,-1 0-149,1 0 0,1-4 1,-1 3-447,1-2 438,0 5 0,1-8 0,0 3 0,1-4-140,0-2-308,2 0 557,0 0 0,5-5 0,0-1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25.35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 20 8028,'0'-7'-518,"0"1"287,0 4 593,0-3 1,-4 13-1,1 3 1,1 3-117,1 4 0,1 0 1,0 3-434,0 2 121,0 2 0,0 4 1,1-3-63,2-3 0,3 1 30,4-1 1,-4 0 0,1-3-72,0 0 1,2-2-1,1-1 1,0-3 14,0 0 1,-4-3-1,1 1 1,-1-3-713,0-2 866,3-5 0,-8 2 0,3-8 0,-4-2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25.58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1 7655,'-5'4'123,"1"-3"8,4 3-26,4-4 0,-3 0-1,8 0-76,1 5 1,2-3-1,4 4 1,2-2-1,0-1 1,2 1 93,0-1 0,1 0 0,1-3-546,1 0 1,1 0 180,-1 0 1,-2-4 242,2-3 0,-3-2 0,0-1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29.6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1 7694,'-5'0'-811,"1"0"934,4 0-180,0 4 188,0-3-120,0 8 0,0-7 1,0 5-1,0 1 12,0 0 0,0 2 5,0 0-1,0 4 10,0-3-36,0 4 1,0-6 0,0 1 0,0 1-1,0 1 1,0 1-25,0 0 1,0-1-1,0 0 1,1 0 22,2-4 0,-2 3 1,2-2-1,-2 3 10,-1 0 0,0 0 1,0 0-1,0 2-3,0-2 1,0-1-1,0 0 0,0 2 1,1-6 5,3 3-15,-3-2 0,3 3 0,-4 2 0,0 2 0,0 1 14,0-3 0,0-2 0,0-1-3,0 0 1,0 3 5,0 0 0,0 0 0,0-3 0,0 0-3,0 0 0,0 3-21,0 0 1,4-3 14,-1-4 0,0-2-25,-3 2 21,0 1 0,0-1 0,0 1-4,0 1 1,0-3-10,0 2 10,0-1 1,0 4 0,0 0 0,0-3 3,0-1 0,0 1 1,0 3-2,0-5 4,0-1 0,0 1 1,0 1-1,0 3-5,0 1 0,0 0 19,0 0 1,0 0-7,0-1 47,0 1-53,0 0-4,0-4 1,0 2 0,0-1-4,0 2 1,0-3-1,0 1 1,0 1 0,0 0-1,0 2 1,0 0-5,0 0 0,0-3 0,0-1 0,0 2-1,0 1 1,0-3-1,0 1 7,0 0 0,0-1 1,0 0 7,0 2-9,0 1-1,0-4 1,0 4 0,0-8-4,0 8 4,0-8 0,0 9 0,0-1 0,0 3-87,0 0 84,0-1-2,0-1 0,4 0 0,-2-1 0,1 1 1,-2 0 0,-1 0 1,0 0 0,0 0-2,0 0 0,0-1 0,0-2 7,0 0 1,0-4-1,0 3 0,0-2 0,1 1 1,1 1-1,2-1-10,-2 3 1,-1-3 4,-1 2 1,0-1-3,0 4 0,0-3 1,0-1-1,1 1-14,2-1 1,-2 2 0,3-1 0,-3 2 0,-1 1 26,0-1-11,0-3 1,0 3 2,0-3 0,3 3 1,0 1 0,1-4 0,-4 1-1,0 1 0,0-3 12,0 2 0,0-1 60,0 4 1,0 0-63,0 0 18,0 0 25,0-5-143,0 4 106,0-8-31,0 3-55,0-4 1,4-8 0,1-3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30.98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 79 6441,'-6'0'572,"2"0"-364,4 0-184,4 0 0,-2 2 0,4 1 1,-1 3 4,1 3 1,-3 0-1,3 0 1,-1-1-24,1 3 0,-3 1 0,2-2-6,0 0 27,2 0-68,-5-4 0,6 1 40,-1-3 0,-2 2 0,2-3 0,1 0 131,0-2-123,2-1 0,0 0 0,1-1 0,1-4 3,1-5 1,0-3 0,-3-4 303,0 0-293,0 5 0,0-3 0,0 3-69,0-1 75,0-5 0,-4 7 1,1-2-462,0 2 202,-2 1 232,4 0 0,-8 0 0,3 1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32.52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0 8140,'-6'0'-1261,"2"0"1240,4 0 1,4 0-78,3 0 1,2 0 0,1 0 0,-1 0-113,1 0 210,0 0 0,4 0 0,2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37.8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7086,'10'0'27,"0"0"0,-1 0 0,1 0 0,0 0-376,0 0 0,0 0 349,0 0 0,4 0 0,1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38.35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11 6316,'7'0'88,"-1"0"1,-2 0-138,2 0 78,-4 0 1,7 0 0,-2 0-79,1 0 1,2 0 0,0 0 0,0 0-101,0 0 149,0 0 0,0-5 0,0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38.7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6650,'7'0'18,"-1"0"-78,2 0 0,1 0 0,1 0-79,0 0 0,-1 0 0,1 0 139,0 0 0,4 0 0,2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38.8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24 7925,'0'-6'4,"0"0"-42,0 0-333,0 3 0,2 0 371,2 3 0,4 0 0,1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39.05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10 6252,'7'0'-90,"-1"0"14,2 0 95,-4 0 0,5-1 0,-2-1-12,1-2 1,6 1 0,-1 3-8,-1 0 0,3 0 0,0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39.37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10 6479,'6'0'-52,"3"0"-24,-3 0 54,-1 0 0,3-3 1,-1 0-1,2 0-9,1 2 31,-1 1 0,6 0 0,0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4.37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79 0 7927,'-10'0'0,"0"0"-95,1 0 0,2 5 121,0 1 1,1 4-202,-4 3 185,4-2 0,-1 8 0,3-2-29,2 5 1,1 2-1,1 4 1,0-3 44,0-1 1,0 2 0,1-4 0,1-2-156,2-2 0,3-6 0,0 1 0,2-2-109,1-1 1,0-5 0,0-2 0,3-1 2,0-2 0,3-2 235,-3-1 0,5-7 0,-3-5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4.6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89 7930,'4'-10'0,"-1"0"-789,-1 0 234,-1 5 668,-1 0 0,-1 5 1,-1 2-1,-1 1 64,0 3 1,2 8-1,1 1 1,0 1-133,0 1 0,1-2 1,3 3-1,2-2-56,3 2 0,1-5 0,0-2 0,1-4-43,2 1 0,-1 0 0,4-2 0,2-2 44,0-3 1,-1-2 0,-2-3 0,1-2 4,-1-3 0,-3-3 0,1-2-2,-2-3 0,-4-3 5,-1 7 1,-4-3 117,2 3 0,-4-4-66,-4 4 1,1-1 0,-6 2-33,-2-1 1,-4 0 0,1 3 0,0 1 19,-1 2 1,-1 0 0,2 3-1,-1 2-137,1 1 1,1 2 0,3 2 0,0 4-135,0 2 0,5 4 1,2 0-1,2 0 7,1 2 1,0-3 0,1 2 0,2-1 225,3-1 0,3-8 0,1 14 0,0-7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5.07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10 7733,'0'-6'-486,"0"3"588,0 6 0,3 6 0,2 4-137,0-1 1,-1 4 55,2 0 0,0-2-99,0-1 0,3-2 47,-2-1 1,-2 2 0,2-1-17,0-2 1,2-2-1,1-1 1,0-3 34,0-1 0,0-2 1,-1 0-1,1-2-5,0-1 0,0-2 0,-1-5 0,-2 0 10,0 0 1,-4-4 0,3-2 0,-2 1 54,-2 2 1,3 1 0,-2 0 9,-1-1-48,-1 4 1,0 1 13,3 5 0,-3 1-117,2 5 0,1 3 68,0 3 0,0 5 0,-2 0 7,2 1 1,2-2 0,-1 3 0,0-2-114,3-2 0,0-1 0,1-1 1,-1 0 130,-2 0 0,1-1 0,3 1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5.44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0 7832,'-5'4'-93,"0"2"0,5 4 1,0 1 149,0 2 1,0-1 0,1 3-1,2 1-19,0-1 0,1-3 0,-2 2 0,3-1-114,0 1 0,-1-1 0,2-3-135,2-1 1,-3-2-1,2-1 91,1-2 0,0-2 1,2-5 63,0-4 0,0-2 0,-1 0 175,-3-1 0,2 0-82,-5 0 1,4 0 153,-4 0-155,0 5 0,1-4 137,-1 2 1,1 3-140,0 1 1,-3 2 1,8 1-1,-4 1 1,2 1-67,-1 1 0,-3 5 0,3-1 0,-1 2-51,1 5 1,-3-4 0,4 4 0,-1-3-45,0-2 0,3 1 0,-4 0 0,2-1-534,-1-2 660,1-3 0,3 0 0,-1 2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5.63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11 7844,'7'-4'-159,"-1"1"1,-2 0 2,2 3 1,1 3-1,3 0-51,0 0 239,-1 2 0,5-4 0,-1 3 0,0-2 23,1 1 1,-3-2 0,3 2-494,1-1 289,-4-2 0,6 0 0,-4 0-209,-1 0 358,4 0 0,-5 0 0,3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5.92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5 7796,'-5'-1'-269,"2"-3"1,2 4-1,1 0 288,0 6 0,0 3 0,0 2 0,0 2-12,0 3 1,0 6-1,1 1 1,1-1 89,1-1 0,2 0 1,-3 1-1,2 1 30,2-1 1,-3-2 0,2-1-1,1-3-129,-1-2 1,-1 0-1,1-1 1,1-1 18,-1-1 1,-2-4 0,4-1 32,1 2 1,0-4-1060,2 0 1009,0-8 0,4-1 0,2-5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6.5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30 50 6418,'-4'-6'307,"3"2"0,-5 4-80,3 0 1,2 5-1,-2 4 1,1 3-389,2 0 0,-3 6 1,0-1 11,1 1 184,1-1 1,2 2 0,1-1-1,2-2-16,2 2 0,-3-4 0,4-1-83,0-2 1,2 1 66,1-2 0,1 1 1,1-7-11,1 2 18,0-4 0,0 2 1,1-5 28,-2-2 0,-1 1 0,-2-5 0,1-2-16,0-3 0,0 0 1,-1-4-1,-3-1 33,-2 2 1,-3-7-1,-1 2 1,0-1-14,0 1 0,-1 0 0,-3 0 0,-1 2-59,-1 1 1,-2 3 0,0 4-47,-4 0 0,1 1 74,-2 3 0,-1 1 0,0 5-11,2 0 0,0 0 1,0 3-398,-1 3 220,0-4 1,6 15 174,1-7 0,-1 6 0,-3-1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7.3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7755,'10'0'165,"0"0"0,0 0-4,0 0 0,1 0 0,1 0-60,1 0-77,4 0 1,-5 0 0,5 0-174,0 0 24,-2 0 1,2 0 0,-3 0 0,1 0-114,-1 0 1,-1 0 0,-3 0-217,0 0 454,0 0 0,-5 4 0,0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39.5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6 8003,'-3'-3'45,"3"0"-1514,-3 3 1231,8 0 1,-1 2 237,4 0 0,-2 5 0,0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7.6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11 7034,'4'-6'486,"3"3"-364,2 2 0,-3 1 0,1 1-43,1 2 0,0 2 0,2 2-78,0 0 1,-1 0-1,-1 2-5,-2 1 1,-4-3 0,2-1 0,-3 2 42,-1 1 1,0 2 0,-1 1-200,-3 1 61,-1 0 1,-4-2 0,1 1 0,2 1-200,-2-1 0,3 3 0,-2-3-383,-1-3 681,4 0 0,-5-3 0,4 4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8.03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7985,'9'0'153,"-2"0"1,0 0 0,0 0-138,2 0 1,2 0 0,1 0-164,1 0 138,0 0 1,-2 0 0,1 0 0,2 0 35,-2 0 0,0 0 1,0 0-688,1 0 1,1 0 251,-1 0 1,-2 0 407,2 0 0,-2 4 0,-1 2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8.35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0 7861,'-5'0'75,"1"0"0,4 1 0,0 3 0,0 2-5,0 3 0,0 2 0,0 1 0,0 2 9,0 2 1,3-3 0,0 2-102,-1-1 0,-1 1 22,-1-2 0,4 1-71,-1 3 54,0 1 0,-3-7 0,0 3-111,0 1 0,0-1-39,0 2 0,0 0 1,0-4-50,0 1 1,0 0 0,0-3 215,0 0 0,0 0 0,0-1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49.78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89 68 7771,'-3'-7'250,"0"1"0,-2 3 380,2 0 1,2 3-581,-2 3-26,-3-1 0,5 7 0,-3 2-58,-1 8 1,4 5 92,-2 6 0,-2 6-167,2 0 48,-5 5 0,7-6 1,-3 5-1,1 1-59,-1-2 0,0 0 0,2-8 1,-1 2 85,0-1 1,2-2-1,1-4 1,-1-3-181,-2-2 0,2-6 0,-3-2-645,3-2 789,1-5 0,1-4 1,2-10-1,1-8-59,2-8 0,-3-7 0,3-5 203,2-7 1,-2-4-81,0-2 1,-4-1 257,2 1-175,1-5 0,-4 8 0,4 0 161,-1 5 1,-2 6-47,5 2 0,-4 10 0,4 4-122,0 4 0,-1 3 0,0 5 0,1 3-5,-2-1 1,4 4 0,-1-1 0,3 4 13,2 5 1,1 4-1,-1 4 1,3 6-26,-1 3 1,3 3-1,-4 5 1,0 1-75,0-1 0,1 2 0,-3-2-211,1-4 164,0 6 1,-3-11 0,0 6-128,0-4 131,-5-2 0,3-1 0,-5-1-167,-1-3 1,3-1 111,-2-1 0,0 3 0,-4-4 29,-2 0 0,-3 1 0,-4-4 1,-1 1 4,-2-1 0,1-4 0,-4-3 0,-2 0 6,0-3 1,1-1 0,0-3-1,-3-5 95,-2-6 0,-1-8 0,3-3 27,0-1 1,2 0 0,0-3 0,4 3 0,2 1 380,3 2 0,3 5 0,-1 4-188,4 2 0,2 1 1,2 2-55,2 1 0,3 3 0,3 3-123,1-3 0,5 0 0,1-3 0,3 4-84,0 2 0,2 1-47,2 0 0,-1-3 0,3-1-62,-1 2 1,6-3-1,-3-1 1,1 0 39,0-1 0,1 1 0,-1-4 0,-1 1-22,-4 2 0,-3-1 0,-1 1 1,-2-2-11,-4-1 0,-2 5 1,-3 1-10,-1-1 0,-2 4 881,-1-2-398,-3 2 0,2 1-190,-6 0 1,-3 0 28,-3 0-100,-1 0 1,3 0-104,0 0-121,5 0 1,-2 1-39,4 2 1,1-1 0,1 5 0,3 0 100,0 2 1,5 4-1,3 1 1,-1-2 7,-1-1 0,0-2 1,1 1-1,1 0 91,-1 0 0,-1 0 0,-1 0 107,0 0 0,-3-1 0,-2 1 93,-1 0 1,0 0-143,-4 0 0,-4 1-60,1 2 12,-5-2 1,2 3 0,-6-4-232,-1 0 83,0-5 65,3 4 1,0-8-195,0 3 157,-4-3 1,3-1 0,-2 0-446,2 0 1,4-1 31,0-3 496,5 3 0,-6-12 0,2 2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0.16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149 0 8081,'-10'0'3,"0"0"1,0 0-1,-1 0 129,-2 0 0,2 0 0,-2 0 0,2 0-23,1 0 1,0 0-1,1 0-233,-1 0 0,3 3-69,1 1 1,3 0-1,0-1-157,2 4 236,1-3 1,4 6 0,3-1 35,2 3 1,1 1-17,-1-3 0,2 0 129,2 0-42,-2 4 1,4-3 0,-7 2 0,0-2 81,-1-1 0,-2 0 1,3 0 229,-2-1 0,-3 6 1,0 0-124,-2 0 0,-2 0 0,-2-6 1,-4 1-138,-2 0 1,-1-1-1,1-1 1,-1-2-177,0 2 1,0-4 0,0 0-1,1-2-130,3 1 1,-3-2-845,2 2 491,3-6 614,0-2 0,-1-10 0,0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0.57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 0 8051,'-4'7'456,"1"-1"-192,0-3 1,0 5-292,-1-1 0,1 6 51,3 4 0,0-2 0,0 1-290,0 2 353,0 1-254,4-4 155,-3 3 1,7-7 0,-3 3 0,-1-3 0,1-2-93,1 1 1,0-1-1,4-1-81,0-2 1,3-3-1,0-1 90,0-4 1,-3-1 154,0-3-64,-4-5 1,3 0-1,-3-3 1,3-1-1,0 0 115,-3 0 0,2-1-82,-5 3 0,2 2 48,-2-2 0,-2 2 0,2 1 80,-2 0-95,-1 5-115,0 0 17,0 5 0,4 8 1,0 2-69,2 1 1,-3 4-1,2 2 1,1 1 8,-1 2 0,2-1 1,3-2-1,0-1-168,-1-2 1,1-1-1,0-3 263,0 0 0,0 0 0,0-1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1.12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1 8045,'-1'6'0,"-1"1"0,-1 1-91,1 0 0,0 2 0,2 1 0,0 1 119,0 1 0,0 5 1,0-2-1,0 2 74,0-2 1,0 2 0,2-4-163,1 2 44,-2-4 0,7 2 0,-5-4 0,0-2 92,2-1 1,-3 1-409,4-5 147,-4 0 1,7-3-20,-2 0 195,2-4 0,-3-3 0,1-5 1,-1-2 4,0-1 1,1-1 0,-2-1-1,-1 0 3,1 0 0,1 3 0,-1 0 0,-1 3 110,0 2 1,1 0 0,-3 1 59,1 2 0,5 3 0,-3 1-63,1 4 0,3 4 0,-3 3 0,2-2-48,-2 0 0,3 3 0,-2 3-86,2-1 26,0-5 0,-2 4 0,-2-4 0,1 1-36,-1 1 1,2-4-1,3 1-547,0-2 433,0-1 1,-1-4 170,1-2 1,0-3 0,-1-3 108,-2-1 0,0 0 0,-2 0 58,0 0 1,-3 0 0,3 1-12,-1 3 0,-3 0-6,2 3 0,0 3-521,0 0 222,-2 0 0,4 9 0,-2-3-323,0 3 247,5 1 80,-7 4 0,6-3-376,-3 2 214,3 3 124,-6-5 1,8 3 0,-3-4 163,-1 0 0,4 0 0,-4-1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1.50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20 107 8037,'5'10'581,"0"-4"-519,-5 1-14,0-1 1,3 1 0,1-2-45,2 0-9,0-2 1,1-3-1,0 0 1,-1 1 20,0 2 1,2-2 0,-1 3-137,2-3 77,1-1 1,-2-1-1,0-1-94,-1-2 1,-4-3 0,2 0 103,0-2 0,-2 3 0,-3-1 1,-1-1 12,-2 0 1,0-2-1,-3 0-159,-2 0 168,-1 0 0,0 0 1,-1 1 10,0-1-10,0 0 0,0 1 0,0 2 267,0 4-167,1-2 1,2 4-1,1-2 190,2 6-261,-4 2 1,6 9-1,-3 3 1,0 1 125,3 2 1,1 3-1,1 1 1,0 0-19,0 0 0,1-1 0,1-3 1,3 0-160,0 0 1,2-5-1,3-2 1,0-1-171,-1 1 1,2-5 0,1 1-1,3-3-373,0 0 1,1-5 0,4-1 574,0-6 0,4-11 0,1-4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2.48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11 7730,'0'-6'634,"5"2"-315,1 4-271,3 0 1,1 0 0,0 0-39,-1 0-2,1 4 1,0-1 0,0 3 0,0 2-93,0 1 1,-1 0 0,-2 1 0,-1 1-85,-2 2 1,-1 2 0,-3 1-1,-1-2 3,-2 1 1,-2 0 0,-4 5 0,0-1 92,-1 1 1,6-3-1,-6-2 1,2-1 173,3-2 0,-1-1 0,4-1 349,-1 0-295,-1 0 1,4-4 172,0 1-209,0-1 1,2 1-1,1-1 58,3-2-116,3-1 1,1 0 0,1 1-1,2-2-107,4-1 0,-2-4 0,1-2 0,2 0-398,1-3 1,0 3 0,1-2 442,0 0 0,-1-7 0,1-1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3.4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 10 7997,'-4'1'-302,"4"3"179,4-3 1,9 4 0,1-3 497,2 2-271,0-1 1,4 0-1,0 1 1,-1-2-200,1-1 0,0-1 0,-2 0-495,-1 0 598,2 0 14,-8-5 0,6 3 1,-4-3-1,-2-1-22,-3 1 0,1-2 0,-4-3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43.8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164 35 8186,'-8'-5'0,"-1"0"0,1 1 152,0 0 0,0 1 0,1-1 1,0 2 55,-1 1 0,1-2 0,0 1-107,-1 1-59,2 0 1,-2 1 0,1 0 0,0 0 96,-1 0 1,0 3 0,3 1-391,-1 1 172,0 1 0,2-1 0,1 1-145,0 0 120,-1 3 0,3-1 0,-1 2 0,1-1-33,1 0 0,0 1 0,0-2 1,1 0 45,1 1 0,-1-2 0,3-3 0,1 0-56,0-2 1,3 0 0,0-2 0,1 0 48,2 0 1,-1-4 0,0-3 0,-1-1 117,0-3 1,0-2 0,-1 0 192,-1 0-158,0 1 1,-2 1-1,0 0-68,-2 1 1,-1 4-1,2 0 486,-2 1 70,0 4-455,-2-2 0,2 6 1,1 3-1,-1 4-116,1 3 1,1 1 0,0 2 10,-1 0 0,2-1 0,0 2 0,1-1 0,2-1-259,-1 0 1,-1-4 0,0-4 275,0 0 0,0-1 0,0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3.64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1 8049,'-5'1'777,"1"3"-709,3 6 1,1 1-1,0 5 1,0 2-78,0 0 1,1 2 0,3 0 0,1 0-88,1-1 0,1 1 0,-2 0-329,0 0 0,-2-1 266,4 1 1,0-1 0,2-2 61,1 0 1,0-2-1,0 1-736,0-2 833,0 1 0,4-4 0,1 3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4.06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257 159 7643,'-4'-10'-418,"-1"0"0,-2 0 334,0 0 1,0 0 0,-2-1 944,-1-2-581,0 2 0,0-3 0,0 4-232,0 0 1,-3 0-67,0 1 1,0 2 0,2 1-25,-2 2 0,2 1 1,-2 4-1,2 2 13,1 4 0,0 3 0,0 3 1,0 3-93,0 3 1,4 2 0,0 2 0,2 2 75,2 0 0,1 0 1,1-3-1,1 1 42,2-1 1,2-5 0,4-4 2,-2-2 0,3-1-7,0-1 0,-1-3 1,5-3 8,-3-2 1,2-2 0,0-2-4,-1-4-7,3-6 1,-4 0 0,2-6 54,-2-1 0,-1-6-52,0 3 0,-3-3 0,-1 2 46,2-1 1,-3 4-1,1 1 1,-1 6 21,1 3 0,-3 1-67,4 0 1,-1 6-5,4 4 1,-1 5-1,-1 8 1,-2 5 0,2 3 12,1 2 0,-3 1 1,1-2-621,0 1 401,2 0 0,0-4 214,-3-3 0,8 3 0,-3-4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4.41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99 0 7957,'-10'0'0,"0"1"124,1 3 0,2-2 1,0 4-1,0 2 98,-2 1 0,0 2 0,2 1 1,1 2 17,2 1 0,-3 2 0,4 3-635,1-1 311,0 1 0,6-5 1,0 0-191,2-1 0,1-3 96,6 2 0,-2-3 0,4-3-5,-1 0 0,0-1 0,3 0 0,-3-2 88,0 1 1,0-4 0,3 2 44,-4-2 1,-2 0-1,-1 2 1,-1 1 139,-3 1 0,-2-1 0,-4 2 216,0 2 0,-3 1 0,-1 1-100,-2 0-165,0-1 0,-4 1 0,1 0 1,1-1 133,2-3 0,3 3-701,-4-2 0,2-2 223,-2 2 1,3-6 302,4-1 0,-5 0 0,0-4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4.63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7039,'5'1'-923,"-4"2"2016,-3 4 0,-2 6-461,4 3 1,0 3-467,0 1 1,0 6-147,0 0 1,4 7-1,-1-6-157,-1 1 0,2-1 0,1 3 0,-1-2 63,1-1 0,2 0 0,0-4 0,0-1-319,0-1 1,2-6 0,-3-1 0,3 0-951,1-1 1343,0-5 0,0 1 0,0-3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5.19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198 158 8134,'0'-15'351,"0"1"0,-5 7 1,-1 1-106,-3 2 1,-1 1-1,0 4 1,1 1-296,-1 1 1,0 6 0,0 0 0,0 2-127,0-3 0,0 6 0,1-5 0,-1 4-9,0 1 1,0-2 0,0 3-29,0-1 1,1 0 148,3-5 0,-2 1-40,5 0 0,0 0 262,3 0-97,4-5 1,-2 3 0,5-4 0,2 1-30,3-1 0,0-1 0,3-3 0,1-1-70,3-2 0,-1-2 0,5-5 1,-3 0 23,0 0 1,-1-3 0,-2-1 0,0-3-21,0-4 1,1 5 0,-1-4 0,-1 2-4,-2-1 0,-1 0 0,-3 2 0,0 1 164,0 2 1,-5 0 0,0 2 134,-1-1 1,-3 0-164,2 3 1,-2 3-35,-1 1 1,-1 2 33,-2-2 41,2 3 84,-3-1-113,-1 4 22,4 0-180,-8 0 27,4 4 1,-1-1-1,3 3 1,2 2 71,1 1-120,0 1 1,0-1-1,1 2 78,2 3 0,3-4 0,4 4 0,0-3-82,-1-2-29,1 1 94,0 0-13,0 0 0,0 0 0,1 0 1,1 0-1,1 0-8,-1-1 1,-4 1 0,-2-1 231,2-2-211,-4 1 1,4-2-1,-5 4-7,0 0 0,-2-1 446,-1 1 1,-1 0 0,-3 0-283,-2 0 1,-3-1-58,-1-3 1,0 2-421,0-5 0,0 4 0,1-4-527,-1-1 0,3-2 853,1-3 0,-1-7 0,-3-5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3.34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1 157 7430,'0'10'-627,"0"0"1,0 0 626,0-1 0,0 2 0,0 3 0,1 2 0,2 3 0,-1 0 0,4 1 0,-1-1 0,1-3 0,0-2 0,3-4 603,-2 0 0,0 3 231,-3 0-581,3-4-199,-1-4 1,-1-4 29,-1 2 1,0-3 0,-1-1 124,-1-8 0,0-2-154,-2-5 1,3-1-160,0-2 20,0-6 1,-2 4 0,2-5 0,1 3-216,2 5 1,-3-2-1,3 5 1,2-1 61,1 3 0,1 1 0,1 0 1,1-1 64,1 1 1,0 1 0,-3 2 0,0 1 144,0 2 0,-1 0 0,1-1 0,0 1 34,0 2 1,-3-1-62,-1 2 0,-3 2 690,4-2-50,-5 2 473,3 1-756,-5 0 0,3 4-185,0 3 0,4 2 0,-3 4 1,1 1 44,-1 1-189,4 2 0,-6-1 1,3 0-1,1 1 20,-1-2 0,-1-1 0,2-5 1,1-1-190,-2-2 0,4 1-152,-2 3 1,1-5 290,2-1 1,-1-4 0,-1-4-1,-2-2 74,2-3 0,-3-1-55,2 0 0,-2-1 1,3-2 11,-1-3 0,-4-3 0,2-1 112,0 1 0,1-3-90,-2 2 1,0 2-16,-1 9 1,-2-5 13,3 1 38,1 5 1,1 4 42,4 8 0,-4 2 0,0 6 0,-1 1-29,1-1 0,0 4 1,4 0-1,-1 2-109,-3-2 0,3 2 0,-2-5 0,1-1-357,2-1 1,0-1-1,0 0-425,0-1 843,0-3 0,0 3 0,-1-4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3.81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8990,'1'10'-448,"2"0"401,0-1 0,1 1 0,-1 0 0,1 0 20,1 0 0,-2 1 0,1 0 0,-1 0-118,1-2 1,0-3 0,-2 2-273,1-2 197,5-3 184,-2 1 1,0-5-1,1-2 199,0-4-201,-2-2 1,2-2 0,-2-1 170,0-1-73,2 0 0,-1 0 0,0 0 62,-2 1 0,3 4-58,-4 1 0,2 5 44,-2-1-41,-2-3 1,4 5 64,-1-2-107,-3 2 1,4 1-1,-1 0 1,1 1-11,1 2 0,1 3 0,-2 4 1,0-1-78,3 1 0,-3 1 0,2 1 0,1 1 6,0 0 0,-1-3 1,-1 0-739,2 0 425,-4 0 0,5 0 369,-2 0 0,2 0 0,0-5 0,1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4.20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6 7709,'4'-5'-128,"-3"5"1,2 6 0,-2 3 396,-1 1-253,0 4 1,1 0-1,2 3 211,0-4-167,0 2-64,-3-4 1,4 7-1,-1-5 1,0-2 0,0-2-110,1-3 0,0 0 1,-2 1-91,2 0 0,0-5 170,-1 1 1,-2-6 0,4-3 0,-2-4-12,0-3 0,4 0 1,-3-2-1,1 0 119,-1-1 0,4 3 0,-3-2 0,2 1 46,-1 2 1,-2 4 0,2 2-64,2 2 0,-3-2 1,2 2 208,1 2-224,-4 1 0,5 5 16,-3 3 1,2 2-11,-1 1 1,1-4-172,-1 1 148,-3-1 0,4 4 0,-4 0-211,2 0 61,0 0 0,0 0 1,-2-2-1,0 0-207,-1-1 1,3-1 0,-1 3-32,0-2 362,-3-3 0,7 0 0,-3 2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4.41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7470,'0'6'-24,"0"-1"0,0-2 0,0 4 86,0 2 0,3 1 1,1-1-1,-1 1-272,1 0 1,-3 0 0,4-1-336,-1-3 356,-3 3 0,4-3 189,-5 3 0,4-3 0,2-2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5.29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40 7868,'5'-6'64,"3"3"1,-4 7 157,2 6 0,-3-1 1,4 3-328,0-1 95,-2-3 0,4 9 0,-4-4 1,2 0 78,-1 2 0,-3-3 0,3 3-215,-2-1 1,1-1-1,-2-3 1,-2 0-207,2 0 0,0-1 147,0-3 0,-1-1 189,5-5 0,-4-1 120,3-3-162,-3 3 248,5-7-183,-2 2 1,0-3 0,1 2-1,1 0 1,-1-1 180,0 0 0,2-1-120,-3 2-129,3-1 95,1 6 0,-3-5-141,-1 3 117,-4 1 0,6 4 0,-4 1-149,2 2 130,-4 3 7,7-1 0,-7 0-337,5 1 197,-1 0-129,4 2 115,0 1 1,3-1 34,0-2 44,0-3 9,2-4 1,-3 3 82,4 1 41,1-1-113,2-3 1,1-4-27,0-3 1,-1-2 21,1-1 0,-3 0 408,-1 1-167,-4-6 389,2 4-258,-4-3-170,0 4 1,-3 4 345,-1-1-329,-4 1 0,4-4 1,-4 0 338,1 0-246,1 0 0,-4 0-39,0 0-107,-5-4 1,0 3-1,-5-1-47,0 4 0,3 1 0,1 3-231,-2 2 0,-1 1 1,0 1-1,0 1-45,2 3 0,-2 0 0,4 5-20,0 1 1,-1-2 181,3 9 0,2-1 0,-3 4 1,3-1-1,1-2 0,0 0 1,0-1 52,0-1 0,4 0 0,0-6-136,1 1 100,-2-4 7,5 3 0,-2-8 0,4 2 1,0-2-1,-1-2 0,0-2-70,-2-4 72,2-2 1,-4-4 0,5 0 0,-1 0 4,-3-1 0,2-1 0,-4-2 238,2 0-148,-4 5 1,3-5-1,-2 4 95,0 1 95,0 1 15,2 1 0,-4 3 426,2 1-268,-2 3-281,3-1 1,-1 5 0,2 2 266,0 4-307,2 2 0,-2 2 1,2 2 4,0 3-22,-1 3 1,4 2-1,-1 1-52,-2 1 1,1 4 1,-1-1 1,1 3 38,-2 1 1,2-4 50,-5 0-31,0-4-32,-3 7 13,0-13 99,0 7 1,0-11-91,0 5 1,0-2 191,0 1-184,0-1 24,-4-6-133,-1-3 0,-2 2 0,0-4 0,0 0-225,-2 1 0,-2-2 0,-2-3 0,-4 0-185,-1 0 0,-5-5 422,0-5 0,-9-9 0,1-6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44.1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 8063,'-6'0'708,"3"2"0,1 3-383,1 2 0,2 0 0,0 3-61,1 0-155,2 1 1,-2 3 0,1 2 0,0 1 168,0 0 0,1 3 0,0 0-598,-2 0 243,-2 2 0,2-2 1,0 0-1,0-2-157,1 0 0,-3-3 0,2 0 0,-1-1-305,-1-1 0,1 0 0,0-2 0,1-1 539,-1 0 0,2-3 0,1 1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6.90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257 109 7962,'-5'-7'-536,"-1"1"0,-3 2 264,-1-2 1,4 0 0,-1-1 618,-1 0 1,0 2 0,-2-3-1,0 1 37,0 0 0,0-1 0,0 0 0,0 3-338,1 1 0,-1-3 0,0 4 0,0 0-74,0 2 0,0 1 0,0 1 1,0 3-197,1 2 0,-1 9 0,1 5-237,2 9 441,-1 0 0,5 10 1,-2-3-38,1 2 16,0-3 0,4 3 0,0-5 12,0-2-15,5-4 0,-3-3 1,4-4-213,2-1 189,1 1 0,1-8 0,1-2 0,1-2 15,1-3 0,1-1 0,-2-5 1,2-2 44,2-4 1,-4-6-1,1-4 1,-2-5 65,-1-4 1,-1-3-1,-2-1 1,0 2 21,1 2 0,-3-3 0,1 4 0,-1 0-85,0 2 1,-1 3 0,1 4-12,0 2 0,-1 5 0,-1 2 7,4 4 1,-2 2 0,2 3-33,1 4 1,0 5 0,1 9 0,-1 0 1,-2 0 0,1 5 1,3 2-1,0 2 71,0-4 1,-4-1 0,1-2 0,-1-2 34,0-2 1,3 2-1,-3-7 1,2-1-263,-2-1 1,2-1 193,-5 0 0,5 0 0,-3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7.27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30 6867,'5'-6'40,"1"3"1,3 2 0,1 1-17,0 0 22,-1 0-87,6 0 30,-4 0 0,4 0 0,-2 0 0,3 0 0,0 0 0,-1 0-135,0 0 1,1 0 0,-2 0-101,2 0 1,-4 0 70,1 0 175,2-4 0,-4-2 0,3-4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8.04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0 208 6685,'10'0'0,"0"0"0,0 0-17,0 0 0,0 0 1,0-1-1,-1-1 39,1-2 1,0-3-1,0 1 1,-1 0-13,-3-1 1,2 1-1,-5-4 1,-1 0 80,0 0-61,-2 0 73,0 0-85,0 0 0,-2 1 0,-1 0 48,-3 2-51,1-2 1,-4 7-1,3-3 1,-3-1 10,-1 1 1,0 3-1,1-2 0,-1 3 1,0 1 0,1 1-43,2 3 1,0 4-1,3 7 1,2-1-2,1 0 1,1 4 0,1-2 11,3 3 0,1 0 1,5-2 0,0-2 0,0 0-23,0-3 0,-1-1 1,1-2-1,0 0-6,0-2 1,0-3 0,0-4-73,0 0 95,4 0 0,-3 0 1,1-1 2,-5-2-10,2-7 0,-4-2 1,2-5 61,0 0-43,-5-2 0,6 1 0,-5 0 0,0 2 17,2-2 0,-4 3 0,2-1 1,-2 2 3,-1 2 1,3 1-61,1 1 0,3 1 70,0 3 1,-1 6 0,0 8-1,2 3 73,1 2 1,-1 3 0,0-2 0,-1 1-61,0-1 1,1-1-1,0-3 17,-2 0-30,1 0 0,-1-2 0,1-1-188,1-4 84,0-2 1,2-1 0,0-1 31,0-2 1,-1-4 0,-2-6 0,-1-3 30,-2-3 0,4 1 1,-3 0-1,2 2-7,0-2 1,-4 4 0,2 1-1,1 2 41,-1 1 1,-1 4-23,2 3 0,-3 2 0,3 2 0,-1 2 78,1 4 1,-3 6 0,3 2-71,-2 1-4,4 2 1,-6-2 0,3 3-187,0 1 186,2-5 1,-4 1 0,3-4-346,2 1 229,-4 0 0,5-3 0,-2-1-421,1-3 289,-2 3 240,-2-8 0,1 4 0,0-5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8.69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1 145 7946,'6'7'0,"1"3"0,-4 1 0,3-3-266,-2-1 258,4-1 1,-3 1 0,5-2-180,0 0 128,0-2 1,0-3 0,0 0 0,-1-1 24,1-3 1,0 2 0,0-4 0,0-2 53,0-1 1,-4-4 0,0 0-1,-2 1-59,-2 1 1,-1 1-1,-1 0 1,0 0 20,0 0 1,-4 1 0,-3-1 0,-1 0 12,-2 0 1,0 0-1,-1 0 1,-1 2 4,-1 1 0,0 3 0,3 4 13,0 0 0,1 4 0,3 4 0,1 4 351,1 4-348,3-2 0,-4 5 115,5-3 0,1 3-70,3 1 1,1 0-1,5-1-24,0 1 0,0 0 0,0-2 0,0-1-81,-1-4 1,1-2 0,1-1 0,1-1 14,1-3 0,1-2 0,-5-4-47,1 0 0,0-1 0,0-2 0,0-5 0,0-4-70,0-4 0,-2-3 1,0 0 74,-1-1 17,-1-4 5,0 3 51,2 1 0,-5 2 1,2 2-29,0 1 23,2-4 0,-6 12 0,4-3 0,-1 2 5,3 3 0,-2 1 1,2 8-1,-1 2 103,0 3 0,-1 5 0,-3 1 1,3 1 15,0-3 1,-3 1-1,3-2 1,-2-2 11,0-2 0,2-3 16,-2 2-116,-2 2 14,4-8 34,-5 3 0,0-5 0,1-2 1,1-5-1,1-3 31,-1-2 1,-1-1 0,-1 1 0,0-3-116,0 1 0,0 0 0,0 2-363,0 0 252,5 0 1,-4 3-1,3 0-252,1 1 1,0 2 0,5 1 71,0 2 1,0 4 0,0 3-1,1 1 294,2 0 0,-2-3 0,3 2 0,0-1 0,2 2 0,3 1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9.08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169 78 7906,'5'-1'-1177,"-1"-1"1735,1-2-196,-4-3 1,3 4-1,-5-3-86,-2-2 0,1 4 0,-5-1 1,-1 2-87,0 0 0,1-4 0,1 3 0,-2-1-179,-1 1 0,-1 1 0,0 3 0,0-1-120,1-3 0,-1 3 1,0-2-1,0 3-8,0 3 0,4 3 0,-1 3 0,-1-1-336,0 2 112,2-2 234,-3 6 0,8-1 0,-2 1 1,2 1-1,1-1-73,0-2 130,0 3 0,3-7 0,2 1 0,0-3-24,3 0 0,0-1 0,2 2 190,0-4-75,0-2 1,0-5-1,0-3 121,0-1-161,-1-2 0,1-3 1,-1-2-1,-1 1 5,-2 0 0,0-3 1,0 3 14,-2-1 1,0 6-31,-1-1 1,2 7 10,-2 0 0,-1 3 0,4 4 10,-2 6 136,4 0-143,-7 8 0,8-7 3,-4 4-5,1-1 1,2-3 0,-1 1-729,2-5 340,1 2 154,-1-3 1,1-1-206,0 0 436,0-5 0,-4 0 0,2-9 0,-2-2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9.31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6 7961,'0'-6'-611,"0"9"0,0 8 1287,0 4 0,4 2 0,0 6-22,2 3-623,0-1 1,4 2 0,0-3 0,-1 1-142,-3 3 0,3-4 0,-2-1-395,1-2 564,-2 3-427,3-3 185,-4-2 63,5 0 0,-3-5 64,-1 3 1,0-6 55,0-5 0,7 5 0,-2 4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9.96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30 149 7835,'-7'-3'-54,"1"-1"365,4 1-102,-3-1 1,4-1 353,-2-1-540,2 1 1,-4 7 0,7 4-1,0 5-87,1 3 1,4 2 0,-3 1 33,1 0-28,-2-1 1,4 7 0,-3 0-31,-2-1 1,2-1 126,-1-2-28,5 1 0,-6-4 1,4-3-1,-1-2-171,1-1 55,-4-5 0,7-1-78,-3-4 0,-1-1 151,-2-2 0,1-4 0,1-6 42,0-3 1,-3-3 0,3-1-29,-1 1 0,-3-4-8,3 0 0,0 0-8,-1 3 59,5 5-135,-7-4 97,8 8-18,-4-3 1,2 5 0,-1 2 0,2 4 0,1 2-93,1 1 1,0 0 0,-1 1 0,1 4 230,0 4-158,4 1 0,-3 9-17,3-3 0,0 3-5,-1 1 0,0-4 839,-3 1-555,0-1 1,0-1-1,0-2 179,-1-2-251,1-1 1,-3-4-1,-1-2 137,2 1-130,-4-4 125,1 3 0,-4-4 61,2 0-202,-2 0-40,4-4 0,-4-2 95,2-4-44,-2-4 282,4-1-22,-5-5-263,0 0 0,0-7 69,0-3 0,0 1-1463,0-1 578,0 7 380,0-10 133,0 12-532,0-3 0,0 9-153,0 2 320,0 2 190,0 5 1,0 2 338,0 4 0,-5 9 0,0 2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0.50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99 207 7823,'0'-10'-272,"0"0"0,0 0 0,0 0 1119,0 1-601,-4-1 1,3 0-1,-4-1 1,2-2-177,0-4 0,-4 0 1,3 0-1,-2 3-29,-1 0-24,2 7 0,0-6 1,2 8-1,-4-1-259,-2 3 1,0 3 0,2 4 0,1 6 76,2 5 1,1 5 0,3 3 141,0 4-17,0 1 0,0 1 1,0-3-128,0-3 109,0-2-51,0-6 45,4 4 467,-3-8-209,8 3 38,-8-9-405,8 4 167,-4-8 0,2 4-27,-1-5 0,1-5 51,3-1 0,-4-6-52,1-2 24,0-3-51,-2 2 44,4-1-25,-8-2 0,7 2 271,-5-4 11,5 5-222,-7 1-15,3 0 156,-4 3 0,4 1-126,-2 5 1,2 4-1,-3-1 17,2-1-15,-2 0 1,5 4 0,-3 2 12,4 4 1,-2 0 0,2 2 163,0 1-186,-2-2 0,4 6 0,-4-3-251,1 2 46,2-2 0,-5 3 1,3-4-231,2 0 1,1 0 197,0 0 0,-2-5 0,0-2 1,0-2 210,2-1 0,1-4 0,0-1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0.67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9237,'0'13'-8,"0"0"1,1 1-10,2 0 0,-2 0 1,3 3-1,-2-1 1,0-2-1,1-1-1054,-1 1 1,3-3 1070,-2 3 0,0-8 0,-3-2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0.80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6654,'1'10'-204,"1"1"204,1 2 0,5 7 0,-3 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44.7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6 7929,'-3'-3'-851,"0"0"1145,1 3 1,1 1 0,-1 1-159,1 4 0,2 2 0,1 3 43,2 1 1,-1 1-53,1 4 1,1 1-218,1-1 69,4 3 1,-6-1 0,3 2-36,0-1 80,-1-3 0,0-1 0,0-3 1,1 0 0,-2 0 1,2-4-1,-3-1 1,2-2 10,-1 0 1,-1-3 0,0-1 29,1-1 0,0-1 0,1-1 1,0-1-20,-1-2 1,-1-4-1,0-1 1,0-3 5,-1-2 0,2 0 1,-1-5-619,-1 0 1,2 2 0,-1-2 0,1 4 564,1 1 0,2 3 0,1 2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1.01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50 7772,'6'0'-70,"1"0"0,-4-1 0,4-1 222,1-2 0,0 1 0,2 2 0,0-1-68,0-1 1,0-1 0,0 4-1,1 0-355,2 0 1,-2-1-1,2-1-423,-2-1 527,-1-1 0,3 3 0,0-1 167,-1-1 0,-1-5 0,-1 3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1.28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0 7786,'-5'1'649,"0"3"-407,1 2 1,3 7 0,-2 4 34,1 1-191,2 2 0,0 1 0,0 1 1,0 2-4,0 1 1,4-5 0,-1 1 0,-1-1-112,-1-3 1,3-4-1,0 1 1,0 0 47,1-1 1,-1 0 0,-2-3 0,3-1-280,0-3 0,-1 0 0,2-4 0,2 1-770,1-1 867,0-1 0,1-2-120,0-2 1,0-3-598,0-3 879,4-6 0,1 0 0,5-5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1.61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70 20 7763,'-10'-5'-6,"0"0"0,4 5 602,-1 0-225,5-4-150,-2 3 1,2-4-289,-1 5 81,2 0 1,-4 0-1,2 2-21,0 1 0,0-1 0,3 5 1,0 0-29,0 2 0,-1 5 0,-1 3 0,-2 1-8,2 2 1,1 1 0,1 1 0,0 1-20,0-1 1,3 2 0,1-1 0,-1-2-233,1-4 0,2 2 0,4-4 0,-1 1 36,1-3 0,1-6 0,1-1 0,1-2 258,-1-2 0,4-5 0,-1-2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1.8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 0 7497,'4'10'-111,"-3"0"0,4 1 0,-2 1-277,0 1 0,4 5 0,-3-1 1739,2 5-915,-4-1 1,6 6 0,-5-3-15,-1 2 1,2-4-384,0 1 1,-1 0 0,-3-3-57,0-1 0,0-5 0,0 2 0,0-2-52,0-2 0,-4-1 1,-2-1-1,0 0-312,-1 0 0,0-2 0,-2 0 381,-1-1 0,0-5 0,0 2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3.24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1016 7967,'10'0'-432,"-1"-3"1,1 0 308,0 1 1,1 1 0,1 1-1,1-1 207,-1-3 1,3 2-1,-1-3 253,1 0-304,-3-2 0,7 4 0,-3-2 0,3-1 40,1 1 0,-1 2 0,1-3-40,0 2 4,0-4 1,4 6 0,1-5 12,0 0-48,4 2 0,-4-4 0,4 4 1,1-2 9,0 1 0,2-1 0,2-3 0,0 1 11,0-1 0,4 0 0,-3 0 0,1 0 4,0 0 1,-3 0 0,3 0-1,1 1 19,2-1 1,0-1 0,2-1 0,1-3-69,5 0 0,-3 2 0,2-2 12,2 0 19,0-2 0,1 5 0,0-4 0,1 1 1,-1 0 1,3-1 0,-1 0-26,1 3 20,-4-3 0,6 4 1,-5-3-46,0 1 75,1 1 1,-1 0-1,0-2 1,1 1 39,-1 0 0,3-4 0,1 3 1,0-2-102,0 1 0,-2 4 0,1-2 1,-1 1 22,-2-1 0,0-2 0,1 3 0,-1 0-4,0-2 0,0 4 0,-2-3 0,-2 1 33,-1 0 1,-2 0-1,-2 2 1,-2-1-32,-2-1 0,2-1 0,-4 5 180,1-1-151,-4 0 1,3 0-1,-5 0 156,-3 0-158,3 0 1,-9 1-1,3 0 10,-2 2-23,-1-2 0,-4 7 0,0-3-8,-2 0 0,-1-1 0,-3 1 0,0 1 41,0 0 124,0 0-347,-5 4-814,0 0 995,-5 0 0,0-4 0,0-2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3.60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30 1 8886,'0'10'-297,"0"-1"0,0 6 0,-1 2 0,-2 4 297,-3 2 0,-3 9 0,-1-2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4.45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0 7925,'-5'0'152,"1"4"1,4 3 0,0 2-146,0 1 1,-4 4 0,1 2-1,1 3 45,1 1 0,1 0 0,0 2 1,0 1-30,0-1 1,0 0-1,0 0 1,0 1-123,0-1 0,0-1 1,0-2-1,0-3-223,0-3 0,0-2 0,0-1-253,0 0 183,0 0 254,4-5 1,-3-2 0,2-6 137,-1-3 0,2-12 0,1-3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4.65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20 7925,'4'-7'-900,"-1"0"1015,0 5 1,-3-1-1,0 6 1,1 4-1,2 2-53,0 0 0,5 6 0,-2 2-108,3 5 0,1-1 0,1 2 0,1-2 0,1-1 62,-1-1 1,-1 1-1,-1 0-307,0-1 0,0 0 73,-1-2 0,-2-2-38,0-2 112,-5-2 0,5 4 144,-3-1 0,3 1 0,-1 5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4.88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 50 7925,'-6'5'-143,"2"-4"1,5 3 115,2-4 1,3 0 0,5 0 0,1 0 0,2-1-1,0-1 1,2-2-184,-1 2 1,1-2-1,4-1-478,0 0 688,0-2 0,-1-7 0,1-1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5.5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198 90 7225,'-7'-4'0,"2"0"92,0-1 1,-3 2 0,2-1 0,-3 0 202,-1-3 1,-3 2 0,0-2-335,1-1 136,1 4 24,1-5-161,0 4 1,0-1 0,0 2-1,1 1 1,-1-1-326,0 2 294,0 1 0,3 1-282,1 0 225,4 4 1,-3 0 0,5 4-306,0 3 376,0 1 0,0 2 1,0-1-1,1 0 9,3 1 1,-2-2-1,4 4 1,2-2 44,1-2 0,0-4 0,-2-3 0,0-1 8,1-1 1,0-2 0,2-1 31,0 0 0,0-4 0,0-1 198,0-4-240,0 1 0,-4-7 0,0 3 37,-2-1-29,4-5 0,-6 7 1,3-3 62,0 0-57,-2 3-164,1-3 83,2 4 1,4 9 0,0 5 25,-1 7 0,1 3 1,-1 4-1,-1-3-42,-2-1 1,1 3-1,3-4 1,-1-1 87,-3-1 0,3-1 0,-4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45.2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146 94 8040,'-3'-6'-1,"1"0"0,-3 1 0,1 0 263,0-1 1,1 1 0,-1-2-93,-1 0-105,0 1 0,-1 1 0,0 1-132,0 0 0,1 0 0,-1-2 1,0 1-1,0 0-62,0 1 0,0 3 0,1-1 0,-1 1 105,0 1 0,0 0 1,0 1-1,0 2-108,1 3 0,1 0 1,0 4-1,0 0 26,1 1 0,0 1 0,3 2 202,0 2-122,0 0 0,1 1 0,1-1 131,2 0-72,-2-3 0,3 1 0,-1-3 1,1-1-27,1-2 0,2-2 0,0-2 50,-1 0 1,0-3-76,1 1 1,-2-1-46,2-1 85,1-5 1,-2 0-1,1-5 1,0 0 59,0-1 1,-1-2 0,-1 0 0,-1 1-25,-1-1 1,1 0 0,-3 2 0,-1 1 235,0 2 0,1 2 256,0 0-644,0 3 1,-2 2-273,2 4 288,-1 1 1,3 5 0,-1-1 0,0 2 20,2 1 0,-1 1 0,1-1-554,-1-2 0,-1 2 320,1-4 1,1 1 0,-1-2 47,1 0 1,1-3 242,0-1 0,0-1 0,-1-1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5.94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16 7947,'0'-10'-109,"0"4"1,0 6 0,0 7-1,1 2 85,2 0 1,0 6 0,2 0-1,0 1-38,1 1 0,-3-4 1,3 2-1,-1-2 17,1-4 1,-3 0-1,2-5-243,0 2 277,3-4 1,-6 2-68,4-4 65,1 0 1,2-4-1,-2-4-115,0-4 105,-5 1 1,6-4 0,-4 3 76,2-1-37,-4 0 1,5 3 0,-3 0 0,-1 0 159,1 0 0,-2 0-119,1 1 1,2 3-44,2 3 0,-2 2 0,2 2-82,1 2 0,-3-1 0,2 5-223,0 0 191,2 2 1,1-1 0,1 1-242,2 2 340,-2 1 0,3-2 0,-4-1 0,0 1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6.43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159 271 7941,'-1'-10'8,"-3"0"0,-1 0 0,-4 0 0,1 2 85,2 1 1,-1-2 0,-3 4 0,1-2-42,-1 1 1,3 0 0,1 0-68,-2 2-4,-1-1 0,2 4 1,1-3-13,-2 3 18,-1 1 0,4 1 0,1 3-287,-1 2 163,0 3 1,-1 2 0,3 2 0,2 4 27,1 1 1,0 2 0,0 0 0,0-1 81,0 1 0,1-5 0,2 0 0,3-2-14,-1 0 1,4-1-1,-2-4 1,1-3 2,2 0 0,-3-2 0,-1-3 128,2 0-111,1-5 0,1 0 1,-2-6 118,-1-2-113,2-7 1,-5 3-1,4-3 70,-2 1-62,-3 1 0,1-5 1,-4-1 43,0-2-47,0 0 0,0-2 1,0 0-1,0 3 9,0 1 0,-3 2 0,-1 5 1,2 4 224,1 2 1,-2 5 105,0-1 1,-1 6-282,4 1 0,0 4 0,0 7 0,1 3 6,3 2 0,-2 7 1,4 3-1,2 3-71,1 0 68,1 1 0,0-4-269,-1 1 1,1-5 68,0 1 0,0-3-464,0 0 430,0 0 1,0-4-1,-1 0-385,1-2 567,5-1 0,-4-3 0,3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7.20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15 7941,'0'-5'374,"-4"-4"-182,3 8 0,-3 1 0,4 8-430,0 4 165,4 3 0,1 9 0,5 3 84,0 1 0,-1 2 57,-2-1 0,1-2-181,-1-1 1,1-4 79,-2 1 0,2-4-321,-5-2 168,5 2-10,-7-8-395,3 3 281,-4-4 340,0-5-60,-4-14 1,-1-2 0,-2-11 0,0 3 0,1-3-6,0-2 117,-3-3 1,7-1-11,-4 2 1,3 1-1,0 5 1,2-1 157,1 1-222,0 3 0,0 7 0,0 0 0,1 1 33,2 3 0,3-2 0,4 5 21,0 0 1,0-1-1,-1 1 1,1 0 108,0 2 0,0 6 1,0 1-38,0 3 1,-2-2 0,-1-1-125,-4 2 1,2 1 0,-2 1 89,-1-1 1,-2 1 0,-3 0-102,-4 0 0,2-1 1,-2-2-103,0 0 1,-1-4 125,1 4-289,-1-5 164,7 2 0,-4-2 0,6 0-453,3 1 438,1 0 0,2-3 1,-1 1-1,2 2 59,1 0 1,4 5-1,0-3 1,-1 2 165,-1-1 0,-1-2 1,0 2 145,0 2 1,-2-3-1,0 2-15,-1 1 0,-5 0 0,1 2 494,-2 0-381,-1 0-253,-4-5-118,-2 4 1,-4-7 107,1 5 0,-5-4-117,1 4 1,-3-4 0,3 3 0,-1-2-42,0-2 35,3-1 1,-3-1-1,4 0-648,0 0 466,0 0 1,4-3 0,0-1-865,2-2 744,1-1 1,3 1 335,0-1 0,4 1 0,2-4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7.3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 1 7758,'-6'0'-498,"2"0"648,4 0 1,-5 0-1,0 0 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25.12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109 0 8028,'-10'5'43,"0"1"0,4 3 0,0 2 0,1 2 42,-1 4 1,3-2 0,-3 1 0,1 2-38,-1 1 0,3 0 0,-2 0 0,-1 0-149,1 0 0,1-4 1,-1 3-447,1-2 438,0 5 0,1-8 0,0 3 0,1-4-140,0-2-308,2 0 557,0 0 0,5-5 0,0-1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25.35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 20 8028,'0'-7'-518,"0"1"287,0 4 593,0-3 1,-4 13-1,1 3 1,1 3-117,1 4 0,1 0 1,0 3-434,0 2 121,0 2 0,0 4 1,1-3-63,2-3 0,3 1 30,4-1 1,-4 0 0,1-3-72,0 0 1,2-2-1,1-1 1,0-3 14,0 0 1,-4-3-1,1 1 1,-1-3-713,0-2 866,3-5 0,-8 2 0,3-8 0,-4-2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25.58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1 7655,'-5'4'123,"1"-3"8,4 3-26,4-4 0,-3 0-1,8 0-76,1 5 1,2-3-1,4 4 1,2-2-1,0-1 1,2 1 93,0-1 0,1 0 0,1-3-546,1 0 1,1 0 180,-1 0 1,-2-4 242,2-3 0,-3-2 0,0-1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29.6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1 7694,'-5'0'-811,"1"0"934,4 0-180,0 4 188,0-3-120,0 8 0,0-7 1,0 5-1,0 1 12,0 0 0,0 2 5,0 0-1,0 4 10,0-3-36,0 4 1,0-6 0,0 1 0,0 1-1,0 1 1,0 1-25,0 0 1,0-1-1,0 0 1,1 0 22,2-4 0,-2 3 1,2-2-1,-2 3 10,-1 0 0,0 0 1,0 0-1,0 2-3,0-2 1,0-1-1,0 0 0,0 2 1,1-6 5,3 3-15,-3-2 0,3 3 0,-4 2 0,0 2 0,0 1 14,0-3 0,0-2 0,0-1-3,0 0 1,0 3 5,0 0 0,0 0 0,0-3 0,0 0-3,0 0 0,0 3-21,0 0 1,4-3 14,-1-4 0,0-2-25,-3 2 21,0 1 0,0-1 0,0 1-4,0 1 1,0-3-10,0 2 10,0-1 1,0 4 0,0 0 0,0-3 3,0-1 0,0 1 1,0 3-2,0-5 4,0-1 0,0 1 1,0 1-1,0 3-5,0 1 0,0 0 19,0 0 1,0 0-7,0-1 47,0 1-53,0 0-4,0-4 1,0 2 0,0-1-4,0 2 1,0-3-1,0 1 1,0 1 0,0 0-1,0 2 1,0 0-5,0 0 0,0-3 0,0-1 0,0 2-1,0 1 1,0-3-1,0 1 7,0 0 0,0-1 1,0 0 7,0 2-9,0 1-1,0-4 1,0 4 0,0-8-4,0 8 4,0-8 0,0 9 0,0-1 0,0 3-87,0 0 84,0-1-2,0-1 0,4 0 0,-2-1 0,1 1 1,-2 0 0,-1 0 1,0 0 0,0 0-2,0 0 0,0-1 0,0-2 7,0 0 1,0-4-1,0 3 0,0-2 0,1 1 1,1 1-1,2-1-10,-2 3 1,-1-3 4,-1 2 1,0-1-3,0 4 0,0-3 1,0-1-1,1 1-14,2-1 1,-2 2 0,3-1 0,-3 2 0,-1 1 26,0-1-11,0-3 1,0 3 2,0-3 0,3 3 1,0 1 0,1-4 0,-4 1-1,0 1 0,0-3 12,0 2 0,0-1 60,0 4 1,0 0-63,0 0 18,0 0 25,0-5-143,0 4 106,0-8-31,0 3-55,0-4 1,4-8 0,1-3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30.98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 79 6441,'-6'0'572,"2"0"-364,4 0-184,4 0 0,-2 2 0,4 1 1,-1 3 4,1 3 1,-3 0-1,3 0 1,-1-1-24,1 3 0,-3 1 0,2-2-6,0 0 27,2 0-68,-5-4 0,6 1 40,-1-3 0,-2 2 0,2-3 0,1 0 131,0-2-123,2-1 0,0 0 0,1-1 0,1-4 3,1-5 1,0-3 0,-3-4 303,0 0-293,0 5 0,0-3 0,0 3-69,0-1 75,0-5 0,-4 7 1,1-2-462,0 2 202,-2 1 232,4 0 0,-8 0 0,3 1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32.52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0 8140,'-6'0'-1261,"2"0"1240,4 0 1,4 0-78,3 0 1,2 0 0,1 0 0,-1 0-113,1 0 210,0 0 0,4 0 0,2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45.5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8040,'0'-3'557,"0"1"-456,0 2 1,0 5-51,0 3 1,0 2 0,0 3 0,1 2 28,1 2 0,-1 4 1,2-1-1,0 0-25,-2 0 1,2 0-1,-1-3 1,-1 1-176,0-1 0,1 0 0,0-1 1,1-1 33,0-1 0,1 1 1,-1-2-954,1-2 794,1-4 1,-2 1 0,3-4-1,-1-1-103,-1-1 0,1-2 348,-1 0 0,1-2 0,1-4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37.8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7086,'10'0'27,"0"0"0,-1 0 0,1 0 0,0 0-376,0 0 0,0 0 349,0 0 0,4 0 0,1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38.35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11 6316,'7'0'88,"-1"0"1,-2 0-138,2 0 78,-4 0 1,7 0 0,-2 0-79,1 0 1,2 0 0,0 0 0,0 0-101,0 0 149,0 0 0,0-5 0,0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38.7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6650,'7'0'18,"-1"0"-78,2 0 0,1 0 0,1 0-79,0 0 0,-1 0 0,1 0 139,0 0 0,4 0 0,2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39.05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10 6252,'7'0'-90,"-1"0"14,2 0 95,-4 0 0,5-1 0,-2-1-12,1-2 1,6 1 0,-1 3-8,-1 0 0,3 0 0,0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39.37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10 6479,'6'0'-52,"3"0"-24,-3 0 54,-1 0 0,3-3 1,-1 0-1,2 0-9,1 2 31,-1 1 0,6 0 0,0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4.37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79 0 7927,'-10'0'0,"0"0"-95,1 0 0,2 5 121,0 1 1,1 4-202,-4 3 185,4-2 0,-1 8 0,3-2-29,2 5 1,1 2-1,1 4 1,0-3 44,0-1 1,0 2 0,1-4 0,1-2-156,2-2 0,3-6 0,0 1 0,2-2-109,1-1 1,0-5 0,0-2 0,3-1 2,0-2 0,3-2 235,-3-1 0,5-7 0,-3-5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4.6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89 7930,'4'-10'0,"-1"0"-789,-1 0 234,-1 5 668,-1 0 0,-1 5 1,-1 2-1,-1 1 64,0 3 1,2 8-1,1 1 1,0 1-133,0 1 0,1-2 1,3 3-1,2-2-56,3 2 0,1-5 0,0-2 0,1-4-43,2 1 0,-1 0 0,4-2 0,2-2 44,0-3 1,-1-2 0,-2-3 0,1-2 4,-1-3 0,-3-3 0,1-2-2,-2-3 0,-4-3 5,-1 7 1,-4-3 117,2 3 0,-4-4-66,-4 4 1,1-1 0,-6 2-33,-2-1 1,-4 0 0,1 3 0,0 1 19,-1 2 1,-1 0 0,2 3-1,-1 2-137,1 1 1,1 2 0,3 2 0,0 4-135,0 2 0,5 4 1,2 0-1,2 0 7,1 2 1,0-3 0,1 2 0,2-1 225,3-1 0,3-8 0,1 14 0,0-7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5.07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10 7733,'0'-6'-486,"0"3"588,0 6 0,3 6 0,2 4-137,0-1 1,-1 4 55,2 0 0,0-2-99,0-1 0,3-2 47,-2-1 1,-2 2 0,2-1-17,0-2 1,2-2-1,1-1 1,0-3 34,0-1 0,0-2 1,-1 0-1,1-2-5,0-1 0,0-2 0,-1-5 0,-2 0 10,0 0 1,-4-4 0,3-2 0,-2 1 54,-2 2 1,3 1 0,-2 0 9,-1-1-48,-1 4 1,0 1 13,3 5 0,-3 1-117,2 5 0,1 3 68,0 3 0,0 5 0,-2 0 7,2 1 1,2-2 0,-1 3 0,0-2-114,3-2 0,0-1 0,1-1 1,-1 0 130,-2 0 0,1-1 0,3 1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5.44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0 7832,'-5'4'-93,"0"2"0,5 4 1,0 1 149,0 2 1,0-1 0,1 3-1,2 1-19,0-1 0,1-3 0,-2 2 0,3-1-114,0 1 0,-1-1 0,2-3-135,2-1 1,-3-2-1,2-1 91,1-2 0,0-2 1,2-5 63,0-4 0,0-2 0,-1 0 175,-3-1 0,2 0-82,-5 0 1,4 0 153,-4 0-155,0 5 0,1-4 137,-1 2 1,1 3-140,0 1 1,-3 2 1,8 1-1,-4 1 1,2 1-67,-1 1 0,-3 5 0,3-1 0,-1 2-51,1 5 1,-3-4 0,4 4 0,-1-3-45,0-2 0,3 1 0,-4 0 0,2-1-534,-1-2 660,1-3 0,3 0 0,-1 2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5.63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11 7844,'7'-4'-159,"-1"1"1,-2 0 2,2 3 1,1 3-1,3 0-51,0 0 239,-1 2 0,5-4 0,-1 3 0,0-2 23,1 1 1,-3-2 0,3 2-494,1-1 289,-4-2 0,6 0 0,-4 0-209,-1 0 358,4 0 0,-5 0 0,3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01.8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8965,'3'7'173,"-1"2"-109,2 1 1,-2 3 0,2 0 0,-1 1-59,-2 4 0,2-3 0,0 5 0,0-2 4,0-2 0,0 3 1,-2-4-1,1-1-74,0 0 0,1-3 1,-1-1 76,-1 0 0,0-4 326,-1-1-236,0-4 0,0 1 0,0-4 401,0-2-339,3-5 0,-2-2 1,1-4-35,-1-3-42,-1-1 0,2 2 0,1 0-267,0 1 1,-1-2 1,3 7 0,-2-2-1,0 1-250,2 2 1,1 0 0,2 4 0,0-1 426,0 1 0,4-1 0,-2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45.9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7408,'0'3'-33,"0"2"0,1 1 181,1 3 1,-1 4 0,3 2 0,0 0-3,-1 3 1,1-1 0,-1 1 0,0-2-117,2-2 1,-2-2-1,0-3 1,0 0-87,1 0 1,-1-3 0,1 0 0,0 0-147,1-4 1,-2-1-1,1-1 39,1 0 0,0-3 1,1-3-1,-1-3 84,1-4 0,-1-2 0,0-3-114,-1 1 141,0-1 0,1 1 0,-1 1 191,0 1-174,0 2 1,0-1 0,-1 4 352,0 3-125,1 0 1,0 2-60,2 1 0,-3 4 0,1 4 0,-1 2 40,0 2 1,1 3-1,2 2 1,-1 0-101,-1-1 0,1 2 0,-1 0 1,1-1-120,-2-1 0,3-1 0,-3-1 0,3-1-294,-1 0 0,1-1 0,0-3 0,-2 1-678,0-2 1017,0-2 0,4-4 0,1-2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5.92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5 7796,'-5'-1'-269,"2"-3"1,2 4-1,1 0 288,0 6 0,0 3 0,0 2 0,0 2-12,0 3 1,0 6-1,1 1 1,1-1 89,1-1 0,2 0 1,-3 1-1,2 1 30,2-1 1,-3-2 0,2-1-1,1-3-129,-1-2 1,-1 0-1,1-1 1,1-1 18,-1-1 1,-2-4 0,4-1 32,1 2 1,0-4-1060,2 0 1009,0-8 0,4-1 0,2-5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6.5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30 50 6418,'-4'-6'307,"3"2"0,-5 4-80,3 0 1,2 5-1,-2 4 1,1 3-389,2 0 0,-3 6 1,0-1 11,1 1 184,1-1 1,2 2 0,1-1-1,2-2-16,2 2 0,-3-4 0,4-1-83,0-2 1,2 1 66,1-2 0,1 1 1,1-7-11,1 2 18,0-4 0,0 2 1,1-5 28,-2-2 0,-1 1 0,-2-5 0,1-2-16,0-3 0,0 0 1,-1-4-1,-3-1 33,-2 2 1,-3-7-1,-1 2 1,0-1-14,0 1 0,-1 0 0,-3 0 0,-1 2-59,-1 1 1,-2 3 0,0 4-47,-4 0 0,1 1 74,-2 3 0,-1 1 0,0 5-11,2 0 0,0 0 1,0 3-398,-1 3 220,0-4 1,6 15 174,1-7 0,-1 6 0,-3-1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7.3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7755,'10'0'165,"0"0"0,0 0-4,0 0 0,1 0 0,1 0-60,1 0-77,4 0 1,-5 0 0,5 0-174,0 0 24,-2 0 1,2 0 0,-3 0 0,1 0-114,-1 0 1,-1 0 0,-3 0-217,0 0 454,0 0 0,-5 4 0,0 2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7.6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11 7034,'4'-6'486,"3"3"-364,2 2 0,-3 1 0,1 1-43,1 2 0,0 2 0,2 2-78,0 0 1,-1 0-1,-1 2-5,-2 1 1,-4-3 0,2-1 0,-3 2 42,-1 1 1,0 2 0,-1 1-200,-3 1 61,-1 0 1,-4-2 0,1 1 0,2 1-200,-2-1 0,3 3 0,-2-3-383,-1-3 681,4 0 0,-5-3 0,4 4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8.03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7985,'9'0'153,"-2"0"1,0 0 0,0 0-138,2 0 1,2 0 0,1 0-164,1 0 138,0 0 1,-2 0 0,1 0 0,2 0 35,-2 0 0,0 0 1,0 0-688,1 0 1,1 0 251,-1 0 1,-2 0 407,2 0 0,-2 4 0,-1 2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8.35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0 7861,'-5'0'75,"1"0"0,4 1 0,0 3 0,0 2-5,0 3 0,0 2 0,0 1 0,0 2 9,0 2 1,3-3 0,0 2-102,-1-1 0,-1 1 22,-1-2 0,4 1-71,-1 3 54,0 1 0,-3-7 0,0 3-111,0 1 0,0-1-39,0 2 0,0 0 1,0-4-50,0 1 1,0 0 0,0-3 215,0 0 0,0 0 0,0-1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27.17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13 592 8016,'-7'4'-318,"4"-1"1,0-3 393,6 0 0,-1-3 0,4-2 0,2-2 62,1-2 0,1-3 1,2 1-1,3-2 14,1-2 1,1-3 0,3-3 0,0-1-38,2-2 1,2 2 0,4-4 0,1-1-81,1 0 0,0 0 1,1 1-66,0 2 0,1-1 1,-5 3-1,2 0 0,-1 0-123,2 1 1,-3 3 0,0-2 0,-2 4 6,-3 2 1,-1 1 0,-2 0 0,-2 2 90,-2 3 0,-1 0 0,-1 2 0,-2 0 36,-3 1 1,0 0-1,-2 3 124,1 1 431,-3 0 20,-2 1-1332,-2 0 1,0 3 0,0 1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27.4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8 6785,'6'0'-78,"1"-1"1,-1-1 0,2 0 185,0 1 1,3 0-1,2 1 1,-1 0-87,-1 0 1,2 3 0,-3 1-1,0 0-2,-1 0 1,-2-1-1,0 1 30,-1 1 0,0-1-36,-2 0 0,-1 0 47,-3 3-51,0 0 0,0 1 0,-3 2-72,-1 0-16,-5 4 0,-1 1 0,-3 2 1,0 1 77,0-2 0,-1 6 0,1-1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28.65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0 6932,'-3'1'116,"0"1"0,3 3-44,3 3 0,-2 2 0,3 4 0,-1-1-36,-2 3 0,2 0 0,0 1 0,0-1-58,0 0 0,0-2 1,-2 1-1,1-3-31,0-4 0,1 2 1,-1-1-1,0-2-147,1-2 0,-2 0 103,4-3 66,-1 1 0,3-3 0,-1-2 147,1-2-70,-1-4 0,1-3 0,0 0 70,2-3-60,-2-2 0,3-1 0,-3 2 0,1 1-11,1 1 0,0 2 1,-3 3-1,1 0-59,-1 2 0,1 1 0,0 2-46,-1 0 1,1 1 0,-1 5 0,-1 1 61,-1 2 1,-2 3-1,2 2 1,0 1-13,-1-1 1,-1 3 0,1-3-219,0 1 150,-3 0 1,4 0-1,-3 0-300,2-1 255,2-3 1,-4 4 0,3-4 122,-1 0 0,2 3 0,-2-1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29.42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 47 8117,'0'6'-7,"0"-2"1,-2 4 0,0-2 0,0 2 269,2-1 0,0 3 0,0 1-1231,0 1 699,0-2 1,0 3-1,2-3-142,0 0 396,3 2 1,-1-5 0,2 0 0,2-2-34,0-2 0,0-1 0,1-2 0,0 0 56,0 0 1,0-1 0,-3-1-1,1-2 76,-1-2 0,-2-1 0,-1 1 0,-1-2 57,0-1 0,0 2 1,-2-2-1,0 1-31,-3 0 0,0-3 0,-4-1 0,0 1-45,-2 2 0,2 0 0,-3 2 1,1 1 7,-2 0 1,1 3-1,2-1-80,0 1-20,2 1 1,-1 2-44,1 0-24,2 0-379,1 0 165,3 0 0,7 0 190,2 0 0,4 0 0,-2 0 0,2 0 94,0 0 0,-1 0 0,1 0 0,-1-1 57,2-1 0,1 1 0,-2-3 0,0 1-14,0 2 1,-2 0 0,-1 1 296,0 0-235,1 0 0,-3 0 0,0 0 0,0 0-32,-2 0 0,0 3 1,-1 1 34,0 2 0,-2 1-46,2 2 1,0-1 54,-3 3-66,3 0 0,-4 2 0,2 0-43,0 1 18,-3-1 1,5-2-1,-2-1 1,-1-1 16,1-1 0,0 0-128,4-2 0,0-2 78,-1-2 0,0-2 1,-1-3-1,-1-3 48,-1-2 1,2-4 0,-2-1 0,2-3-89,-1-3 0,0 3 0,1-3 0,-1 3 52,1 1 1,1 2-1,0 2-277,-2 2 182,2 5 0,-2 0 1,3 3-59,-1-2 119,1 4 1,-1 4 0,1 3 83,-1 3 12,1-1 1,0 2 0,-1-1-1,1 1-6,-1-1 0,3 0 1,1-2-1,-1-1 17,1 0 0,-1-2 1,-1 0-1,1-2 107,-1-1 1,0-2 0,0 0 55,1 2 1,-1-3 0,-2-3 0,-1-1 59,0-1 1,-3-1 0,2 0-1,-1-2-42,-2-1 1,0-1 0,-1-2 85,0 1-175,0-2 0,-1 3 0,0-2-1134,-2 1 633,-2 1 0,4 4 355,-4-1 0,1 4 0,-3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46.4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88 8040,'0'6'-396,"0"0"1,2-1 0,0 2 0,0 0 683,1 1 0,0-1 1,3-1 456,-1 0-642,1-3 0,1 2 0,0-3 0,1 0-51,-1 0 0,2-1 0,0 0-84,0-2 87,2 0 1,-4-4 0,2 1-218,0-1 81,-2-3 1,-1-1-1,-1-1 1,0 1-3,-1 0 1,-2 0-1,1 1 1,0 0 102,-2 0 0,0 1 0,-2 0 1,0 0-20,-1 1 1,-3 0-1,1 1 1,-3-1 71,-1 0 0,0 2 0,0 0 0,-1 0 12,0 1 1,-2 0 0,2 3-1,-1 1 46,0 1 1,1-1-1,0 4 278,1 1-358,1 0 1,2 6 0,-1-1 276,3 2-203,-3 3 1,6-1-1,-2 3 308,1 1-326,4 0 1,0 3 0,3-2 0,0 0 38,2 0 1,-1-1 0,3-2 0,0-1-131,-1-3 0,3 0 0,-1-2 0,1-2-157,1-1 0,0-4 1,-2-2-1,2-2-137,0-2 0,-1-4 0,2-4 0,-2-3 278,0-3 0,0-3 0,-1-2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30.0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7408,'0'7'-56,"0"3"1,0 3-18,0 1 43,3 4 1,-2-2-1,3 3 1,-1 1-9,1-2 0,0 2 0,0-4 1,-1 2 2,0-1 1,-2-2 0,1 0-1,1-3-158,-1-1 1,0-3 0,-2 1 192,0-2 0,3 0 0,1-1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30.52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13 7686,'4'-6'-963,"-1"2"1000,0 2 0,0 1 0,4 1 0,-1 1-13,1 1 0,0 0 0,1 1 1,2 1-5,0-1 0,-2 0 0,1 1 0,-1 0-52,1 0 1,-4 1 0,1-2 24,0 1-4,-3-3 1,1 4 0,-3-2-30,1 1 24,1 0-16,-3 3 116,-3-1 1,1 0 0,-2-1-1,-1 0 1,-1 0 271,-1 1-329,1-3 1,1 2-1,1-2-117,-1-2 105,2 3 0,1-3-162,4 1 0,-1 1 1,5-1-1,0 0 15,2 1 1,2-2 0,-2 4 0,1-1 217,1 0 1,-2 2-1,2-3 223,-1 1-205,-1 2 1,-1-3 0,-3 4-35,-1 0 0,-1-1 0,-2 1 568,0-1-460,0 1 1,-3-1 0,-2 1 284,0 0-420,-2-1 1,0 1 0,-1-1 0,-2-1-121,0-1 0,0-2 1,-2 0-1,2-2 67,0 0 1,1 0 0,1 0 0,-1-2-37,1-3 46,1-4 0,-3-1 0,0-3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31.44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66 8062,'-4'4'-462,"2"1"410,1 0 0,1-1 1,0 0-1,1 1-40,1 1 1,2 0 0,2-1 99,1-1 0,2 1 48,-1 1 0,4-1-13,-1-1 0,-1-3 1,1 2-1,-1-2-85,0 1 13,-2-1 0,4 1 0,-4-3 0,1-2 30,-2-1 1,-3 2 0,1-2 0,-1-2 24,0 1 0,-1-1 0,-3 1 0,2-3-8,0 1 0,0 0 0,-3-1 0,0 0 22,-1 0 0,-3-1 0,0 2 1,-1-1-10,0-1 1,-1 2 0,1 3 0,1-1-12,1 2 1,0-1-1,-1 3-189,1-2 178,-1 1 1,2 5-1,0 2 1,1 0-4,-1 2 1,1 2-1,2 2-308,0 2 187,0 0 1,2 1 0,1 0 94,1-1 6,0 2 0,4-5 0,0 3 1,0-1 19,1-1 0,-1-1 0,0-4 0,0-1-3,0-1 1,3-2-1,-1 0 1,1-2-10,0-2 1,-3-3-1,3-3 1,-1-1-21,0-2 0,-1-2 0,1-2 0,0 0 5,-2-1 0,0 2 1,-1-2 5,0 2 5,1 4 1,-5-1 0,4 2 0,-1 1-19,-2 0 1,2 5 21,-2 1-8,-1-2 1,3 4 45,-2 0-6,-1 3 1,2 1-1,-2 1 1,0 2 29,0 1 1,2 3 0,-2-2-1,0 2-30,2 0 0,-1 0 0,0-1 1,-1-1-37,1-1 0,-2 0 0,2-2 0,-1 0-62,1-2 1,-2 1 0,3-2-18,0-2 1,0-1-1,0-2 118,-1-2-53,1-2 0,1-2 1,1 0-1,-1 0-33,1 0 1,-1 0-1,-1 2 189,-1-1-39,1 1 1,-1 1 58,0 1-151,-2 2 1,4-1-20,-2 3 0,0 0 1,-1 1 17,0 1 1,2 2 0,-1 3-1,0-1-95,-2 1 1,2 0 0,-1 2 0,2 1-108,-1 0 0,-2 0 202,3-4 0,-1 4 0,3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31.66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8258,'7'1'20,"-1"1"-666,1 2 596,-1-1 1,2 2 0,0-2 0,1-1 100,-1 1 0,-1-3 1,0 3-566,2-3 389,-2 0 1,3 0 0,-1 0 124,-1-3 0,4 0 0,-2-4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31.92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1 7986,'-4'3'-1683,"1"-3"2134,3 3-297,0 0 1,0 1 0,0 3 0,0 2-96,0 2 0,0 2 0,1 2 0,1 1-51,0 3 1,2 0 0,-1 3-1,0-3 19,0-1 0,2 3 0,-1-2 0,2 0-161,-2-1 1,3 0 0,-1 1 0,1 0-260,1-1 0,0-2 1,-2-3 392,1 0 0,-1 0 0,1 1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32.58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1 112 6283,'6'6'137,"1"-2"0,-1 1 0,1-3 0,0 0-139,-1-1 0,1-1 0,0 0 0,1 0 164,1 0 4,0 0-151,-3-3 0,0-1-22,-2-3 45,2 1 1,-3-1 0,2 1 0,-3-1 1,1 1 25,-1-1 1,0-2-22,-2 0-16,0 1-11,-3 1 0,2 1 1,-4-1-1,0 0 1,-1 2-1,0 0 1,-1 3 29,1 1 1,-1 1 0,0 0 0,1 0-77,-1 0 0,1 3 1,1 2-1,2 1-16,0 3 1,1-1 0,2 3 43,0 1 0,0 0 0,0 2 1,0 0-258,0 2 247,3-1 0,0-2 1,4 0-1,-1-2-12,-2 0 0,2-3 0,-2 1-27,2-2 1,3-1 0,0-1-1,-1-1 1,1-1-8,0-2 0,0-1 0,-2-2 0,1-2 92,1-2 0,-1-3 0,-1-1-42,0-2 0,1 0 105,1-3-115,0-2 22,-5 0 0,1-1 10,0-2 0,-2 5 20,2 0 1,-2 0-30,2 4 1,1 0-1,-3 4 1,2 1 21,-1 2-76,-2 1 0,3 5-9,0 2 56,-2 0 2,0 9-4,-3-3-6,3 6 142,-3-2-138,3 5 76,-3-5 0,2 4 0,1-3 172,-2-3-227,3 1 29,-4-5-19,3 1 54,0-2 138,-2-1 14,2-2-1,0-1-136,-2-3 119,4 0 1,-3-1 40,2-1 0,-2-3-178,0-3 1,1-2 0,0-2 0,0 1 183,0-3-179,-1 1 1,0-3 0,1 3 0,0 2-1,0 0-1147,-2 2 737,3 0 1,-3 5 0,3-1-882,-1 0 753,2 2 0,-1 0 456,2 3 0,4 0 0,0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32.89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27 1 7956,'-7'0'384,"4"0"1,-3 1 0,4 0-349,-2 1 1,2 3 0,0 0-69,2 1 0,0 0 0,0 1 0,0-1 215,0 1-351,0 0 133,0 2 0,2-2 1,3 1-404,1-3 189,0 1 33,1-2 161,-1 3 1,1-1 0,0 1 0,-2-1 91,0 1 0,1-1 1,-3 1 56,1 0 1,0-1-1,-3 1 1,1-1-1,0 1-49,-2-1 1,0 1-1,-3 0 535,-1-1-404,1 1 1,-3-1 0,2 0 68,-2-1-298,0 0 1,-1-2 0,0 2 0,2-2-652,0-1 0,-1-1 704,2 1 0,-2-1 0,0-1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49.0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8010,'6'2'-1113,"-2"0"1167,0 1 1,1 0 0,5-2 9,-1 2 1,1-2 0,0 4 95,-1-1 1,3-2-92,-3 4 1,3-3-133,-6 4 75,-1-5 0,0 3 15,-2-2 60,-2-2 0,2 7 0,-6-4 0,-3 1-22,-3 3 0,0 0 0,-1 2 0,0-1-23,-3 1 0,3-4 0,0 0 0,2-1 60,1 0 0,2-3-355,-2 2 189,5-3-116,-2-1 1,12 1 0,4 1 0,2 1 96,-1-1 0,0-1 0,1-1 119,1 0 1,-3 3-2,0 0 1,2 4 0,-1-3 0,-3 1-1,-1 2 1,-4-1 279,-1 0 0,0 1 0,-4 2-123,0 1 1,-5-1-1,-1 1 1,-2 0 10,-2-1 1,0 0 0,0-2 0,-2-2-153,-1 0 0,1 1 0,2-3 0,1-1-448,-1-1 0,1-2-1158,-1-2 1555,5-2 0,-4-5 0,4 1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49.48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 0 8051,'-5'0'405,"2"4"1,5 3 0,1 2-384,-1 4 1,2 2-1,1 4 1,0 0-51,2 0 0,-2 0 0,-1 0-461,0 0 407,-3 5 0,3-7 0,-3 2 0,2-2 83,0-3 1,0 3 0,-3-4-2,0-1 0,0-2 0,0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51.63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0 7707,'0'7'235,"0"-1"-182,0 2 0,0 0 1,0 2-29,0-1 0,0 1 0,0-1 0,0 1-7,0-1 0,0-1-18,0 1 1,0 2 49,0 5-35,0-7 1,0 0 0,0-3-1,0 3 10,0 0-12,0 5 1,0-7 0,0 3 21,0-2-14,0 1-11,0 0 0,3 1-10,0 0 1,0-1 0,-3 1 0,0 0-1,0 2 2,0 1 1,0-1-1,0-2 1,0-1-3,0 1 0,0-1 1,0 1-1,0 0 0,0-1 1,0 4 13,0 0 0,4 2 1,-1-2-1,-1-1-1,-1-2 0,-1 0 0,0-1 0,0 1 0,0 0-3,0-1 0,0 1 1,0-1-35,0 1 26,0-1 1,0 1-8,0-1 0,0 1-1,0-1 1,0 1-1,0-1 13,0 1 1,0 1-1,0 0-5,0 2 0,0 0 0,0-4 1,0 1 12,0-1 1,0 4-1,0 0 1,0-2-10,0 0 1,0-1-1,0-1 1,0 2-12,0 1 0,0-4 1,0 1 7,0 0-2,0-1 1,0-1 0,0-1 18,0 2-19,0 0 0,0 2 0,0-1 0,0 1 1,0-1 1,0 2-6,0 1 0,0-1 1,0 3 0,0-5-9,0 1 1,0-4-1,0 1 1,0 0 4,0 2 0,0 0 1,0 1 1,0-1 1,0-2 0,0-1 1,0 1 0,0 2 1,0 0-1,0 1-5,0-1 1,0 1 0,0-1 12,0 1 1,0 0-10,0-1 1,0 1-6,0-1 1,0 1 4,0-1 0,0-2 6,0-1 0,0 0-4,0 4 1,0-1-1,0 1 19,0 0 0,0-1 0,0 1 19,0-1 1,0-3 0,0 1-1,-1 0 4,-2 2 0,2-3 0,-3 0 44,3 2 0,1-3-21,0 2 0,0-1-36,0 3 1,0-3 1,-1 2-47,-2-1 60,2-3-53,-3 4 24,4-7 0,0 5 8,0-3 25,0-2 1,0 4-15,0-2 0,0 0 0,0 3-12,0 1 0,0-1 0,0 0-6,0 1 1,-3-1 55,-1 0-47,1-4 0,3 3-27,0-1 31,0-3-59,0 3 53,0-4-46,0 4 38,0 1-270,0 1 65,0-2 87,0-4 1,-4-4-1,-1-2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50.4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20 8013,'1'-4'-224,"1"2"0,2 1 0,2 1 1,1-2 1148,-1 0 0,3 0-436,0 2-433,-1 0 1,2 0 0,0 0 0,3 0-211,0 0 0,0 0 0,-1 0 0,0 0-42,-2 0 0,1 0 0,0 0 0,-1 0-191,0 0 0,1-1 387,-3-1 0,1 1 0,-3-2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58.1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48 6753,'0'-5'699,"0"0"-621,0 5 0,1 5 0,1 1 1,2 1-2,2 0 1,-3 4-1,3 0-61,2 3 1,-3-2 44,1 0 1,-3 1 27,4-3-129,-5 5 1,6-8 0,-2 5-1,0-1 24,0-1 1,1-2-82,2-2 98,-3-1 0,2-5 1,-2-1 82,3-3 0,0-1 0,1-5 0,0-3-4,-1-3 0,1-5 0,-1 0 0,1 0 53,-1 1-222,1 3 0,-2-2 0,0 7-188,-2 1 1,-4 1-259,1 1 535,3 4 0,-5 0 0,3 5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59.32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39 7919,'-5'0'-846,"0"0"1439,1 0-199,3 0-480,-3 0-246,4 0 222,4 0 0,1 0 0,5 0 0,-1-1-167,1-2 1,1 1 0,0-4 276,2 2 0,4-7 0,-2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59.49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7583,'4'5'-195,"-2"0"483,1-2-429,-2-2 0,0 4-209,2-5 0,2 0 0,5 0 189,-1 0 0,4-4 161,0 1 0,4-4 0,-2 2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59.66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7919,'6'1'0,"-2"1"-23,0 1 203,-3 1 1,3-3-119,-4 2 0,1-2-345,3 2 0,-2-2 0,4-1-11,1 0 1,2 0-1,2 0-230,1 0 385,-1 0 0,4 0 139,-3 0 0,3-4 0,4-1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59.80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7919,'7'0'-162,"-1"0"0,-4 1 654,1 2-274,3-2-257,-5 4 87,3-5 1,-3 0 0,1 1-398,1 2 1,5-2 91,-2 2 0,3-1 0,0 0 0,1 1 257,-1 0 0,1-2 0,-1-1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59.95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7909,'5'0'-1289,"3"0"990,-7 4-1,4-3 859,-5 3 10,0-4-769,4 0-1,-3 0-131,3 0-145,0 0 423,2 0 54,3 0 0,1 0 0,-1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2:00.08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7884,'6'0'-1183,"-2"0"1094,-4 0 246,4 0 791,-3 0-658,3 0-1,-4 4-747,5-3 458,-4 4 0,3-5 0,-4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2:10.11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42 0 6242,'-5'5'770,"-5"-4"-503,5 3 1,-2-4 98,0 0 0,5 2 424,-2 1-259,3-2-561,1 4 50,0-5-44,5 0 1,0 0 56,6 0 1,-1 1 0,0 1 14,1 2 1,0-1 0,2-3 0,1 0 6,-2 0 1,0 0-1,-1 0 1,2 0-43,1 0 1,0 0-1,-4 0-49,0 0 0,1 0 0,-1 0-31,0 0 0,1 0 210,-1 0 145,-4 0-249,3 0 84,-8 0-53,4 0-1059,-5 0 1,0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2:10.83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7658,'10'3'29,"0"0"1,1 4-1,-1-2 1,0 1-9,1 2 1,-1-3 0,0 1 164,1-1-158,-1 3 1,-3-4 68,0 3-59,0 3 0,-1-8 230,-3 5-28,-2-5-166,-1 7-22,0-8 164,0 9 0,0-5-126,0 6 1,-4-1 0,-3 0-167,-3 1 1,0 4-1,0 1 1,-1 1-395,1 0 1,0-3 469,-1 3 0,1 1 0,0 2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2:25.60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9388,'7'1'388,"-1"0"-574,-1 2 1,0 0-1,4-3 1,1 0-77,0 0 1,2 2 225,-2 1 1,-1 0-746,2-3 495,1 0 1,0 0 285,1 0 0,2 0 0,-3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50.9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8418,'7'0'111,"0"-1"0,1 0-26,1-1 0,0-1 0,0 3 0,1 0-60,3 0 0,0 0 1,0 0-1,-1 0-137,-1 0 0,1 3 1,-2-1-1,1-1-59,0 0 1,-2-1 0,1 0-1,-1 0 171,-1 0 0,-1 0 0,0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2:26.31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 9 7884,'-5'0'-353,"3"-3"1,4 0 588,3 1 1,2 2 0,1 0 0,0 0-135,0 0 0,1 0 0,1 0-197,0 0 149,4 3 1,-5-2 0,3 3-5,-1-1-9,-2-2 1,2 5 0,-3-2-1,0-1-48,0 1 1,-1 2-1,-1-2 1,-1 1 13,-2 1 1,0 2 0,-3 2 0,0 1 22,0 0 1,-4 0 0,0 4 0,-1 1-11,-1-2 0,-2 2 0,-2-1 0,0 3-18,1 0 0,1-2 1,1 0-1,-1 0 6,0 0 9,0 0 1,0-4-8,0 3 1,3-5-3,-1 3 0,5-3 53,-2 0 1,-1-1 0,2-1-81,0 0 33,1 0 1,4-3-1,0 0-62,2 1 78,0-2 0,6-1 1,0-3-1,1 0 57,2 0 0,1-3 1,1-2-1,1 0-23,1 0 0,-1 0 0,2-2 1,-4 0-15,-1 2 1,0 1-1,-4-2 1,0 1-31,-1 2 0,-1-1 0,0 2-326,0 0 0,-3-1-1275,0 3 1581,-3 0 0,1 0 0,-3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10.0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184 227 7728,'-15'0'-377,"1"-5"690,0 0 0,5-4 1,-1 4-52,-1 2 1,4-3 0,-3 1 0,1 0-411,1-1 0,-5 4 85,4-2 123,-4 2 1,4 2-196,0 0 84,5 0 0,-3 2 0,4 2-73,-2 6 78,0 9 1,5-4 0,0 6-1,0-2 28,0-1 1,0 1-1,2-5 1,1 0 0,2 1 0,5-3 0,0-2 1,2-6-73,3-2 0,-1-2 1,0 0-1,0-2-31,0-2 1,0-11-1,0-7 1,0-1 73,0-1 0,1 6 1,-3-4-1,-1 1 72,-2 4 1,-4 3-1,3 3-78,-2 2 1,1 5 517,-3 0-327,-2 8 1,9 4-1,-5 8 79,2 3 1,-3-2-193,4 6 1,-4-4 0,4 3-121,2-1 0,-3 2 0,1-4 1,2-3-255,2-5 1,6 1 0,0-4-1,-1 0 132,3-3 0,-6-4 0,6-1 0,-2-3 216,-1-6 0,1-1 0,-3-10 0,0 1 0,-2 0 0,6 0 0,-9 4 0,0-3-12,2 0 1,-2-6-1,0 4 285,-2-2 1,-1 4 0,1 0-1,-4 0 1,-2 1 568,2-2-659,-4 1 1,6 8 455,-7 1-442,0-1 1,0 1 0,0 0 0,-2-1-20,-3 2 0,2 0 1,-6 5-188,-2-1 0,3-1 1,-1 5-1,-2 0-71,-2 0 0,4 0 1,-1 0-32,-1 0 1,-1 5-1,-2 1 3,-1 2 1,3 1 0,2 5-1,6 0 143,2 0 0,2 2 1,0 3 27,0 4 1,0 3 0,0 0 0,0 1 0,2 3-14,2-1 1,3 3 0,4-1 34,-2 2-103,1 6 1,-1-9-1,0 3-386,2-3 169,-4-8 0,4 3 0,-5-5 0,0 1-303,0-1 0,4-6 1,-5-5-710,-2 2 1247,4-4 0,-5-14 0,4-8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10.2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85 7728,'6'-8'51,"-3"2"1,7 6 200,1 0 0,1 0 51,2 0-214,1 0 0,3-5 0,3 1 1,1 1-1,1 1 0,1 2-85,-1 0 1,1-5 0,4 1-1,0-1-168,0-1 1,-1 4-1,-2-4 1,-1 1-208,1 0 0,-5-1 0,1 3-676,-1-2 1047,-11 1 0,10 4 0,-11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10.4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0 7728,'-13'2'411,"4"3"-212,-3-4 1,10 12 168,-3-4-219,4 10 1,1-3-1,0 4-32,0 0-66,6-4 1,0 9-1,5-6-320,-1-2 131,-7 5 1,8-5-1,-5 5-70,2-1 0,0-2 0,3-5 0,-4 0 0,1 0-366,0 0 1,2 0 573,4 0 0,0 0 0,0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11.0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0 212 7778,'10'0'279,"-1"0"1,2 0-237,2 0 0,1 0 1,0 0-1,0 0-56,0 0 1,5-2 0,0-2-29,-2-6 0,-3 2 1,-3-1-1,-3-2-62,-2-2 0,-1-1 0,-5 0 70,0 0 1,0 0 0,-2 1 0,-1 2 1,-1 2 0,-7 6 1,1-3 257,-2-1-178,-2 6 0,-1-5 122,1 6-139,0 0 1,5 1-1,1 4 1,0 3 51,0 0 1,5 4 0,-2-1-53,4 6 0,1-1 0,0 3 0,0-4 1,0 1-63,0 3 1,6-3 0,4 2 0,1-2-105,-2-2 1,3-1 0,-2-2-1,2-3-166,3-2 1,-1 3 0,0-4-185,0-2 0,0-1 278,0-2 0,-1-2 206,-4-3 0,2-2 0,-6-8 0,6 1 0,-10 0 0,4 0-135,-3 0 195,4-6 1,-5 4 98,4-3 0,1 8-38,-1 2 0,1 7-10,-1 2 0,-2 8 0,5 9 0,0 2 58,0-2 0,-5-1 0,3-2 1,0 0 2,4 0 1,-4-4-1,0-2 1,1-2 161,2-3 0,-1-1-52,1-2-207,1-7 1,-1-1 0,-1-6 0,0-1 22,0-4 1,-5-3-1,3-6-344,0-1 194,-4 7 1,6-3-1,-5 7 1,2 0 84,-2 3 0,3 1-33,-1-1 0,-1 1 0,-4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11.7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100 0 7712,'-8'0'1008,"0"2"0,5 2-788,-2 6-72,0 2 0,5 4 1,-1 3-47,-4 4-44,3 4 0,-5 1 1,4 2-1,-2 1 5,2 2 1,-4 2 0,1-4 0,0 2-265,0-2 1,-1-5 0,4-5 0,-2 0-295,2-4 1,2-1 190,1-2 0,0-8 0,0-6 0,0-9 25,0-8 1,1-5 0,2-7-1,4 1 16,1 0 0,-4-5 0,4-2 300,-2-1-41,-1 5 1,0-8-1,0 6 402,-2 2-293,4 7 0,-3-1 0,3 6 657,0 2-497,4 7 1,-8 0 504,6 5-559,-6 0 1,10 7-1,-5 2 1,1 7 34,1 7 0,-1-1 0,5 5 0,-1 0-169,-4 0 1,4 0 0,-6 1 0,3-2-165,-1-1 1,-1-4 0,2 2-1,-4-2-267,0-2 1,-4 2 0,2 1-159,-2 2 0,-2 0-94,0-5 1,-2-2 0,-2-2 150,-6-5 1,2-5 454,-1-5 0,0-3 0,-6 0 0,1-11 0,0 4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11.8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 85 7268,'-14'0'341,"0"0"120,6 0 1,4 0-1,8 0-341,6 0 0,7 0 1,3-1-1,2-3-184,3 0 0,2-6 1,1 4-1120,1-2 836,5 5 1,-9-8 346,3 6 0,-3-12 0,4 1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12.8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198 168 7685,'-10'-5'0,"3"-1"-57,0-2 0,-2-1 209,4-5 0,-6 4 0,2-1 37,-4-4 0,4 0 0,-1-2 0,-1 5-198,-1 2 0,2 2 0,1-3 54,-2 2 1,-1 6-27,-3-2 1,6 5 0,1 5-112,2 4 0,1 4 0,5 3 0,0 1 86,0 2 1,0 6 0,2-3 82,2 0-73,-2-8 1,9 5 0,-5-4 0,1 2 7,-1-2 0,5-6-206,-2 0 54,4-2 1,1-7-239,0 0 330,-6-7 1,4 0 0,-4-8 0,0 0-43,-3-4 0,1 3 0,0-3 0,1 4 31,-1 1 0,-1 0 1,-4 1 34,4 4 103,-4-4 1,7 11-1,-5-1 1,2 6 137,-2 7 0,0 2 1,0 3-121,2-1 0,1 0 0,-2 1-61,0 4 30,1-3 1,0 4-235,-1-6-11,7-6 1,-7-1 2,5-7 1,-1-2 0,3-3 44,-2-4 0,-6-5 0,4-2 0,-3-1 62,1 0 1,0 4 0,-4-4 0,2 4 65,2 4 0,0-1 0,-4-2 517,4 2-227,-3 4 0,5 6 204,-2 0-439,-3 0 1,6 2 0,-5 2-40,1 6-1,1-4 1,0 7 2,0-4 1,1-3-275,-2-1 89,4 3 0,2-6 0,-2 1-38,-2-6 1,3-5 0,-2-5 189,0 4 0,-2-4-11,4 4 0,-4 2 0,3 1 456,-2 0 1,1 4-153,-3-2 1,-2 4-250,3 4-22,2-2 0,-5 10 1,4-4-332,0 0 202,-4 5 1,6-10 0,-5 6 0,2 2-457,-2 2 0,5 1 581,1 0 0,10 0 0,3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13.3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170 211 8109,'-6'-8'318,"-2"2"1,-2 6 0,1 0-1,0-2-236,1-2 0,-5 2 0,4-3-170,-4 4 0,-1 1 1,0 0-65,0 0 0,5 0 0,1 1-32,1 4 0,-2 3 0,4 8 58,2 2 0,2-2 0,1 3-152,0-3 235,0-2 0,0 0 0,1-2-109,4-2 93,-3 2 1,10-4-238,-3 6 222,-2-6 0,5-2-81,-2-6 128,2-6 0,-2-2 0,-3-6 1,1 0-9,0 0 0,-5-5 0,2-1 0,-2-2 53,2-3 0,-4 1 0,4-3 0,-3-2 62,-2-1 1,0 5-1,0 3 1,0 1 258,0 4 0,0 2 742,0 0-897,0 8 1,0 2-1,0 10-114,0 4 0,0 5 1,1 5-1,2 4 1,4 4-65,0 1 0,-3 1 0,2-1-645,0 0 366,-4 0 0,10 0 0,-4 2 0,2 0-243,-1-2 0,-4 5 0,2-8 516,0 2 0,4-2 0,-3-11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14.1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8653,'0'20'185,"0"-2"1,2 5-1,1 1-75,1-2 1,6 6-1,-5-2 1,-1 6-44,2-1 0,-2-3 0,3-2 0,0-5-187,-4 0 0,-2 4 0,-1-3-450,0 0 1,0-2-927,0-6 708,0-6 695,0-8 0,0-9 0,-1-10 93,-4-5 0,4-2 0,-12-9 0,5-2 0,0-4 0,-4 5 0,10-3 0,-2 6 0,2 3 67,2 5 1,0 4 0,0 7 425,0 0 0,2 2-205,2 2 1,-1 4-1,7 6 63,1 0 1,1 0 0,2 2-96,1 2 0,-1-1 0,-2 7-194,-2 1 1,2 0 0,-4 0 0,1-3 0,-1-1 71,-1 1 0,-3-3 0,-2 3-604,2-2 280,-2 5 1,4-8-106,-6 7 259,0-1 1,-1 4 0,-2-2 0,-4-2-108,0 2 1,2-3 0,-3 1-139,2 2 0,-4-3-128,6 1 306,-1-5 0,6 6 1,4-5 97,5-2 0,2 4 1,2-3 82,0-1 0,0 1 214,1 0-170,-1 4 0,0 0 343,0-3-346,-6 2 1,0 0 0,-5 4 0,1-2 116,0 2 0,-3-3 0,-1 1 104,0 2 0,-6 0 0,-4 0-391,-2-1 1,2-2 0,1 3 0,-2-4-345,-1 0 1,-3 2 0,1-4-262,0-2 0,5-2 1,-1-1-767,-1 0 1422,5 0 0,0-12 0,6-4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52.2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7654,'0'7'156,"0"-3"0,0 0 164,0 2-223,0 2 1,2 0 0,1 3 0,-1 1-10,1 0 1,-3 4-1,3 0 1,-1 1-75,1-2 0,-1 1 1,-2-1-1,0-2-140,0-2 0,0-1 0,0 1 0,1-2-271,1 1 0,-2-5 0,3 1 397,-3 0 0,3-3 0,1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14.4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0 8816,'0'14'-455,"-2"0"455,-2 0 0,-10 7 0,-8 1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2.5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57 7636,'-13'-9'2,"4"-1"402,3 7-293,6-3-61,0 6 1,0 6 0,0 5 44,0 6-14,0 5 0,1 2 0,2-1-54,2 3-77,0 0 0,-5-2 0,0-2 1,0-2-92,0-3 1,4 4-57,1-2 1,1-5 69,-1-5 1,1-12 0,5-2-1,-3-7 100,-1-7 0,3-5 1,-2-7-1,2-4 51,-1-1 0,-1 7 1,3-1-1,-3 6-46,-2 4 1,3 1-1,-2 7 210,1 2 45,-5-2 2,9 10-220,-4-4 0,2 10 0,-3 4 253,0 5-186,4-2 1,-8 14-1,5-5 1,-2 2-43,-3 3 0,3-4 1,1-2-1,-1-4-80,0-1 0,-1 0 0,-4-1-71,4-4 1,-2 2-1,7-7-23,1-6 0,0 0 1,0-9-1,-2-3 105,2-3 0,-3-8 0,1 3 1,1 0 48,-3 3 0,4 4 0,-4 0 4,0 1 103,3 6-68,4 2 1,-5 6-1,-1 2 1,-1 2 161,-4 6-238,4 9 1,-5 1 0,4 5-73,1-1 1,-6-2-1,5 3 1,-1-2-190,0 2 1,4-3 0,-4 0 277,-2-1 0,11-3 0,2-3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2.9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0 7025,'-8'0'212,"2"6"0,7 4-124,4 2 0,-3 2 0,2 0-37,-2 1 0,3 0 32,-1 4 0,3-3-229,-3 3 143,-2-4 0,6-2 0,-5-2-175,2-2 1,5-1-3,0 1 1,2-2-1,1-9 1,-2-3 103,-2-4 1,-4-4-1,3-1 1,-2-1-1,-1-3 71,1 0 1,-3-6-1,5 5 36,-2 2 0,-1 1 0,-5 2 520,0 0-346,6 6 1,-4 4 0,4 8-32,0 6-138,-4 2 0,6 4 1,-5 1-1,2 4-79,-2 0 0,5-3 0,0 2 0,1-1-291,0 0 0,-4 0 0,4-5 334,2 0 0,2-6 0,1-2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3.3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7792,'14'0'509,"1"0"-474,-1 0 0,0 0 0,0 0 0,2 0 0,1 0-115,2 0 0,1 5 0,-3 0-366,2-2 1,0-1 256,-5-2 0,0 0-500,0 0 689,0 0 0,0-7 0,1-1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3.5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0 7790,'-10'5'-208,"1"0"1,4 6 789,-4-2-329,6 4 1,-3 2 0,6 3-247,0 0-28,0 7 0,1-9 0,2 5-340,2-1 199,6 2 0,-5 1 1,5 1-1,-1-1-32,1-1 1,-4 0 0,3-4-1,1 0 11,1 0 1,-2-3 0,-1-1 182,2 1 0,2-1 0,1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4.1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29 141 7883,'-8'0'226,"-4"0"67,10-6-269,-4 4 0,6-2 0,1 7-53,4 1 0,0 6 0,7-5 1,4-2-37,0-2 0,1-1 0,0 0 0,4 0 35,1 0 0,-5-1 0,2-2 0,-4-4-138,-1-1 1,1 1 0,-3-4 125,-2 1 0,0 1 202,-5-5-103,0 0 1,-5 4 0,-2 1-57,-2-2 1,0-2-1,-5 1 172,-2 2-101,-1 4 0,2 6 0,1 0 0,-2 0 0,-2 0-10,-1 0 1,5 0-1,1 2-29,2 2 1,-4 4 0,5 6 0,2 0 0,2 2 0,2 1 0,4 4-21,4 1 0,-1-5 0,2 3 0,1-1-38,1 0 0,2 0 0,0-7 0,1-1-137,-1-1 0,4-6 1,1 4-238,-1-2 279,-3-1 0,-1-5 0,0 0 25,1 0 1,-1-6 0,0-4-136,0-2 158,-6-2 1,0-5 0,-5 0 69,1 2 63,1-5 0,-5 6 0,0-3 181,0 4 1,0 1 436,0 0-482,0 6 0,6 3 0,4 8-67,2 2 0,2 6 1,1-2-1,-1 4-157,0 1 0,0-5 0,2 1 1,1 1 56,2 1 1,-1 2 0,-2 0-1275,3 1 953,-3-1 0,6-5 0,-5-1 1,2 0 290,-2 0 0,-1-5 0,-2 3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4.2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113 1 7883,'-9'0'-235,"-1"0"0,1 1 780,1 4-305,-4 3 0,5 6 0,-2 0-240,4 0-20,-3 0 1,7 0-1,-5 2-153,-1 3 23,6 3 1,-6 1-1,6 1 1,-2 1-243,-2 2 1,0-1 0,5-1 391,0-1 0,7-7 0,0 3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4.5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29 7720,'14'0'-104,"0"0"90,0 0 1,0 0 0,0 0 0,0 0-14,0 0 0,5 0 0,0 0 0,-2 0-232,-1 0 0,-2 0 0,0 0 0,0-2 259,0-3 0,1-2 0,-1-8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4.7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7888,'2'7'40,"2"-2"1,6 1-1,7-1 1,2-2-236,-2-1 0,3-2 1,-1 0-1,0 0 9,1 0 0,-2-2 0,4-1 0,0-2-402,0 2 588,-5-5 0,9 1 0,-4-8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5.0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9966,'0'15'0,"0"4"13,0 5 0,0-2 0,0 1 0,0 4-301,0 4 0,2 1 1,1 5-1,2 1-1605,-2-2 1893,5 5 0,-7-12 0,6 6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53.1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306 46 7648,'-6'-3'0,"0"0"-87,2 0 1,-2 2-1,2-1 1,-2 0 271,-1 0 1,1 2 0,-1-3 87,1 3-209,-1 0 1,1 0 0,-1 0-1,1 0 65,-1 0 1,-2 0-1,1 0-173,0 0 110,1 0 1,-2 3 0,0 1-132,-2 2 70,1-3 1,-1 5 0,0-1-1,-1 1-20,0 1 0,0-1 0,0 2 1,2 0 31,1 0 1,-1 1 0,2 2 0,0 1-6,0 1 1,3-1 0,0 2 0,1-1-13,0 0 1,1 4-1,3 0 1,0 2-16,0 0 1,1 2-1,1 1-40,3 1 59,1 1 1,1-1-1,1-1 1,3 1-8,2 0 1,0-3 0,2-1-201,3 0 129,1-5 1,0 0 0,1-3-210,-1 0 196,4-3 1,-2 0-1,2-4 1,0 0-38,0-2 1,-1-1 0,1-3-1,1 0 22,-1 0 1,2-3 0,-3-3 0,-1-4 42,-1-2 1,-1 0-1,0-6 1,-1 0 74,-3 0 0,-2-4 1,0 0-1,0-1 65,-2 1 0,0 0 1,-2 3 27,-1-1-108,-4 0 1,2 1 0,-2-1-1,-1-1 89,-1-1 0,1 0 1,-1 1 178,0-1-165,-1 0 0,-1 3 0,-1 0 277,-1 2-291,1-2 1,-5 5 0,2 0-1,-2 1 178,0 3 1,-1 1-1,0-1-138,1 0 0,-1 2 0,-1 1 0,-2 1 233,0-1-307,2 1 0,-4 1 1,1 2-1,-1-1 60,-1 0 0,0 2 0,1-1 0,0 0-24,1 1 1,0-1 0,-1 1 86,1 1-125,-1 0 0,3 1 0,-3 0 0,1 0 27,0 0 0,0 0 1,1 0-20,1 0 1,0 0 69,3 0-112,-1 0 0,1 0 0,-1 0-566,1 0 1,1 0-1701,1 0 2246,3-3 0,1 3 0,3-3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6.7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198 43 7811,'-10'-5'-131,"1"0"210,-2 2 1,-2-3-88,-1 1 25,0-6 1,0 10-1,0-4 201,0 3 1,0 2-476,0 0 148,0 0 1,4 7-43,1 2 76,-1 4 0,2 1 0,4 0 1,2 1-9,2 4 1,0-3 0,0 3 0,0-4 9,0 0 1,5-1-1,1-2 1,2-2 20,3-6 1,2 3-1,1-3 1,0-1 2,0-1 0,0-2 0,0-2 0,-1-2 68,-4-6 1,4-2 0,-6-2 85,1 0-65,5-1 0,-12 1 1,6 0-41,-1 0 0,-4 5 264,2-1 58,-2 7-175,-2-3 0,0 17 0,0 5 0,0 4-158,0 5 1,4 3 0,1 4-1,0 2 13,1 2 1,-4-4 0,4 2-1,-1-3-280,-1-2 0,6 2 0,-4-8 278,2 4 0,1 1 0,5 1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7.1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35 7811,'8'14'-189,"5"7"0,-12-4 0,6 5 234,-1-2 1,-3 4-1,5-4-225,-2 2 76,-1-5 1,-1 4-216,1-7 129,6 0 1,-3-6 105,6-4 1,-4-2 0,-3-4-1,1-4 84,0-8 0,0-2 0,1-7 0,-2-2-27,-1-2 1,-5 0-1,4 2 1,-2 3 78,2 2 1,-3-3 351,2 4-252,-2 0 0,2 13 232,1 6-255,6 12 0,-8 4 0,5 4-89,-2 1 1,4-4 0,-4 6 0,2 1-150,3-2 1,-3-2 29,1-6 0,-4 4-68,4-4 1,-1 3 0,3-8 146,-2 4 0,1 1 0,4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7.5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1 155 7524,'6'14'-371,"2"-6"1,6-3 360,0-3 0,0-2 0,0 0 0,0 0 5,0 0 0,-4-5 0,-1-1 7,2-2 1,0-2 0,0-2-1,-3 1 27,-2 1 0,-1 1-37,-5-5 7,0 0 1,0 4 0,-2 3 178,-2 0-167,-4-4 0,-2 8 1,1-5 102,-2 2-86,-1-5 1,-3 9 0,1-4 0,0 2 15,0-1 0,5 0 0,-1 5 1,1 2 18,1 2 1,0 4-1,5 6 1,-2 0-22,2 1 1,2 0 0,1 2-1,1 4-34,4 1 1,-2-5 0,6 3 0,2-1-63,2 0 1,-4-3 0,1-5-252,1 0 236,1 4 1,2-11-1,1 3 1,-1 0 22,0-4 0,0 3 0,2-1 46,2-2 0,-2-8 0,4-3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7.9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7866,'0'14'0,"0"0"27,0 0 1,0 2 0,0 1-1,2 2-67,2-2 0,-2 1 1,4-1-7,1 2 0,-4 0 0,6-5-247,2 0 310,-5-6 0,7-2-3,-4-6 0,-1 0 0,2 0-234,1 0 0,-4-6 58,3-4 1,-2 1 93,1-5 57,-3 3 1,-1-10 0,0 7-1,-1 0 48,3 0 1,-6 0-1,4 0-9,-3 0 1,-1 4 59,4 1 0,-2 6 0,5 0-45,-2 6 1,3 5 0,-2 6-1,-1 0-120,0 0 0,4 2 0,-4 1-135,2 2 0,-3-1 64,4-3 1,0-3 47,5-2 1,-4 0 99,-1-5 0,1 0 0,4-5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8.4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85 7327,'6'14'210,"-2"-4"1,5-2-581,2-2 256,-5 5 1,7-8-1,-4 5 75,4-2 0,1-1 0,0-5-11,0 0 0,-4 0 0,-1-2 48,2-2 0,-5 0 0,0-3 71,1 0 0,-6-4 37,4 2 0,-3-4-69,-2-1 1,-5 0 0,-1 0 0,-2 2 9,-3 2-27,4-2 1,-3 8 0,3-3 32,-1 0 0,-1 3 199,-5 4-119,6 0 0,-4 0-16,2 0-90,4 0 1,-2 6-1,5 3-17,-2 4 1,0 1 0,5 0 0,0 0 29,0 0 0,2 0 1,1 1-59,2-1 1,4 0 0,-2 0-1,0 0 1,3 0-135,-2 0 1,4 0-1,-2 0 1,2-1 3,2-4 1,0 2-1,0-6-667,1-2 815,5-1 0,2 4 0,6 2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8.7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7197,'8'6'-102,"5"-5"1,-4 4 28,4-3 1,-4-1-1,1 2 1,1 2-56,1-2 1,4-1-1,1-2 1,2 0 60,-2 0 0,-6 0 1,-2 0 66,2 0 0,-4 0 0,5 0 0,-4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8.9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8154,'0'7'-214,"1"0"1,4-7 36,4 0 0,4 0 1,1 0-1,0 1 22,0 4 1,0-3 0,0 2 0,0-2 51,1-2 0,0 0 0,2 0 0,2 0 42,-1 0 1,-3 0-1,-1-2 1,0-1 60,1-2 0,-1-6 0,0 4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9.4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 28 8290,'-8'0'-192,"2"0"1,6 2 177,0 3 1,0 3 0,0 6-26,0 0 0,0 0 1,0 0-1,0 0-4,0 0 1,2 0-1,1 0-27,2 1 0,4-6 0,-3-1-8,2-2 0,1-1 0,6-5 31,-1 0 0,-5 0-113,0 0 136,1 0 0,-1-5 1,-1-1-1,0-2 5,0-3 1,-5 3-1,2-1 76,-4-2 0,-1-2 0,0-1-26,0 0 1,0 0 0,-1 0 66,-4 0 0,-3 1 0,-4 2 10,2 2 0,-2 6 0,2-4 128,-2 1 1,2 4-266,1-2 30,-1 2 1,1 2 66,0 0 0,1 2 0,-3 1-68,1 2 0,7 12 0,-3-1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49.78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89 68 7771,'-3'-7'250,"0"1"0,-2 3 380,2 0 1,2 3-581,-2 3-26,-3-1 0,5 7 0,-3 2-58,-1 8 1,4 5 92,-2 6 0,-2 6-167,2 0 48,-5 5 0,7-6 1,-3 5-1,1 1-59,-1-2 0,0 0 0,2-8 1,-1 2 85,0-1 1,2-2-1,1-4 1,-1-3-181,-2-2 0,2-6 0,-3-2-645,3-2 789,1-5 0,1-4 1,2-10-1,1-8-59,2-8 0,-3-7 0,3-5 203,2-7 1,-2-4-81,0-2 1,-4-1 257,2 1-175,1-5 0,-4 8 0,4 0 161,-1 5 1,-2 6-47,5 2 0,-4 10 0,4 4-122,0 4 0,-1 3 0,0 5 0,1 3-5,-2-1 1,4 4 0,-1-1 0,3 4 13,2 5 1,1 4-1,-1 4 1,3 6-26,-1 3 1,3 3-1,-4 5 1,0 1-75,0-1 0,1 2 0,-3-2-211,1-4 164,0 6 1,-3-11 0,0 6-128,0-4 131,-5-2 0,3-1 0,-5-1-167,-1-3 1,3-1 111,-2-1 0,0 3 0,-4-4 29,-2 0 0,-3 1 0,-4-4 1,-1 1 4,-2-1 0,1-4 0,-4-3 0,-2 0 6,0-3 1,1-1 0,0-3-1,-3-5 95,-2-6 0,-1-8 0,3-3 27,0-1 1,2 0 0,0-3 0,4 3 0,2 1 380,3 2 0,3 5 0,-1 4-188,4 2 0,2 1 1,2 2-55,2 1 0,3 3 0,3 3-123,1-3 0,5 0 0,1-3 0,3 4-84,0 2 0,2 1-47,2 0 0,-1-3 0,3-1-62,-1 2 1,6-3-1,-3-1 1,1 0 39,0-1 0,1 1 0,-1-4 0,-1 1-22,-4 2 0,-3-1 0,-1 1 1,-2-2-11,-4-1 0,-2 5 1,-3 1-10,-1-1 0,-2 4 881,-1-2-398,-3 2 0,2 1-190,-6 0 1,-3 0 28,-3 0-100,-1 0 1,3 0-104,0 0-121,5 0 1,-2 1-39,4 2 1,1-1 0,1 5 0,3 0 100,0 2 1,5 4-1,3 1 1,-1-2 7,-1-1 0,0-2 1,1 1-1,1 0 91,-1 0 0,-1 0 0,-1 0 107,0 0 0,-3-1 0,-2 1 93,-1 0 1,0 0-143,-4 0 0,-4 1-60,1 2 12,-5-2 1,2 3 0,-6-4-232,-1 0 83,0-5 65,3 4 1,0-8-195,0 3 157,-4-3 1,3-1 0,-2 0-446,2 0 1,4-1 31,0-3 496,5 3 0,-6-12 0,2 2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0.16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149 0 8081,'-10'0'3,"0"0"1,0 0-1,-1 0 129,-2 0 0,2 0 0,-2 0 0,2 0-23,1 0 1,0 0-1,1 0-233,-1 0 0,3 3-69,1 1 1,3 0-1,0-1-157,2 4 236,1-3 1,4 6 0,3-1 35,2 3 1,1 1-17,-1-3 0,2 0 129,2 0-42,-2 4 1,4-3 0,-7 2 0,0-2 81,-1-1 0,-2 0 1,3 0 229,-2-1 0,-3 6 1,0 0-124,-2 0 0,-2 0 0,-2-6 1,-4 1-138,-2 0 1,-1-1-1,1-1 1,-1-2-177,0 2 1,0-4 0,0 0-1,1-2-130,3 1 1,-3-2-845,2 2 491,3-6 614,0-2 0,-1-10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55.9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 0 7859,'-3'4'38,"0"-1"0,-1 0-23,2 1 0,0 0 0,1 0 28,-1 1 1,0 3-1,2 1 59,0-1 1,0 1-84,0 0 1,0 4 14,0-2-22,0 2 0,0-5 1,0 2-1,2 0 13,3 1 1,0-1 0,0 1 0,-1-3-47,1-1 1,1 0-1,1-1 1,1 1-69,1-1 1,0-2 0,-1-2 0,2 0-2,0 0 0,-1-1 0,1 0 1,-1-2 50,-1-1 1,0-4 0,0 1 0,1-2 46,-1-1 1,-3 2 0,-1-3 174,1 0-178,-2 1 0,2-1 1,-3 2-1,0 1 166,-2-1-163,0-2 1,0 2 259,0-2-163,-3 2 1,2-2 0,-3 1 272,-1 0-293,-1 0 0,-1 2 0,1-1 1,-1 1 30,-2-1 1,2 2 0,-2-1 0,1 3-25,-1 0 0,2-1 0,-2 1 1,2 2-181,1 0 1,-3-1 0,0 0 0,1 1-366,1 0 1,1 1-1,-1 0 453,1 0 0,-1 3 0,1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0.57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 0 8051,'-4'7'456,"1"-1"-192,0-3 1,0 5-292,-1-1 0,1 6 51,3 4 0,0-2 0,0 1-290,0 2 353,0 1-254,4-4 155,-3 3 1,7-7 0,-3 3 0,-1-3 0,1-2-93,1 1 1,0-1-1,4-1-81,0-2 1,3-3-1,0-1 90,0-4 1,-3-1 154,0-3-64,-4-5 1,3 0-1,-3-3 1,3-1-1,0 0 115,-3 0 0,2-1-82,-5 3 0,2 2 48,-2-2 0,-2 2 0,2 1 80,-2 0-95,-1 5-115,0 0 17,0 5 0,4 8 1,0 2-69,2 1 1,-3 4-1,2 2 1,1 1 8,-1 2 0,2-1 1,3-2-1,0-1-168,-1-2 1,1-1-1,0-3 263,0 0 0,0 0 0,0-1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1.12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1 8045,'-1'6'0,"-1"1"0,-1 1-91,1 0 0,0 2 0,2 1 0,0 1 119,0 1 0,0 5 1,0-2-1,0 2 74,0-2 1,0 2 0,2-4-163,1 2 44,-2-4 0,7 2 0,-5-4 0,0-2 92,2-1 1,-3 1-409,4-5 147,-4 0 1,7-3-20,-2 0 195,2-4 0,-3-3 0,1-5 1,-1-2 4,0-1 1,1-1 0,-2-1-1,-1 0 3,1 0 0,1 3 0,-1 0 0,-1 3 110,0 2 1,1 0 0,-3 1 59,1 2 0,5 3 0,-3 1-63,1 4 0,3 4 0,-3 3 0,2-2-48,-2 0 0,3 3 0,-2 3-86,2-1 26,0-5 0,-2 4 0,-2-4 0,1 1-36,-1 1 1,2-4-1,3 1-547,0-2 433,0-1 1,-1-4 170,1-2 1,0-3 0,-1-3 108,-2-1 0,0 0 0,-2 0 58,0 0 1,-3 0 0,3 1-12,-1 3 0,-3 0-6,2 3 0,0 3-521,0 0 222,-2 0 0,4 9 0,-2-3-323,0 3 247,5 1 80,-7 4 0,6-3-376,-3 2 214,3 3 124,-6-5 1,8 3 0,-3-4 163,-1 0 0,4 0 0,-4-1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1.50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20 107 8037,'5'10'581,"0"-4"-519,-5 1-14,0-1 1,3 1 0,1-2-45,2 0-9,0-2 1,1-3-1,0 0 1,-1 1 20,0 2 1,2-2 0,-1 3-137,2-3 77,1-1 1,-2-1-1,0-1-94,-1-2 1,-4-3 0,2 0 103,0-2 0,-2 3 0,-3-1 1,-1-1 12,-2 0 1,0-2-1,-3 0-159,-2 0 168,-1 0 0,0 0 1,-1 1 10,0-1-10,0 0 0,0 1 0,0 2 267,0 4-167,1-2 1,2 4-1,1-2 190,2 6-261,-4 2 1,6 9-1,-3 3 1,0 1 125,3 2 1,1 3-1,1 1 1,0 0-19,0 0 0,1-1 0,1-3 1,3 0-160,0 0 1,2-5-1,3-2 1,0-1-171,-1 1 1,2-5 0,1 1-1,3-3-373,0 0 1,1-5 0,4-1 574,0-6 0,4-11 0,1-4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2.48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11 7730,'0'-6'634,"5"2"-315,1 4-271,3 0 1,1 0 0,0 0-39,-1 0-2,1 4 1,0-1 0,0 3 0,0 2-93,0 1 1,-1 0 0,-2 1 0,-1 1-85,-2 2 1,-1 2 0,-3 1-1,-1-2 3,-2 1 1,-2 0 0,-4 5 0,0-1 92,-1 1 1,6-3-1,-6-2 1,2-1 173,3-2 0,-1-1 0,4-1 349,-1 0-295,-1 0 1,4-4 172,0 1-209,0-1 1,2 1-1,1-1 58,3-2-116,3-1 1,1 0 0,1 1-1,2-2-107,4-1 0,-2-4 0,1-2 0,2 0-398,1-3 1,0 3 0,1-2 442,0 0 0,-1-7 0,1-1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3.4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 10 7997,'-4'1'-302,"4"3"179,4-3 1,9 4 0,1-3 497,2 2-271,0-1 1,4 0-1,0 1 1,-1-2-200,1-1 0,0-1 0,-2 0-495,-1 0 598,2 0 14,-8-5 0,6 3 1,-4-3-1,-2-1-22,-3 1 0,1-2 0,-4-3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3.64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1 8049,'-5'1'777,"1"3"-709,3 6 1,1 1-1,0 5 1,0 2-78,0 0 1,1 2 0,3 0 0,1 0-88,1-1 0,1 1 0,-2 0-329,0 0 0,-2-1 266,4 1 1,0-1 0,2-2 61,1 0 1,0-2-1,0 1-736,0-2 833,0 1 0,4-4 0,1 3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4.06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257 159 7643,'-4'-10'-418,"-1"0"0,-2 0 334,0 0 1,0 0 0,-2-1 944,-1-2-581,0 2 0,0-3 0,0 4-232,0 0 1,-3 0-67,0 1 1,0 2 0,2 1-25,-2 2 0,2 1 1,-2 4-1,2 2 13,1 4 0,0 3 0,0 3 1,0 3-93,0 3 1,4 2 0,0 2 0,2 2 75,2 0 0,1 0 1,1-3-1,1 1 42,2-1 1,2-5 0,4-4 2,-2-2 0,3-1-7,0-1 0,-1-3 1,5-3 8,-3-2 1,2-2 0,0-2-4,-1-4-7,3-6 1,-4 0 0,2-6 54,-2-1 0,-1-6-52,0 3 0,-3-3 0,-1 2 46,2-1 1,-3 4-1,1 1 1,-1 6 21,1 3 0,-3 1-67,4 0 1,-1 6-5,4 4 1,-1 5-1,-1 8 1,-2 5 0,2 3 12,1 2 0,-3 1 1,1-2-621,0 1 401,2 0 0,0-4 214,-3-3 0,8 3 0,-3-4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4.41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99 0 7957,'-10'0'0,"0"1"124,1 3 0,2-2 1,0 4-1,0 2 98,-2 1 0,0 2 0,2 1 1,1 2 17,2 1 0,-3 2 0,4 3-635,1-1 311,0 1 0,6-5 1,0 0-191,2-1 0,1-3 96,6 2 0,-2-3 0,4-3-5,-1 0 0,0-1 0,3 0 0,-3-2 88,0 1 1,0-4 0,3 2 44,-4-2 1,-2 0-1,-1 2 1,-1 1 139,-3 1 0,-2-1 0,-4 2 216,0 2 0,-3 1 0,-1 1-100,-2 0-165,0-1 0,-4 1 0,1 0 1,1-1 133,2-3 0,3 3-701,-4-2 0,2-2 223,-2 2 1,3-6 302,4-1 0,-5 0 0,0-4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4.63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7039,'5'1'-923,"-4"2"2016,-3 4 0,-2 6-461,4 3 1,0 3-467,0 1 1,0 6-147,0 0 1,4 7-1,-1-6-157,-1 1 0,2-1 0,1 3 0,-1-2 63,1-1 0,2 0 0,0-4 0,0-1-319,0-1 1,2-6 0,-3-1 0,3 0-951,1-1 1343,0-5 0,0 1 0,0-3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9:55.19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198 158 8134,'0'-15'351,"0"1"0,-5 7 1,-1 1-106,-3 2 1,-1 1-1,0 4 1,1 1-296,-1 1 1,0 6 0,0 0 0,0 2-127,0-3 0,0 6 0,1-5 0,-1 4-9,0 1 1,0-2 0,0 3-29,0-1 1,1 0 148,3-5 0,-2 1-40,5 0 0,0 0 262,3 0-97,4-5 1,-2 3 0,5-4 0,2 1-30,3-1 0,0-1 0,3-3 0,1-1-70,3-2 0,-1-2 0,5-5 1,-3 0 23,0 0 1,-1-3 0,-2-1 0,0-3-21,0-4 1,1 5 0,-1-4 0,-1 2-4,-2-1 0,-1 0 0,-3 2 0,0 1 164,0 2 1,-5 0 0,0 2 134,-1-1 1,-3 0-164,2 3 1,-2 3-35,-1 1 1,-1 2 33,-2-2 41,2 3 84,-3-1-113,-1 4 22,4 0-180,-8 0 27,4 4 1,-1-1-1,3 3 1,2 2 71,1 1-120,0 1 1,0-1-1,1 2 78,2 3 0,3-4 0,4 4 0,0-3-82,-1-2-29,1 1 94,0 0-13,0 0 0,0 0 0,1 0 1,1 0-1,1 0-8,-1-1 1,-4 1 0,-2-1 231,2-2-211,-4 1 1,4-2-1,-5 4-7,0 0 0,-2-1 446,-1 1 1,-1 0 0,-3 0-283,-2 0 1,-3-1-58,-1-3 1,0 2-421,0-5 0,0 4 0,1-4-527,-1-1 0,3-2 853,1-3 0,-1-7 0,-3-5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57.1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255 46 8016,'-7'-3'0,"1"0"-48,-1 3 118,4 0 1,-3 0-1,1 0 115,0 0 1,-2-3-1,1 1 24,-1 1 1,1 0 0,-1 1-58,1 0 1,-1 0-1,1 0-119,-1 0 0,1 2 0,-1 0 0,1 1-29,-1 0 0,1-2 0,-1 3 1,1-1 74,-1 1 1,1 0-1,-1 3-251,1-1 128,-1 1 1,1-2 0,-1 1 0,1-2 14,-1 1 0,1 1 0,1 2 0,2 1-185,0-1 119,-2-1 1,2 2 0,-2 0 60,3 1 0,-1-1 0,0 3 1,1 0-18,-1 0 1,0 4-1,1-4 1,0 1 4,1 2 0,0-1 1,1-1-1,0 0-1,0 0 0,0 3 0,0-1-60,0 2 85,0-2 1,2 0 0,1-2-1,1 0-30,1 0 0,-2 1 1,2 1-1,0 0-41,0-1 0,4 1 0,0-1 0,0 1 48,0 0 0,0-1 0,3-2 0,-1-1 0,0 0 1,2-3 0,0 1 0,2-2-3,0 0 1,2-1 0,-1 0 0,1-1-3,1-1 1,-2-2 0,2 1 0,0-1-11,1 0 1,0 0 0,0-2 0,-1-1-30,-1-1 0,-1-1 0,1-4 0,0 1 16,0-1 1,-1 0 0,-2-1-93,1-1 120,-2-2 1,1 3 0,-3-2 145,1 0-139,-3 2 1,0-1 0,-2 0 177,-1-2-129,1 3 0,-1-3 0,1 1 0,-1 0 31,-2-1 0,2 1 0,-3-1 0,1 0-11,-2 1 0,1-2 1,-1 3-1,0-1 0,1-2 1,-2 2 0,1-1 0,-1 0 46,-1 1 0,0-2 0,0 1 0,0 0 54,0 0 0,-1-1 0,0 3 0,-2-1 158,-1-2 1,2 2 0,-2 0 0,-1 1 399,2 1-610,-3 0 0,2 1-123,-2-2 108,-1 2 0,1-2 0,-1 2 89,1-2-82,-1 5 0,0-7 0,-1 4 1,0 0 29,0 0 1,-2 0 0,1 1 0,-1-1-36,1 1 0,-3-1 0,2 0 0,0-1 22,-1-1 0,2 1 0,-1 2 1,0 1-29,0 1 1,1 0 0,-1-1 0,0 1-22,0-2 0,1 3 0,-1-1 103,0 1-98,2-2 0,1 4 0,0-3 1,-1 1 41,-1-1 0,1 3 0,1-2 99,1 0-142,-1 2 1,1-2-1,-1 2-8,1-1 1,1 2 0,1-3 0,-1 3-118,-1 0 1,0 0-112,-1 0 0,1 0-184,-1 0 1,1 0-1,1 2-776,1 0 1151,0 3 0,-3 2 0,1 3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3.34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1 157 7430,'0'10'-627,"0"0"1,0 0 626,0-1 0,0 2 0,0 3 0,1 2 0,2 3 0,-1 0 0,4 1 0,-1-1 0,1-3 0,0-2 0,3-4 603,-2 0 0,0 3 231,-3 0-581,3-4-199,-1-4 1,-1-4 29,-1 2 1,0-3 0,-1-1 124,-1-8 0,0-2-154,-2-5 1,3-1-160,0-2 20,0-6 1,-2 4 0,2-5 0,1 3-216,2 5 1,-3-2-1,3 5 1,2-1 61,1 3 0,1 1 0,1 0 1,1-1 64,1 1 1,0 1 0,-3 2 0,0 1 144,0 2 0,-1 0 0,1-1 0,0 1 34,0 2 1,-3-1-62,-1 2 0,-3 2 690,4-2-50,-5 2 473,3 1-756,-5 0 0,3 4-185,0 3 0,4 2 0,-3 4 1,1 1 44,-1 1-189,4 2 0,-6-1 1,3 0-1,1 1 20,-1-2 0,-1-1 0,2-5 1,1-1-190,-2-2 0,4 1-152,-2 3 1,1-5 290,2-1 1,-1-4 0,-1-4-1,-2-2 74,2-3 0,-3-1-55,2 0 0,-2-1 1,3-2 11,-1-3 0,-4-3 0,2-1 112,0 1 0,1-3-90,-2 2 1,0 2-16,-1 9 1,-2-5 13,3 1 38,1 5 1,1 4 42,4 8 0,-4 2 0,0 6 0,-1 1-29,1-1 0,0 4 1,4 0-1,-1 2-109,-3-2 0,3 2 0,-2-5 0,1-1-357,2-1 1,0-1-1,0 0-425,0-1 843,0-3 0,0 3 0,-1-4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3.81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8990,'1'10'-448,"2"0"401,0-1 0,1 1 0,-1 0 0,1 0 20,1 0 0,-2 1 0,1 0 0,-1 0-118,1-2 1,0-3 0,-2 2-273,1-2 197,5-3 184,-2 1 1,0-5-1,1-2 199,0-4-201,-2-2 1,2-2 0,-2-1 170,0-1-73,2 0 0,-1 0 0,0 0 62,-2 1 0,3 4-58,-4 1 0,2 5 44,-2-1-41,-2-3 1,4 5 64,-1-2-107,-3 2 1,4 1-1,-1 0 1,1 1-11,1 2 0,1 3 0,-2 4 1,0-1-78,3 1 0,-3 1 0,2 1 0,1 1 6,0 0 0,-1-3 1,-1 0-739,2 0 425,-4 0 0,5 0 369,-2 0 0,2 0 0,0-5 0,1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4.20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6 7709,'4'-5'-128,"-3"5"1,2 6 0,-2 3 396,-1 1-253,0 4 1,1 0-1,2 3 211,0-4-167,0 2-64,-3-4 1,4 7-1,-1-5 1,0-2 0,0-2-110,1-3 0,0 0 1,-2 1-91,2 0 0,0-5 170,-1 1 1,-2-6 0,4-3 0,-2-4-12,0-3 0,4 0 1,-3-2-1,1 0 119,-1-1 0,4 3 0,-3-2 0,2 1 46,-1 2 1,-2 4 0,2 2-64,2 2 0,-3-2 1,2 2 208,1 2-224,-4 1 0,5 5 16,-3 3 1,2 2-11,-1 1 1,1-4-172,-1 1 148,-3-1 0,4 4 0,-4 0-211,2 0 61,0 0 0,0 0 1,-2-2-1,0 0-207,-1-1 1,3-1 0,-1 3-32,0-2 362,-3-3 0,7 0 0,-3 2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4.41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7470,'0'6'-24,"0"-1"0,0-2 0,0 4 86,0 2 0,3 1 1,1-1-1,-1 1-272,1 0 1,-3 0 0,4-1-336,-1-3 356,-3 3 0,4-3 189,-5 3 0,4-3 0,2-2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5.29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40 7868,'5'-6'64,"3"3"1,-4 7 157,2 6 0,-3-1 1,4 3-328,0-1 95,-2-3 0,4 9 0,-4-4 1,2 0 78,-1 2 0,-3-3 0,3 3-215,-2-1 1,1-1-1,-2-3 1,-2 0-207,2 0 0,0-1 147,0-3 0,-1-1 189,5-5 0,-4-1 120,3-3-162,-3 3 248,5-7-183,-2 2 1,0-3 0,1 2-1,1 0 1,-1-1 180,0 0 0,2-1-120,-3 2-129,3-1 95,1 6 0,-3-5-141,-1 3 117,-4 1 0,6 4 0,-4 1-149,2 2 130,-4 3 7,7-1 0,-7 0-337,5 1 197,-1 0-129,4 2 115,0 1 1,3-1 34,0-2 44,0-3 9,2-4 1,-3 3 82,4 1 41,1-1-113,2-3 1,1-4-27,0-3 1,-1-2 21,1-1 0,-3 0 408,-1 1-167,-4-6 389,2 4-258,-4-3-170,0 4 1,-3 4 345,-1-1-329,-4 1 0,4-4 1,-4 0 338,1 0-246,1 0 0,-4 0-39,0 0-107,-5-4 1,0 3-1,-5-1-47,0 4 0,3 1 0,1 3-231,-2 2 0,-1 1 1,0 1-1,0 1-45,2 3 0,-2 0 0,4 5-20,0 1 1,-1-2 181,3 9 0,2-1 0,-3 4 1,3-1-1,1-2 0,0 0 1,0-1 52,0-1 0,4 0 0,0-6-136,1 1 100,-2-4 7,5 3 0,-2-8 0,4 2 1,0-2-1,-1-2 0,0-2-70,-2-4 72,2-2 1,-4-4 0,5 0 0,-1 0 4,-3-1 0,2-1 0,-4-2 238,2 0-148,-4 5 1,3-5-1,-2 4 95,0 1 95,0 1 15,2 1 0,-4 3 426,2 1-268,-2 3-281,3-1 1,-1 5 0,2 2 266,0 4-307,2 2 0,-2 2 1,2 2 4,0 3-22,-1 3 1,4 2-1,-1 1-52,-2 1 1,1 4 1,-1-1 1,1 3 38,-2 1 1,2-4 50,-5 0-31,0-4-32,-3 7 13,0-13 99,0 7 1,0-11-91,0 5 1,0-2 191,0 1-184,0-1 24,-4-6-133,-1-3 0,-2 2 0,0-4 0,0 0-225,-2 1 0,-2-2 0,-2-3 0,-4 0-185,-1 0 0,-5-5 422,0-5 0,-9-9 0,1-6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6.90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257 109 7962,'-5'-7'-536,"-1"1"0,-3 2 264,-1-2 1,4 0 0,-1-1 618,-1 0 1,0 2 0,-2-3-1,0 1 37,0 0 0,0-1 0,0 0 0,0 3-338,1 1 0,-1-3 0,0 4 0,0 0-74,0 2 0,0 1 0,0 1 1,0 3-197,1 2 0,-1 9 0,1 5-237,2 9 441,-1 0 0,5 10 1,-2-3-38,1 2 16,0-3 0,4 3 0,0-5 12,0-2-15,5-4 0,-3-3 1,4-4-213,2-1 189,1 1 0,1-8 0,1-2 0,1-2 15,1-3 0,1-1 0,-2-5 1,2-2 44,2-4 1,-4-6-1,1-4 1,-2-5 65,-1-4 1,-1-3-1,-2-1 1,0 2 21,1 2 0,-3-3 0,1 4 0,-1 0-85,0 2 1,-1 3 0,1 4-12,0 2 0,-1 5 0,-1 2 7,4 4 1,-2 2 0,2 3-33,1 4 1,0 5 0,1 9 0,-1 0 1,-2 0 0,1 5 1,3 2-1,0 2 71,0-4 1,-4-1 0,1-2 0,-1-2 34,0-2 1,3 2-1,-3-7 1,2-1-263,-2-1 1,2-1 193,-5 0 0,5 0 0,-3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7.27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30 6867,'5'-6'40,"1"3"1,3 2 0,1 1-17,0 0 22,-1 0-87,6 0 30,-4 0 0,4 0 0,-2 0 0,3 0 0,0 0 0,-1 0-135,0 0 1,1 0 0,-2 0-101,2 0 1,-4 0 70,1 0 175,2-4 0,-4-2 0,3-4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8.04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0 208 6685,'10'0'0,"0"0"0,0 0-17,0 0 0,0 0 1,0-1-1,-1-1 39,1-2 1,0-3-1,0 1 1,-1 0-13,-3-1 1,2 1-1,-5-4 1,-1 0 80,0 0-61,-2 0 73,0 0-85,0 0 0,-2 1 0,-1 0 48,-3 2-51,1-2 1,-4 7-1,3-3 1,-3-1 10,-1 1 1,0 3-1,1-2 0,-1 3 1,0 1 0,1 1-43,2 3 1,0 4-1,3 7 1,2-1-2,1 0 1,1 4 0,1-2 11,3 3 0,1 0 1,5-2 0,0-2 0,0 0-23,0-3 0,-1-1 1,1-2-1,0 0-6,0-2 1,0-3 0,0-4-73,0 0 95,4 0 0,-3 0 1,1-1 2,-5-2-10,2-7 0,-4-2 1,2-5 61,0 0-43,-5-2 0,6 1 0,-5 0 0,0 2 17,2-2 0,-4 3 0,2-1 1,-2 2 3,-1 2 1,3 1-61,1 1 0,3 1 70,0 3 1,-1 6 0,0 8-1,2 3 73,1 2 1,-1 3 0,0-2 0,-1 1-61,0-1 1,1-1-1,0-3 17,-2 0-30,1 0 0,-1-2 0,1-1-188,1-4 84,0-2 1,2-1 0,0-1 31,0-2 1,-1-4 0,-2-6 0,-1-3 30,-2-3 0,4 1 1,-3 0-1,2 2-7,0-2 1,-4 4 0,2 1-1,1 2 41,-1 1 1,-1 4-23,2 3 0,-3 2 0,3 2 0,-1 2 78,1 4 1,-3 6 0,3 2-71,-2 1-4,4 2 1,-6-2 0,3 3-187,0 1 186,2-5 1,-4 1 0,3-4-346,2 1 229,-4 0 0,5-3 0,-2-1-421,1-3 289,-2 3 240,-2-8 0,1 4 0,0-5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8.69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1 145 7946,'6'7'0,"1"3"0,-4 1 0,3-3-266,-2-1 258,4-1 1,-3 1 0,5-2-180,0 0 128,0-2 1,0-3 0,0 0 0,-1-1 24,1-3 1,0 2 0,0-4 0,0-2 53,0-1 1,-4-4 0,0 0-1,-2 1-59,-2 1 1,-1 1-1,-1 0 1,0 0 20,0 0 1,-4 1 0,-3-1 0,-1 0 12,-2 0 1,0 0-1,-1 0 1,-1 2 4,-1 1 0,0 3 0,3 4 13,0 0 0,1 4 0,3 4 0,1 4 351,1 4-348,3-2 0,-4 5 115,5-3 0,1 3-70,3 1 1,1 0-1,5-1-24,0 1 0,0 0 0,0-2 0,0-1-81,-1-4 1,1-2 0,1-1 0,1-1 14,1-3 0,1-2 0,-5-4-47,1 0 0,0-1 0,0-2 0,0-5 0,0-4-70,0-4 0,-2-3 1,0 0 74,-1-1 17,-1-4 5,0 3 51,2 1 0,-5 2 1,2 2-29,0 1 23,2-4 0,-6 12 0,4-3 0,-1 2 5,3 3 0,-2 1 1,2 8-1,-1 2 103,0 3 0,-1 5 0,-3 1 1,3 1 15,0-3 1,-3 1-1,3-2 1,-2-2 11,0-2 0,2-3 16,-2 2-116,-2 2 14,4-8 34,-5 3 0,0-5 0,1-2 1,1-5-1,1-3 31,-1-2 1,-1-1 0,-1 1 0,0-3-116,0 1 0,0 0 0,0 2-363,0 0 252,5 0 1,-4 3-1,3 0-252,1 1 1,0 2 0,5 1 71,0 2 1,0 4 0,0 3-1,1 1 294,2 0 0,-2-3 0,3 2 0,0-1 0,2 2 0,3 1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9.08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169 78 7906,'5'-1'-1177,"-1"-1"1735,1-2-196,-4-3 1,3 4-1,-5-3-86,-2-2 0,1 4 0,-5-1 1,-1 2-87,0 0 0,1-4 0,1 3 0,-2-1-179,-1 1 0,-1 1 0,0 3 0,0-1-120,1-3 0,-1 3 1,0-2-1,0 3-8,0 3 0,4 3 0,-1 3 0,-1-1-336,0 2 112,2-2 234,-3 6 0,8-1 0,-2 1 1,2 1-1,1-1-73,0-2 130,0 3 0,3-7 0,2 1 0,0-3-24,3 0 0,0-1 0,2 2 190,0-4-75,0-2 1,0-5-1,0-3 121,0-1-161,-1-2 0,1-3 1,-1-2-1,-1 1 5,-2 0 0,0-3 1,0 3 14,-2-1 1,0 6-31,-1-1 1,2 7 10,-2 0 0,-1 3 0,4 4 10,-2 6 136,4 0-143,-7 8 0,8-7 3,-4 4-5,1-1 1,2-3 0,-1 1-729,2-5 340,1 2 154,-1-3 1,1-1-206,0 0 436,0-5 0,-4 0 0,2-9 0,-2-2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04.6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117 41 7597,'0'-4'308,"-1"0"253,-1 1-354,1 1 0,-2 2-56,0 0 0,2 0-160,-4 0 84,1 0 0,-1 0 0,0 2-21,0 0 0,1 3 42,0 0 0,-1 1-123,-2 1 22,3-3 1,-2 2-1,2-1 22,-2 4 0,0-2-11,1 2 0,0-1 0,2-1-19,-1 0 1,1 0-1,0 2 1,0 0 30,1-1 1,1 3-1,1 0 1,-2 0-47,0 1 0,-1-1 0,3 2 1,0 0 15,0 1 0,3-2 1,-1 5-1,0-1-9,1 0 1,1 1 0,2-2-95,-1 1 110,4 0 0,-6-2 0,5 2-134,1 0 129,2 3 1,-2-5-1,2 3-54,1 0 1,2-5 43,2 2 0,-1-2 1,4 1-22,0-2 8,1 2 0,0-5 1,1 1 9,-1-1 0,3-2 0,0-1 0,0-1-10,1-1 1,-3-1 0,3-2 0,-1 0 2,-1 0 1,4-1 0,-4-1-1,1-2 88,-2-3 0,0-2 0,-2-2 1,0-1 16,0 1 1,-4 0 0,0-3 0,-2 0-28,-1 0 0,-3-2 0,1 0 38,0-2-59,0 0 1,-4-2-1,1 1 57,0 1-61,0 2 1,-2-3 0,-2 2 32,0 0 1,0 2-6,-3-1 1,0-1 0,0 1 18,0 1 1,-1 0 0,-1 1 0,-3 1-20,-1-1 0,-1 0 1,0 0-1,0 1 3,1 2 0,-2-1 0,0 3 0,-2-1 14,-1 1 0,2 1 0,-3-1 0,0 2-10,-1 2 0,-1-1 1,1 2-1,-1 0-59,0-1 0,1 3 0,-1-2-57,0 1 30,-3-2 0,2 4 0,-3-1-133,2 1 163,-3-2 1,4 2 0,-1-1 0,2 1 38,0 1 1,0 0 0,0 0 0,1 0 115,-1 0 1,3 0 0,-1 0 0,1 0-83,0 0 0,-1 1 0,2 0 0,-1 2-35,-1-2 1,1 0 0,1 0 0,0 0-34,1 2 1,-1-1 0,0-2-1,1 0-5,-1 0 1,0 1 0,1 0 0,0 1-35,1 0 1,0-1 0,1 1-468,0 0 341,1 4 0,-1-5 1,0 3-338,0-1 1,2 2 0,2-2-469,0 0 1,-2 0 72,3 1 890,-1-2 0,6 4 0,1-2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9.31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6 7961,'0'-6'-611,"0"9"0,0 8 1287,0 4 0,4 2 0,0 6-22,2 3-623,0-1 1,4 2 0,0-3 0,-1 1-142,-3 3 0,3-4 0,-2-1-395,1-2 564,-2 3-427,3-3 185,-4-2 63,5 0 0,-3-5 64,-1 3 1,0-6 55,0-5 0,7 5 0,-2 4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09.96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30 149 7835,'-7'-3'-54,"1"-1"365,4 1-102,-3-1 1,4-1 353,-2-1-540,2 1 1,-4 7 0,7 4-1,0 5-87,1 3 1,4 2 0,-3 1 33,1 0-28,-2-1 1,4 7 0,-3 0-31,-2-1 1,2-1 126,-1-2-28,5 1 0,-6-4 1,4-3-1,-1-2-171,1-1 55,-4-5 0,7-1-78,-3-4 0,-1-1 151,-2-2 0,1-4 0,1-6 42,0-3 1,-3-3 0,3-1-29,-1 1 0,-3-4-8,3 0 0,0 0-8,-1 3 59,5 5-135,-7-4 97,8 8-18,-4-3 1,2 5 0,-1 2 0,2 4 0,1 2-93,1 1 1,0 0 0,-1 1 0,1 4 230,0 4-158,4 1 0,-3 9-17,3-3 0,0 3-5,-1 1 0,0-4 839,-3 1-555,0-1 1,0-1-1,0-2 179,-1-2-251,1-1 1,-3-4-1,-1-2 137,2 1-130,-4-4 125,1 3 0,-4-4 61,2 0-202,-2 0-40,4-4 0,-4-2 95,2-4-44,-2-4 282,4-1-22,-5-5-263,0 0 0,0-7 69,0-3 0,0 1-1463,0-1 578,0 7 380,0-10 133,0 12-532,0-3 0,0 9-153,0 2 320,0 2 190,0 5 1,0 2 338,0 4 0,-5 9 0,0 2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0.50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99 207 7823,'0'-10'-272,"0"0"0,0 0 0,0 0 1119,0 1-601,-4-1 1,3 0-1,-4-1 1,2-2-177,0-4 0,-4 0 1,3 0-1,-2 3-29,-1 0-24,2 7 0,0-6 1,2 8-1,-4-1-259,-2 3 1,0 3 0,2 4 0,1 6 76,2 5 1,1 5 0,3 3 141,0 4-17,0 1 0,0 1 1,0-3-128,0-3 109,0-2-51,0-6 45,4 4 467,-3-8-209,8 3 38,-8-9-405,8 4 167,-4-8 0,2 4-27,-1-5 0,1-5 51,3-1 0,-4-6-52,1-2 24,0-3-51,-2 2 44,4-1-25,-8-2 0,7 2 271,-5-4 11,5 5-222,-7 1-15,3 0 156,-4 3 0,4 1-126,-2 5 1,2 4-1,-3-1 17,2-1-15,-2 0 1,5 4 0,-3 2 12,4 4 1,-2 0 0,2 2 163,0 1-186,-2-2 0,4 6 0,-4-3-251,1 2 46,2-2 0,-5 3 1,3-4-231,2 0 1,1 0 197,0 0 0,-2-5 0,0-2 1,0-2 210,2-1 0,1-4 0,0-1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0.67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9237,'0'13'-8,"0"0"1,1 1-10,2 0 0,-2 0 1,3 3-1,-2-1 1,0-2-1,1-1-1054,-1 1 1,3-3 1070,-2 3 0,0-8 0,-3-2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0.80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6654,'1'10'-204,"1"1"204,1 2 0,5 7 0,-3 5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1.01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50 7772,'6'0'-70,"1"0"0,-4-1 0,4-1 222,1-2 0,0 1 0,2 2 0,0-1-68,0-1 1,0-1 0,0 4-1,1 0-355,2 0 1,-2-1-1,2-1-423,-2-1 527,-1-1 0,3 3 0,0-1 167,-1-1 0,-1-5 0,-1 3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1.28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0 7786,'-5'1'649,"0"3"-407,1 2 1,3 7 0,-2 4 34,1 1-191,2 2 0,0 1 0,0 1 1,0 2-4,0 1 1,4-5 0,-1 1 0,-1-1-112,-1-3 1,3-4-1,0 1 1,0 0 47,1-1 1,-1 0 0,-2-3 0,3-1-280,0-3 0,-1 0 0,2-4 0,2 1-770,1-1 867,0-1 0,1-2-120,0-2 1,0-3-598,0-3 879,4-6 0,1 0 0,5-5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1.61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70 20 7763,'-10'-5'-6,"0"0"0,4 5 602,-1 0-225,5-4-150,-2 3 1,2-4-289,-1 5 81,2 0 1,-4 0-1,2 2-21,0 1 0,0-1 0,3 5 1,0 0-29,0 2 0,-1 5 0,-1 3 0,-2 1-8,2 2 1,1 1 0,1 1 0,0 1-20,0-1 1,3 2 0,1-1 0,-1-2-233,1-4 0,2 2 0,4-4 0,-1 1 36,1-3 0,1-6 0,1-1 0,1-2 258,-1-2 0,4-5 0,-1-2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1.8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 0 7497,'4'10'-111,"-3"0"0,4 1 0,-2 1-277,0 1 0,4 5 0,-3-1 1739,2 5-915,-4-1 1,6 6 0,-5-3-15,-1 2 1,2-4-384,0 1 1,-1 0 0,-3-3-57,0-1 0,0-5 0,0 2 0,0-2-52,0-2 0,-4-1 1,-2-1-1,0 0-312,-1 0 0,0-2 0,-2 0 381,-1-1 0,0-5 0,0 2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3.24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1016 7967,'10'0'-432,"-1"-3"1,1 0 308,0 1 1,1 1 0,1 1-1,1-1 207,-1-3 1,3 2-1,-1-3 253,1 0-304,-3-2 0,7 4 0,-3-2 0,3-1 40,1 1 0,-1 2 0,1-3-40,0 2 4,0-4 1,4 6 0,1-5 12,0 0-48,4 2 0,-4-4 0,4 4 1,1-2 9,0 1 0,2-1 0,2-3 0,0 1 11,0-1 0,4 0 0,-3 0 0,1 0 4,0 0 1,-3 0 0,3 0-1,1 1 19,2-1 1,0-1 0,2-1 0,1-3-69,5 0 0,-3 2 0,2-2 12,2 0 19,0-2 0,1 5 0,0-4 0,1 1 1,-1 0 1,3-1 0,-1 0-26,1 3 20,-4-3 0,6 4 1,-5-3-46,0 1 75,1 1 1,-1 0-1,0-2 1,1 1 39,-1 0 0,3-4 0,1 3 1,0-2-102,0 1 0,-2 4 0,1-2 1,-1 1 22,-2-1 0,0-2 0,1 3 0,-1 0-4,0-2 0,0 4 0,-2-3 0,-2 1 33,-1 0 1,-2 0-1,-2 2 1,-2-1-32,-2-1 0,2-1 0,-4 5 180,1-1-151,-4 0 1,3 0-1,-5 0 156,-3 0-158,3 0 1,-9 1-1,3 0 10,-2 2-23,-1-2 0,-4 7 0,0-3-8,-2 0 0,-1-1 0,-3 1 0,0 1 41,0 0 124,0 0-347,-5 4-814,0 0 995,-5 0 0,0-4 0,0-2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12.9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 42 7712,'-7'0'-849,"2"0"925,1 0 0,1 0 0,0 1-28,-1 1 0,2 2 1,2 3-1,0 1 8,0 1 0,0-1 0,0 4-189,0 0 158,0-2 1,1 5 0,0-1-115,2 0 100,2 1 1,-3-2 0,2 0-81,2-1 0,0 0 21,1-3 1,0 0 0,2-2 39,0 0 1,3-1 0,-1-1 0,0-2 29,0 0 0,1-2 0,1 0 0,-1-2 17,0-4 0,-1-3 0,2-2 1,-1 1 9,0-1 0,-4 0 0,1-2 1,-2 1 53,-2-1 0,0 1 1,-3 0-63,0 1 0,-2 0 1,0 2-1,0-1 0,0 0 420,-3-1-399,0 2 1,-4-3 0,-1 3 196,-1-1-199,1-3 1,-5 4 0,2-1 11,-2 1 1,2 1 0,-1 1-1,0 1 135,-1 0-151,2 4 1,1-4 0,1 2-45,0 2 0,0 0 1,2 1-1,0 0-222,0 0 1,3 1-487,-1 1 0,4 0-641,-2 2 1337,3 1 0,3 5 0,0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3.60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30 1 8886,'0'10'-297,"0"-1"0,0 6 0,-1 2 0,-2 4 297,-3 2 0,-3 9 0,-1-2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4.45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0 7925,'-5'0'152,"1"4"1,4 3 0,0 2-146,0 1 1,-4 4 0,1 2-1,1 3 45,1 1 0,1 0 0,0 2 1,0 1-30,0-1 1,0 0-1,0 0 1,0 1-123,0-1 0,0-1 1,0-2-1,0-3-223,0-3 0,0-2 0,0-1-253,0 0 183,0 0 254,4-5 1,-3-2 0,2-6 137,-1-3 0,2-12 0,1-3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4.65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20 7925,'4'-7'-900,"-1"0"1015,0 5 1,-3-1-1,0 6 1,1 4-1,2 2-53,0 0 0,5 6 0,-2 2-108,3 5 0,1-1 0,1 2 0,1-2 0,1-1 62,-1-1 1,-1 1-1,-1 0-307,0-1 0,0 0 73,-1-2 0,-2-2-38,0-2 112,-5-2 0,5 4 144,-3-1 0,3 1 0,-1 5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4.88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 50 7925,'-6'5'-143,"2"-4"1,5 3 115,2-4 1,3 0 0,5 0 0,1 0 0,2-1-1,0-1 1,2-2-184,-1 2 1,1-2-1,4-1-478,0 0 688,0-2 0,-1-7 0,1-1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5.5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198 90 7225,'-7'-4'0,"2"0"92,0-1 1,-3 2 0,2-1 0,-3 0 202,-1-3 1,-3 2 0,0-2-335,1-1 136,1 4 24,1-5-161,0 4 1,0-1 0,0 2-1,1 1 1,-1-1-326,0 2 294,0 1 0,3 1-282,1 0 225,4 4 1,-3 0 0,5 4-306,0 3 376,0 1 0,0 2 1,0-1-1,1 0 9,3 1 1,-2-2-1,4 4 1,2-2 44,1-2 0,0-4 0,-2-3 0,0-1 8,1-1 1,0-2 0,2-1 31,0 0 0,0-4 0,0-1 198,0-4-240,0 1 0,-4-7 0,0 3 37,-2-1-29,4-5 0,-6 7 1,3-3 62,0 0-57,-2 3-164,1-3 83,2 4 1,4 9 0,0 5 25,-1 7 0,1 3 1,-1 4-1,-1-3-42,-2-1 1,1 3-1,3-4 1,-1-1 87,-3-1 0,3-1 0,-4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5.94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16 7947,'0'-10'-109,"0"4"1,0 6 0,0 7-1,1 2 85,2 0 1,0 6 0,2 0-1,0 1-38,1 1 0,-3-4 1,3 2-1,-1-2 17,1-4 1,-3 0-1,2-5-243,0 2 277,3-4 1,-6 2-68,4-4 65,1 0 1,2-4-1,-2-4-115,0-4 105,-5 1 1,6-4 0,-4 3 76,2-1-37,-4 0 1,5 3 0,-3 0 0,-1 0 159,1 0 0,-2 0-119,1 1 1,2 3-44,2 3 0,-2 2 0,2 2-82,1 2 0,-3-1 0,2 5-223,0 0 191,2 2 1,1-1 0,1 1-242,2 2 340,-2 1 0,3-2 0,-4-1 0,0 1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6.43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159 271 7941,'-1'-10'8,"-3"0"0,-1 0 0,-4 0 0,1 2 85,2 1 1,-1-2 0,-3 4 0,1-2-42,-1 1 1,3 0 0,1 0-68,-2 2-4,-1-1 0,2 4 1,1-3-13,-2 3 18,-1 1 0,4 1 0,1 3-287,-1 2 163,0 3 1,-1 2 0,3 2 0,2 4 27,1 1 1,0 2 0,0 0 0,0-1 81,0 1 0,1-5 0,2 0 0,3-2-14,-1 0 1,4-1-1,-2-4 1,1-3 2,2 0 0,-3-2 0,-1-3 128,2 0-111,1-5 0,1 0 1,-2-6 118,-1-2-113,2-7 1,-5 3-1,4-3 70,-2 1-62,-3 1 0,1-5 1,-4-1 43,0-2-47,0 0 0,0-2 1,0 0-1,0 3 9,0 1 0,-3 2 0,-1 5 1,2 4 224,1 2 1,-2 5 105,0-1 1,-1 6-282,4 1 0,0 4 0,0 7 0,1 3 6,3 2 0,-2 7 1,4 3-1,2 3-71,1 0 68,1 1 0,0-4-269,-1 1 1,1-5 68,0 1 0,0-3-464,0 0 430,0 0 1,0-4-1,-1 0-385,1-2 567,5-1 0,-4-3 0,3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7.20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15 7941,'0'-5'374,"-4"-4"-182,3 8 0,-3 1 0,4 8-430,0 4 165,4 3 0,1 9 0,5 3 84,0 1 0,-1 2 57,-2-1 0,1-2-181,-1-1 1,1-4 79,-2 1 0,2-4-321,-5-2 168,5 2-10,-7-8-395,3 3 281,-4-4 340,0-5-60,-4-14 1,-1-2 0,-2-11 0,0 3 0,1-3-6,0-2 117,-3-3 1,7-1-11,-4 2 1,3 1-1,0 5 1,2-1 157,1 1-222,0 3 0,0 7 0,0 0 0,1 1 33,2 3 0,3-2 0,4 5 21,0 0 1,0-1-1,-1 1 1,1 0 108,0 2 0,0 6 1,0 1-38,0 3 1,-2-2 0,-1-1-125,-4 2 1,2 1 0,-2 1 89,-1-1 1,-2 1 0,-3 0-102,-4 0 0,2-1 1,-2-2-103,0 0 1,-1-4 125,1 4-289,-1-5 164,7 2 0,-4-2 0,6 0-453,3 1 438,1 0 0,2-3 1,-1 1-1,2 2 59,1 0 1,4 5-1,0-3 1,-1 2 165,-1-1 0,-1-2 1,0 2 145,0 2 1,-2-3-1,0 2-15,-1 1 0,-5 0 0,1 2 494,-2 0-381,-1 0-253,-4-5-118,-2 4 1,-4-7 107,1 5 0,-5-4-117,1 4 1,-3-4 0,3 3 0,-1-2-42,0-2 35,3-1 1,-3-1-1,4 0-648,0 0 466,0 0 1,4-3 0,0-1-865,2-2 744,1-1 1,3 1 335,0-1 0,4 1 0,2-4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17.3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 1 7758,'-6'0'-498,"2"0"648,4 0 1,-5 0-1,0 0 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25.12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109 0 8028,'-10'5'43,"0"1"0,4 3 0,0 2 0,1 2 42,-1 4 1,3-2 0,-3 1 0,1 2-38,-1 1 0,3 0 0,-2 0 0,-1 0-149,1 0 0,1-4 1,-1 3-447,1-2 438,0 5 0,1-8 0,0 3 0,1-4-140,0-2-308,2 0 557,0 0 0,5-5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02.5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158 85 7210,'0'-6'641,"0"1"1,-1 1-35,-1-1 1,0-1 0,-1 0-1,-1 0-309,0 1 0,2 0 0,-2 0-252,-1 0-5,-1 1 0,1-1 0,-1 2-136,-1-1 0,-1 2 87,1-2 0,-2 2 1,1 0-182,0 1 1,-2 2-57,2 1 1,-1 2 0,2 2 0,1 2 0,-1 0 0,2 3 134,0 2 0,0 0 0,3 2 0,0 1-76,2 1 233,0 0 0,0 0 0,0-2-24,0-1 0,3-3 0,0-1-108,1-1 0,2-1 64,-2-3 1,2 0-9,0 0 1,1-2-1,-1-1 1,1-2-1,0-2-13,-1 0 0,1-6 0,-1 0-52,1-1 0,-1-4 46,1 3 1,1-4 0,-1 1 38,-1 0 1,-1-2 0,1 4 0,0-1 86,-1-1 0,0 0 0,-2 3 1,-1 1 301,1 2 1,0 2-115,-1 1 0,-1 3 0,2 1-24,0 4 1,-2 5 0,3 1 427,-1 3-558,2 0 1,-4 3 0,3 0-523,-1 1 207,2 2 2,-1-2 1,0 2 0,0-1-783,2-1 0,-3-2 983,1 3 0,-2-4 0,1 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17.2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38 8095,'-5'0'103,"0"0"1,4 0 228,-2 3 1,2 1-724,1 4 1,0 2 195,0 0 1,0 0-30,0-3 165,0 4 0,4 0 0,0 2 0,1-2 23,0-3 1,0 1 0,2-4 0,1 2 16,-1 1 0,3-4 0,0-2 0,-1-1 51,0-1 1,-1 0 0,1 0 0,1-1 17,-1-1 0,0-2 1,-3-4-1,0 1 5,-1-1 0,-1-3 1,1 0-1,-1-1 5,-1 2 1,-2 1 0,1 0 0,-1-1-6,-1 0 1,-3 0 0,-2 0 308,-2 0-228,0 2 1,-1 1-1,0 2-119,-2 0-23,-2 0 0,0 1 1,-1 1-1,1 2-27,0 1 1,-2 0 0,2 0-1,1 0-51,1 0 1,1 1 0,2 1 83,-1 0 0,1 4 0,-1-2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25.35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 20 8028,'0'-7'-518,"0"1"287,0 4 593,0-3 1,-4 13-1,1 3 1,1 3-117,1 4 0,1 0 1,0 3-434,0 2 121,0 2 0,0 4 1,1-3-63,2-3 0,3 1 30,4-1 1,-4 0 0,1-3-72,0 0 1,2-2-1,1-1 1,0-3 14,0 0 1,-4-3-1,1 1 1,-1-3-713,0-2 866,3-5 0,-8 2 0,3-8 0,-4-2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25.58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1 7655,'-5'4'123,"1"-3"8,4 3-26,4-4 0,-3 0-1,8 0-76,1 5 1,2-3-1,4 4 1,2-2-1,0-1 1,2 1 93,0-1 0,1 0 0,1-3-546,1 0 1,1 0 180,-1 0 1,-2-4 242,2-3 0,-3-2 0,0-1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29.6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1 7694,'-5'0'-811,"1"0"934,4 0-180,0 4 188,0-3-120,0 8 0,0-7 1,0 5-1,0 1 12,0 0 0,0 2 5,0 0-1,0 4 10,0-3-36,0 4 1,0-6 0,0 1 0,0 1-1,0 1 1,0 1-25,0 0 1,0-1-1,0 0 1,1 0 22,2-4 0,-2 3 1,2-2-1,-2 3 10,-1 0 0,0 0 1,0 0-1,0 2-3,0-2 1,0-1-1,0 0 0,0 2 1,1-6 5,3 3-15,-3-2 0,3 3 0,-4 2 0,0 2 0,0 1 14,0-3 0,0-2 0,0-1-3,0 0 1,0 3 5,0 0 0,0 0 0,0-3 0,0 0-3,0 0 0,0 3-21,0 0 1,4-3 14,-1-4 0,0-2-25,-3 2 21,0 1 0,0-1 0,0 1-4,0 1 1,0-3-10,0 2 10,0-1 1,0 4 0,0 0 0,0-3 3,0-1 0,0 1 1,0 3-2,0-5 4,0-1 0,0 1 1,0 1-1,0 3-5,0 1 0,0 0 19,0 0 1,0 0-7,0-1 47,0 1-53,0 0-4,0-4 1,0 2 0,0-1-4,0 2 1,0-3-1,0 1 1,0 1 0,0 0-1,0 2 1,0 0-5,0 0 0,0-3 0,0-1 0,0 2-1,0 1 1,0-3-1,0 1 7,0 0 0,0-1 1,0 0 7,0 2-9,0 1-1,0-4 1,0 4 0,0-8-4,0 8 4,0-8 0,0 9 0,0-1 0,0 3-87,0 0 84,0-1-2,0-1 0,4 0 0,-2-1 0,1 1 1,-2 0 0,-1 0 1,0 0 0,0 0-2,0 0 0,0-1 0,0-2 7,0 0 1,0-4-1,0 3 0,0-2 0,1 1 1,1 1-1,2-1-10,-2 3 1,-1-3 4,-1 2 1,0-1-3,0 4 0,0-3 1,0-1-1,1 1-14,2-1 1,-2 2 0,3-1 0,-3 2 0,-1 1 26,0-1-11,0-3 1,0 3 2,0-3 0,3 3 1,0 1 0,1-4 0,-4 1-1,0 1 0,0-3 12,0 2 0,0-1 60,0 4 1,0 0-63,0 0 18,0 0 25,0-5-143,0 4 106,0-8-31,0 3-55,0-4 1,4-8 0,1-3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30.98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 79 6441,'-6'0'572,"2"0"-364,4 0-184,4 0 0,-2 2 0,4 1 1,-1 3 4,1 3 1,-3 0-1,3 0 1,-1-1-24,1 3 0,-3 1 0,2-2-6,0 0 27,2 0-68,-5-4 0,6 1 40,-1-3 0,-2 2 0,2-3 0,1 0 131,0-2-123,2-1 0,0 0 0,1-1 0,1-4 3,1-5 1,0-3 0,-3-4 303,0 0-293,0 5 0,0-3 0,0 3-69,0-1 75,0-5 0,-4 7 1,1-2-462,0 2 202,-2 1 232,4 0 0,-8 0 0,3 1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32.52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0 8140,'-6'0'-1261,"2"0"1240,4 0 1,4 0-78,3 0 1,2 0 0,1 0 0,-1 0-113,1 0 210,0 0 0,4 0 0,2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37.8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7086,'10'0'27,"0"0"0,-1 0 0,1 0 0,0 0-376,0 0 0,0 0 349,0 0 0,4 0 0,1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38.35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11 6316,'7'0'88,"-1"0"1,-2 0-138,2 0 78,-4 0 1,7 0 0,-2 0-79,1 0 1,2 0 0,0 0 0,0 0-101,0 0 149,0 0 0,0-5 0,0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38.7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6650,'7'0'18,"-1"0"-78,2 0 0,1 0 0,1 0-79,0 0 0,-1 0 0,1 0 139,0 0 0,4 0 0,2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39.05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10 6252,'7'0'-90,"-1"0"14,2 0 95,-4 0 0,5-1 0,-2-1-12,1-2 1,6 1 0,-1 3-8,-1 0 0,3 0 0,0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0:39.37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10 6479,'6'0'-52,"3"0"-24,-3 0 54,-1 0 0,3-3 1,-1 0-1,2 0-9,1 2 31,-1 1 0,6 0 0,0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18.0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308 105 7982,'-8'0'-35,"1"0"1,-1 0 0,1-1 96,-1-1 0,0 1 0,-1-1 1,-1 1-85,1 1 0,0 0 0,2 0 34,-1 0 72,-3 0 0,3 0 0,-2 0 0,2 0 70,0 0 1,1 2 0,-1 2-186,-2 0 11,1-3 1,-2 4 0,3-3-78,-2 3 47,2 2 0,-6 0 0,4 1 0,1-1 1,1 1 0,0 2 0,1 0 0,-1 0 16,1 1 1,2-2 0,1 3 0,0 2-35,-1 3 1,4 0 0,-2 2 0,2 1-37,1 1 0,0 0 0,1 5 0,2-1 56,2 0 0,1 0 0,2-2-5,-1-1 25,4 0 0,1-2 1,2 0-1,0-2-14,1-1 0,1 0 0,5-1 203,-1-2-172,0-4 1,5 3 0,1-5-1,0-1-4,3-1 0,1-2 0,0-2 0,2-2-71,0-2 0,-3-3 0,2-3 0,-1-2 18,-3-2 0,-3-3 0,1 0 0,-2-2 1,-3-1 0,-2-2 0,-3 2 0,-1-1 37,-1-2 0,-2 2 1,-4 0-1,0 0 124,-2 0 1,-1 1-1,-2-2 338,0-1-331,1 3 1,-3-4-1,0 3 1,-1-1-1,-2 0 0,2 1 0,-4-2 541,2 1-462,-3 0 1,2 1 0,-3 1 0,-2 1 40,-1 2 1,1-2-1,-3 5 1,1-1-90,-1 0 0,-3 0 1,-2 3-1,-1 1 18,0 0 1,-1 2-1,-5-1 1,0 2-92,-1 1 0,-2 1 1,2 4-1,0 1 6,-1 2 0,0-3 0,-1 4 0,2-2 57,1 1 1,3-1-1,0-1-81,1 2-26,3 1 0,2 1 1,5-1-159,2-1 1,0 0 0,2-2-1205,1 1 818,1-1 0,4 6-1366,0-2 1894,0 1 0,7 8 0,1 2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4.37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79 0 7927,'-10'0'0,"0"0"-95,1 0 0,2 5 121,0 1 1,1 4-202,-4 3 185,4-2 0,-1 8 0,3-2-29,2 5 1,1 2-1,1 4 1,0-3 44,0-1 1,0 2 0,1-4 0,1-2-156,2-2 0,3-6 0,0 1 0,2-2-109,1-1 1,0-5 0,0-2 0,3-1 2,0-2 0,3-2 235,-3-1 0,5-7 0,-3-5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4.6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89 7930,'4'-10'0,"-1"0"-789,-1 0 234,-1 5 668,-1 0 0,-1 5 1,-1 2-1,-1 1 64,0 3 1,2 8-1,1 1 1,0 1-133,0 1 0,1-2 1,3 3-1,2-2-56,3 2 0,1-5 0,0-2 0,1-4-43,2 1 0,-1 0 0,4-2 0,2-2 44,0-3 1,-1-2 0,-2-3 0,1-2 4,-1-3 0,-3-3 0,1-2-2,-2-3 0,-4-3 5,-1 7 1,-4-3 117,2 3 0,-4-4-66,-4 4 1,1-1 0,-6 2-33,-2-1 1,-4 0 0,1 3 0,0 1 19,-1 2 1,-1 0 0,2 3-1,-1 2-137,1 1 1,1 2 0,3 2 0,0 4-135,0 2 0,5 4 1,2 0-1,2 0 7,1 2 1,0-3 0,1 2 0,2-1 225,3-1 0,3-8 0,1 14 0,0-7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5.07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10 7733,'0'-6'-486,"0"3"588,0 6 0,3 6 0,2 4-137,0-1 1,-1 4 55,2 0 0,0-2-99,0-1 0,3-2 47,-2-1 1,-2 2 0,2-1-17,0-2 1,2-2-1,1-1 1,0-3 34,0-1 0,0-2 1,-1 0-1,1-2-5,0-1 0,0-2 0,-1-5 0,-2 0 10,0 0 1,-4-4 0,3-2 0,-2 1 54,-2 2 1,3 1 0,-2 0 9,-1-1-48,-1 4 1,0 1 13,3 5 0,-3 1-117,2 5 0,1 3 68,0 3 0,0 5 0,-2 0 7,2 1 1,2-2 0,-1 3 0,0-2-114,3-2 0,0-1 0,1-1 1,-1 0 130,-2 0 0,1-1 0,3 1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5.44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0 7832,'-5'4'-93,"0"2"0,5 4 1,0 1 149,0 2 1,0-1 0,1 3-1,2 1-19,0-1 0,1-3 0,-2 2 0,3-1-114,0 1 0,-1-1 0,2-3-135,2-1 1,-3-2-1,2-1 91,1-2 0,0-2 1,2-5 63,0-4 0,0-2 0,-1 0 175,-3-1 0,2 0-82,-5 0 1,4 0 153,-4 0-155,0 5 0,1-4 137,-1 2 1,1 3-140,0 1 1,-3 2 1,8 1-1,-4 1 1,2 1-67,-1 1 0,-3 5 0,3-1 0,-1 2-51,1 5 1,-3-4 0,4 4 0,-1-3-45,0-2 0,3 1 0,-4 0 0,2-1-534,-1-2 660,1-3 0,3 0 0,-1 2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5.63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11 7844,'7'-4'-159,"-1"1"1,-2 0 2,2 3 1,1 3-1,3 0-51,0 0 239,-1 2 0,5-4 0,-1 3 0,0-2 23,1 1 1,-3-2 0,3 2-494,1-1 289,-4-2 0,6 0 0,-4 0-209,-1 0 358,4 0 0,-5 0 0,3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5.92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5 7796,'-5'-1'-269,"2"-3"1,2 4-1,1 0 288,0 6 0,0 3 0,0 2 0,0 2-12,0 3 1,0 6-1,1 1 1,1-1 89,1-1 0,2 0 1,-3 1-1,2 1 30,2-1 1,-3-2 0,2-1-1,1-3-129,-1-2 1,-1 0-1,1-1 1,1-1 18,-1-1 1,-2-4 0,4-1 32,1 2 1,0-4-1060,2 0 1009,0-8 0,4-1 0,2-5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6.5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30 50 6418,'-4'-6'307,"3"2"0,-5 4-80,3 0 1,2 5-1,-2 4 1,1 3-389,2 0 0,-3 6 1,0-1 11,1 1 184,1-1 1,2 2 0,1-1-1,2-2-16,2 2 0,-3-4 0,4-1-83,0-2 1,2 1 66,1-2 0,1 1 1,1-7-11,1 2 18,0-4 0,0 2 1,1-5 28,-2-2 0,-1 1 0,-2-5 0,1-2-16,0-3 0,0 0 1,-1-4-1,-3-1 33,-2 2 1,-3-7-1,-1 2 1,0-1-14,0 1 0,-1 0 0,-3 0 0,-1 2-59,-1 1 1,-2 3 0,0 4-47,-4 0 0,1 1 74,-2 3 0,-1 1 0,0 5-11,2 0 0,0 0 1,0 3-398,-1 3 220,0-4 1,6 15 174,1-7 0,-1 6 0,-3-1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7.3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7755,'10'0'165,"0"0"0,0 0-4,0 0 0,1 0 0,1 0-60,1 0-77,4 0 1,-5 0 0,5 0-174,0 0 24,-2 0 1,2 0 0,-3 0 0,1 0-114,-1 0 1,-1 0 0,-3 0-217,0 0 454,0 0 0,-5 4 0,0 2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7.6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11 7034,'4'-6'486,"3"3"-364,2 2 0,-3 1 0,1 1-43,1 2 0,0 2 0,2 2-78,0 0 1,-1 0-1,-1 2-5,-2 1 1,-4-3 0,2-1 0,-3 2 42,-1 1 1,0 2 0,-1 1-200,-3 1 61,-1 0 1,-4-2 0,1 1 0,2 1-200,-2-1 0,3 3 0,-2-3-383,-1-3 681,4 0 0,-5-3 0,4 4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8.03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7985,'9'0'153,"-2"0"1,0 0 0,0 0-138,2 0 1,2 0 0,1 0-164,1 0 138,0 0 1,-2 0 0,1 0 0,2 0 35,-2 0 0,0 0 1,0 0-688,1 0 1,1 0 251,-1 0 1,-2 0 407,2 0 0,-2 4 0,-1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20.1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0 8610,'-4'0'608,"0"1"-559,4 2 0,0 1 0,0 4 0,0 2-174,0 3 1,1 1-1,1 1 1,0 1 77,0 1 1,0 0 0,-1 2 0,2-1-74,-1-1 1,-1 1-1,1 0 1,0-1-15,0 1 1,-1 1-1,-1 2 1,0-2-172,0-1 1,0 0 0,0-3-453,0 0 757,0-7 0,0 2 0,-3-9 0,-2 2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18.35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 0 7861,'-5'0'75,"1"0"0,4 1 0,0 3 0,0 2-5,0 3 0,0 2 0,0 1 0,0 2 9,0 2 1,3-3 0,0 2-102,-1-1 0,-1 1 22,-1-2 0,4 1-71,-1 3 54,0 1 0,-3-7 0,0 3-111,0 1 0,0-1-39,0 2 0,0 0 1,0-4-50,0 1 1,0 0 0,0-3 215,0 0 0,0 0 0,0-1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27.17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13 592 8016,'-7'4'-318,"4"-1"1,0-3 393,6 0 0,-1-3 0,4-2 0,2-2 62,1-2 0,1-3 1,2 1-1,3-2 14,1-2 1,1-3 0,3-3 0,0-1-38,2-2 1,2 2 0,4-4 0,1-1-81,1 0 0,0 0 1,1 1-66,0 2 0,1-1 1,-5 3-1,2 0 0,-1 0-123,2 1 1,-3 3 0,0-2 0,-2 4 6,-3 2 1,-1 1 0,-2 0 0,-2 2 90,-2 3 0,-1 0 0,-1 2 0,-2 0 36,-3 1 1,0 0-1,-2 3 124,1 1 431,-3 0 20,-2 1-1332,-2 0 1,0 3 0,0 1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27.4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8 6785,'6'0'-78,"1"-1"1,-1-1 0,2 0 185,0 1 1,3 0-1,2 1 1,-1 0-87,-1 0 1,2 3 0,-3 1-1,0 0-2,-1 0 1,-2-1-1,0 1 30,-1 1 0,0-1-36,-2 0 0,-1 0 47,-3 3-51,0 0 0,0 1 0,-3 2-72,-1 0-16,-5 4 0,-1 1 0,-3 2 1,0 1 77,0-2 0,-1 6 0,1-1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28.65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0 6932,'-3'1'116,"0"1"0,3 3-44,3 3 0,-2 2 0,3 4 0,-1-1-36,-2 3 0,2 0 0,0 1 0,0-1-58,0 0 0,0-2 1,-2 1-1,1-3-31,0-4 0,1 2 1,-1-1-1,0-2-147,1-2 0,-2 0 103,4-3 66,-1 1 0,3-3 0,-1-2 147,1-2-70,-1-4 0,1-3 0,0 0 70,2-3-60,-2-2 0,3-1 0,-3 2 0,1 1-11,1 1 0,0 2 1,-3 3-1,1 0-59,-1 2 0,1 1 0,0 2-46,-1 0 1,1 1 0,-1 5 0,-1 1 61,-1 2 1,-2 3-1,2 2 1,0 1-13,-1-1 1,-1 3 0,1-3-219,0 1 150,-3 0 1,4 0-1,-3 0-300,2-1 255,2-3 1,-4 4 0,3-4 122,-1 0 0,2 3 0,-2-1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29.42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 47 8117,'0'6'-7,"0"-2"1,-2 4 0,0-2 0,0 2 269,2-1 0,0 3 0,0 1-1231,0 1 699,0-2 1,0 3-1,2-3-142,0 0 396,3 2 1,-1-5 0,2 0 0,2-2-34,0-2 0,0-1 0,1-2 0,0 0 56,0 0 1,0-1 0,-3-1-1,1-2 76,-1-2 0,-2-1 0,-1 1 0,-1-2 57,0-1 0,0 2 1,-2-2-1,0 1-31,-3 0 0,0-3 0,-4-1 0,0 1-45,-2 2 0,2 0 0,-3 2 1,1 1 7,-2 0 1,1 3-1,2-1-80,0 1-20,2 1 1,-1 2-44,1 0-24,2 0-379,1 0 165,3 0 0,7 0 190,2 0 0,4 0 0,-2 0 0,2 0 94,0 0 0,-1 0 0,1 0 0,-1-1 57,2-1 0,1 1 0,-2-3 0,0 1-14,0 2 1,-2 0 0,-1 1 296,0 0-235,1 0 0,-3 0 0,0 0 0,0 0-32,-2 0 0,0 3 1,-1 1 34,0 2 0,-2 1-46,2 2 1,0-1 54,-3 3-66,3 0 0,-4 2 0,2 0-43,0 1 18,-3-1 1,5-2-1,-2-1 1,-1-1 16,1-1 0,0 0-128,4-2 0,0-2 78,-1-2 0,0-2 1,-1-3-1,-1-3 48,-1-2 1,2-4 0,-2-1 0,2-3-89,-1-3 0,0 3 0,1-3 0,-1 3 52,1 1 1,1 2-1,0 2-277,-2 2 182,2 5 0,-2 0 1,3 3-59,-1-2 119,1 4 1,-1 4 0,1 3 83,-1 3 12,1-1 1,0 2 0,-1-1-1,1 1-6,-1-1 0,3 0 1,1-2-1,-1-1 17,1 0 0,-1-2 1,-1 0-1,1-2 107,-1-1 1,0-2 0,0 0 55,1 2 1,-1-3 0,-2-3 0,-1-1 59,0-1 1,-3-1 0,2 0-1,-1-2-42,-2-1 1,0-1 0,-1-2 85,0 1-175,0-2 0,-1 3 0,0-2-1134,-2 1 633,-2 1 0,4 4 355,-4-1 0,1 4 0,-3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30.0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7408,'0'7'-56,"0"3"1,0 3-18,0 1 43,3 4 1,-2-2-1,3 3 1,-1 1-9,1-2 0,0 2 0,0-4 1,-1 2 2,0-1 1,-2-2 0,1 0-1,1-3-158,-1-1 1,0-3 0,-2 1 192,0-2 0,3 0 0,1-1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30.52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13 7686,'4'-6'-963,"-1"2"1000,0 2 0,0 1 0,4 1 0,-1 1-13,1 1 0,0 0 0,1 1 1,2 1-5,0-1 0,-2 0 0,1 1 0,-1 0-52,1 0 1,-4 1 0,1-2 24,0 1-4,-3-3 1,1 4 0,-3-2-30,1 1 24,1 0-16,-3 3 116,-3-1 1,1 0 0,-2-1-1,-1 0 1,-1 0 271,-1 1-329,1-3 1,1 2-1,1-2-117,-1-2 105,2 3 0,1-3-162,4 1 0,-1 1 1,5-1-1,0 0 15,2 1 1,2-2 0,-2 4 0,1-1 217,1 0 1,-2 2-1,2-3 223,-1 1-205,-1 2 1,-1-3 0,-3 4-35,-1 0 0,-1-1 0,-2 1 568,0-1-460,0 1 1,-3-1 0,-2 1 284,0 0-420,-2-1 1,0 1 0,-1-1 0,-2-1-121,0-1 0,0-2 1,-2 0-1,2-2 67,0 0 1,1 0 0,1 0 0,-1-2-37,1-3 46,1-4 0,-3-1 0,0-3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31.44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66 8062,'-4'4'-462,"2"1"410,1 0 0,1-1 1,0 0-1,1 1-40,1 1 1,2 0 0,2-1 99,1-1 0,2 1 48,-1 1 0,4-1-13,-1-1 0,-1-3 1,1 2-1,-1-2-85,0 1 13,-2-1 0,4 1 0,-4-3 0,1-2 30,-2-1 1,-3 2 0,1-2 0,-1-2 24,0 1 0,-1-1 0,-3 1 0,2-3-8,0 1 0,0 0 0,-3-1 0,0 0 22,-1 0 0,-3-1 0,0 2 1,-1-1-10,0-1 1,-1 2 0,1 3 0,1-1-12,1 2 1,0-1-1,-1 3-189,1-2 178,-1 1 1,2 5-1,0 2 1,1 0-4,-1 2 1,1 2-1,2 2-308,0 2 187,0 0 1,2 1 0,1 0 94,1-1 6,0 2 0,4-5 0,0 3 1,0-1 19,1-1 0,-1-1 0,0-4 0,0-1-3,0-1 1,3-2-1,-1 0 1,1-2-10,0-2 1,-3-3-1,3-3 1,-1-1-21,0-2 0,-1-2 0,1-2 0,0 0 5,-2-1 0,0 2 1,-1-2 5,0 2 5,1 4 1,-5-1 0,4 2 0,-1 1-19,-2 0 1,2 5 21,-2 1-8,-1-2 1,3 4 45,-2 0-6,-1 3 1,2 1-1,-2 1 1,0 2 29,0 1 1,2 3 0,-2-2-1,0 2-30,2 0 0,-1 0 0,0-1 1,-1-1-37,1-1 0,-2 0 0,2-2 0,-1 0-62,1-2 1,-2 1 0,3-2-18,0-2 1,0-1-1,0-2 118,-1-2-53,1-2 0,1-2 1,1 0-1,-1 0-33,1 0 1,-1 0-1,-1 2 189,-1-1-39,1 1 1,-1 1 58,0 1-151,-2 2 1,4-1-20,-2 3 0,0 0 1,-1 1 17,0 1 1,2 2 0,-1 3-1,0-1-95,-2 1 1,2 0 0,-1 2 0,2 1-108,-1 0 0,-2 0 202,3-4 0,-1 4 0,3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31.66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8258,'7'1'20,"-1"1"-666,1 2 596,-1-1 1,2 2 0,0-2 0,1-1 100,-1 1 0,-1-3 1,0 3-566,2-3 389,-2 0 1,3 0 0,-1 0 124,-1-3 0,4 0 0,-2-4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31.92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1 7986,'-4'3'-1683,"1"-3"2134,3 3-297,0 0 1,0 1 0,0 3 0,0 2-96,0 2 0,0 2 0,1 2 0,1 1-51,0 3 1,2 0 0,-1 3-1,0-3 19,0-1 0,2 3 0,-1-2 0,2 0-161,-2-1 1,3 0 0,-1 1 0,1 0-260,1-1 0,0-2 1,-2-3 392,1 0 0,-1 0 0,1 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20.9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495 38 8025,'-7'-4'0,"-1"1"0,1-1 0,-1 3-97,1-4 177,-1 3 0,1-2 0,-1 2 189,1 0-187,-1-1 0,1 3 0,-1-1 153,1-1 1,-3 1-108,0-1 0,-1 1-51,1 1-21,-2 0 1,0 0 0,-1 0 0,0 0-13,-1 0 0,-1 3 0,0 1 0,0 1 6,0 0 1,0-2 0,-1 2 0,0 1-59,-2 0 1,1 4 0,2 0 0,0 0-41,0 1 1,0 0 0,0 2 0,3 0-11,2 0 1,-1 1 0,1 2 0,2 1-10,2 0 0,0 3 0,3-1-112,-1 0 158,2 1 1,-1 2 0,3 1-149,0-1 144,3 1 1,-1-1-1,3 1-246,4-1 217,-2-3 0,5 3 1,-2-3-1,2 0-25,3-1 0,2-3 0,1 0 0,2-2 78,0-1 1,2-2-1,1 0 1,0-2 48,2-1 0,-1-2 1,3 0-1,2-2 25,0-1 0,0-2 0,-1 0 0,0 0 11,0-3 1,1-1 0,0-4-87,-1-2 20,1 1 0,-6-5 0,2 2 48,-1-3-51,-2 0 1,-2 0 0,-1 1 0,0 1 30,-3 1 1,-2-1-1,-3-2 1,-1 0 56,-3 0 1,0 3 0,-2-1 0,-1 0 107,-2-1 1,-1-1-1,-1 2 1,-1 1-28,-1-2 1,0 0 0,-3-1 0,-2 0-79,-2 0 0,0 0 0,-3 0 0,1 0-8,-1 0 0,0 1 0,-3 1 0,0 0 2,0 0 1,0 1 0,-1 1 0,-1 0 21,0 2 1,-3-2 0,2 2-1,1 0 2,-2 1 1,4 5 0,-3-5-129,2 1 76,1 1 0,0 1 0,0 1-236,0 0 39,4-2 0,-1 5 0,3-3 0,-1 0-390,1 3 0,0 0 0,2 1-811,-1 0 0,3 0 1326,0 0 0,0 6 0,-2 3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32.58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1 112 6283,'6'6'137,"1"-2"0,-1 1 0,1-3 0,0 0-139,-1-1 0,1-1 0,0 0 0,1 0 164,1 0 4,0 0-151,-3-3 0,0-1-22,-2-3 45,2 1 1,-3-1 0,2 1 0,-3-1 1,1 1 25,-1-1 1,0-2-22,-2 0-16,0 1-11,-3 1 0,2 1 1,-4-1-1,0 0 1,-1 2-1,0 0 1,-1 3 29,1 1 1,-1 1 0,0 0 0,1 0-77,-1 0 0,1 3 1,1 2-1,2 1-16,0 3 1,1-1 0,2 3 43,0 1 0,0 0 0,0 2 1,0 0-258,0 2 247,3-1 0,0-2 1,4 0-1,-1-2-12,-2 0 0,2-3 0,-2 1-27,2-2 1,3-1 0,0-1-1,-1-1 1,1-1-8,0-2 0,0-1 0,-2-2 0,1-2 92,1-2 0,-1-3 0,-1-1-42,0-2 0,1 0 105,1-3-115,0-2 22,-5 0 0,1-1 10,0-2 0,-2 5 20,2 0 1,-2 0-30,2 4 1,1 0-1,-3 4 1,2 1 21,-1 2-76,-2 1 0,3 5-9,0 2 56,-2 0 2,0 9-4,-3-3-6,3 6 142,-3-2-138,3 5 76,-3-5 0,2 4 0,1-3 172,-2-3-227,3 1 29,-4-5-19,3 1 54,0-2 138,-2-1 14,2-2-1,0-1-136,-2-3 119,4 0 1,-3-1 40,2-1 0,-2-3-178,0-3 1,1-2 0,0-2 0,0 1 183,0-3-179,-1 1 1,0-3 0,1 3 0,0 2-1,0 0-1147,-2 2 737,3 0 1,-3 5 0,3-1-882,-1 0 753,2 2 0,-1 0 456,2 3 0,4 0 0,0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32.89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27 1 7956,'-7'0'384,"4"0"1,-3 1 0,4 0-349,-2 1 1,2 3 0,0 0-69,2 1 0,0 0 0,0 1 0,0-1 215,0 1-351,0 0 133,0 2 0,2-2 1,3 1-404,1-3 189,0 1 33,1-2 161,-1 3 1,1-1 0,0 1 0,-2-1 91,0 1 0,1-1 1,-3 1 56,1 0 1,0-1-1,-3 1 1,1-1-1,0 1-49,-2-1 1,0 1-1,-3 0 535,-1-1-404,1 1 1,-3-1 0,2 0 68,-2-1-298,0 0 1,-1-2 0,0 2 0,2-2-652,0-1 0,-1-1 704,2 1 0,-2-1 0,0-1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49.0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8010,'6'2'-1113,"-2"0"1167,0 1 1,1 0 0,5-2 9,-1 2 1,1-2 0,0 4 95,-1-1 1,3-2-92,-3 4 1,3-3-133,-6 4 75,-1-5 0,0 3 15,-2-2 60,-2-2 0,2 7 0,-6-4 0,-3 1-22,-3 3 0,0 0 0,-1 2 0,0-1-23,-3 1 0,3-4 0,0 0 0,2-1 60,1 0 0,2-3-355,-2 2 189,5-3-116,-2-1 1,12 1 0,4 1 0,2 1 96,-1-1 0,0-1 0,1-1 119,1 0 1,-3 3-2,0 0 1,2 4 0,-1-3 0,-3 1-1,-1 2 1,-4-1 279,-1 0 0,0 1 0,-4 2-123,0 1 1,-5-1-1,-1 1 1,-2 0 10,-2-1 1,0 0 0,0-2 0,-2-2-153,-1 0 0,1 1 0,2-3 0,1-1-448,-1-1 0,1-2-1158,-1-2 1555,5-2 0,-4-5 0,4 1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49.48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 0 8051,'-5'0'405,"2"4"1,5 3 0,1 2-384,-1 4 1,2 2-1,1 4 1,0 0-51,2 0 0,-2 0 0,-1 0-461,0 0 407,-3 5 0,3-7 0,-3 2 0,2-2 83,0-3 1,0 3 0,-3-4-2,0-1 0,0-2 0,0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51.63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0 7707,'0'7'235,"0"-1"-182,0 2 0,0 0 1,0 2-29,0-1 0,0 1 0,0-1 0,0 1-7,0-1 0,0-1-18,0 1 1,0 2 49,0 5-35,0-7 1,0 0 0,0-3-1,0 3 10,0 0-12,0 5 1,0-7 0,0 3 21,0-2-14,0 1-11,0 0 0,3 1-10,0 0 1,0-1 0,-3 1 0,0 0-1,0 2 2,0 1 1,0-1-1,0-2 1,0-1-3,0 1 0,0-1 1,0 1-1,0 0 0,0-1 1,0 4 13,0 0 0,4 2 1,-1-2-1,-1-1-1,-1-2 0,-1 0 0,0-1 0,0 1 0,0 0-3,0-1 0,0 1 1,0-1-35,0 1 26,0-1 1,0 1-8,0-1 0,0 1-1,0-1 1,0 1-1,0-1 13,0 1 1,0 1-1,0 0-5,0 2 0,0 0 0,0-4 1,0 1 12,0-1 1,0 4-1,0 0 1,0-2-10,0 0 1,0-1-1,0-1 1,0 2-12,0 1 0,0-4 1,0 1 7,0 0-2,0-1 1,0-1 0,0-1 18,0 2-19,0 0 0,0 2 0,0-1 0,0 1 1,0-1 1,0 2-6,0 1 0,0-1 1,0 3 0,0-5-9,0 1 1,0-4-1,0 1 1,0 0 4,0 2 0,0 0 1,0 1 1,0-1 1,0-2 0,0-1 1,0 1 0,0 2 1,0 0-1,0 1-5,0-1 1,0 1 0,0-1 12,0 1 1,0 0-10,0-1 1,0 1-6,0-1 1,0 1 4,0-1 0,0-2 6,0-1 0,0 0-4,0 4 1,0-1-1,0 1 19,0 0 0,0-1 0,0 1 19,0-1 1,0-3 0,0 1-1,-1 0 4,-2 2 0,2-3 0,-3 0 44,3 2 0,1-3-21,0 2 0,0-1-36,0 3 1,0-3 1,-1 2-47,-2-1 60,2-3-53,-3 4 24,4-7 0,0 5 8,0-3 25,0-2 1,0 4-15,0-2 0,0 0 0,0 3-12,0 1 0,0-1 0,0 0-6,0 1 1,-3-1 55,-1 0-47,1-4 0,3 3-27,0-1 31,0-3-59,0 3 53,0-4-46,0 4 38,0 1-270,0 1 65,0-2 87,0-4 1,-4-4-1,-1-2 1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58.1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48 6753,'0'-5'699,"0"0"-621,0 5 0,1 5 0,1 1 1,2 1-2,2 0 1,-3 4-1,3 0-61,2 3 1,-3-2 44,1 0 1,-3 1 27,4-3-129,-5 5 1,6-8 0,-2 5-1,0-1 24,0-1 1,1-2-82,2-2 98,-3-1 0,2-5 1,-2-1 82,3-3 0,0-1 0,1-5 0,0-3-4,-1-3 0,1-5 0,-1 0 0,1 0 53,-1 1-222,1 3 0,-2-2 0,0 7-188,-2 1 1,-4 1-259,1 1 535,3 4 0,-5 0 0,3 5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59.32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39 7919,'-5'0'-846,"0"0"1439,1 0-199,3 0-480,-3 0-246,4 0 222,4 0 0,1 0 0,5 0 0,-1-1-167,1-2 1,1 1 0,0-4 276,2 2 0,4-7 0,-2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59.49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7583,'4'5'-195,"-2"0"483,1-2-429,-2-2 0,0 4-209,2-5 0,2 0 0,5 0 189,-1 0 0,4-4 161,0 1 0,4-4 0,-2 2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59.66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7919,'6'1'0,"-2"1"-23,0 1 203,-3 1 1,3-3-119,-4 2 0,1-2-345,3 2 0,-2-2 0,4-1-11,1 0 1,2 0-1,2 0-230,1 0 385,-1 0 0,4 0 139,-3 0 0,3-4 0,4-1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59.80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7919,'7'0'-162,"-1"0"0,-4 1 654,1 2-274,3-2-257,-5 4 87,3-5 1,-3 0 0,1 1-398,1 2 1,5-2 91,-2 2 0,3-1 0,0 0 0,1 1 257,-1 0 0,1-2 0,-1-1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29.3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41 7994,'8'0'358,"-2"-3"1,-1 1-514,2 0 1,2 1 127,2 1 1,1 0-68,-1 0 0,-2-3 48,2 1 0,0-1 1,0 2-71,-1-2 1,2 2-1,-2-2-30,0-1 0,-1 3 0,-1-2 146,-3-1 0,-1 3 0,-4-2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1:59.95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7909,'5'0'-1289,"3"0"990,-7 4-1,4-3 859,-5 3 10,0-4-769,4 0-1,-3 0-131,3 0-145,0 0 423,2 0 54,3 0 0,1 0 0,-1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2:00.08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7884,'6'0'-1183,"-2"0"1094,-4 0 246,4 0 791,-3 0-658,3 0-1,-4 4-747,5-3 458,-4 4 0,3-5 0,-4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2:10.11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42 0 6242,'-5'5'770,"-5"-4"-503,5 3 1,-2-4 98,0 0 0,5 2 424,-2 1-259,3-2-561,1 4 50,0-5-44,5 0 1,0 0 56,6 0 1,-1 1 0,0 1 14,1 2 1,0-1 0,2-3 0,1 0 6,-2 0 1,0 0-1,-1 0 1,2 0-43,1 0 1,0 0-1,-4 0-49,0 0 0,1 0 0,-1 0-31,0 0 0,1 0 210,-1 0 145,-4 0-249,3 0 84,-8 0-53,4 0-1059,-5 0 1,0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2:10.83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7658,'10'3'29,"0"0"1,1 4-1,-1-2 1,0 1-9,1 2 1,-1-3 0,0 1 164,1-1-158,-1 3 1,-3-4 68,0 3-59,0 3 0,-1-8 230,-3 5-28,-2-5-166,-1 7-22,0-8 164,0 9 0,0-5-126,0 6 1,-4-1 0,-3 0-167,-3 1 1,0 4-1,0 1 1,-1 1-395,1 0 1,0-3 469,-1 3 0,1 1 0,0 2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2:25.60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9388,'7'1'388,"-1"0"-574,-1 2 1,0 0-1,4-3 1,1 0-77,0 0 1,2 2 225,-2 1 1,-1 0-746,2-3 495,1 0 1,0 0 285,1 0 0,2 0 0,-3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2:26.31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 9 7884,'-5'0'-353,"3"-3"1,4 0 588,3 1 1,2 2 0,1 0 0,0 0-135,0 0 0,1 0 0,1 0-197,0 0 149,4 3 1,-5-2 0,3 3-5,-1-1-9,-2-2 1,2 5 0,-3-2-1,0-1-48,0 1 1,-1 2-1,-1-2 1,-1 1 13,-2 1 1,0 2 0,-3 2 0,0 1 22,0 0 1,-4 0 0,0 4 0,-1 1-11,-1-2 0,-2 2 0,-2-1 0,0 3-18,1 0 0,1-2 1,1 0-1,-1 0 6,0 0 9,0 0 1,0-4-8,0 3 1,3-5-3,-1 3 0,5-3 53,-2 0 1,-1-1 0,2-1-81,0 0 33,1 0 1,4-3-1,0 0-62,2 1 78,0-2 0,6-1 1,0-3-1,1 0 57,2 0 0,1-3 1,1-2-1,1 0-23,1 0 0,-1 0 0,2-2 1,-4 0-15,-1 2 1,0 1-1,-4-2 1,0 1-31,-1 2 0,-1-1 0,0 2-326,0 0 0,-3-1-1275,0 3 1581,-3 0 0,1 0 0,-3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10.0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184 227 7728,'-15'0'-377,"1"-5"690,0 0 0,5-4 1,-1 4-52,-1 2 1,4-3 0,-3 1 0,1 0-411,1-1 0,-5 4 85,4-2 123,-4 2 1,4 2-196,0 0 84,5 0 0,-3 2 0,4 2-73,-2 6 78,0 9 1,5-4 0,0 6-1,0-2 28,0-1 1,0 1-1,2-5 1,1 0 0,2 1 0,5-3 0,0-2 1,2-6-73,3-2 0,-1-2 1,0 0-1,0-2-31,0-2 1,0-11-1,0-7 1,0-1 73,0-1 0,1 6 1,-3-4-1,-1 1 72,-2 4 1,-4 3-1,3 3-78,-2 2 1,1 5 517,-3 0-327,-2 8 1,9 4-1,-5 8 79,2 3 1,-3-2-193,4 6 1,-4-4 0,4 3-121,2-1 0,-3 2 0,1-4 1,2-3-255,2-5 1,6 1 0,0-4-1,-1 0 132,3-3 0,-6-4 0,6-1 0,-2-3 216,-1-6 0,1-1 0,-3-10 0,0 1 0,-2 0 0,6 0 0,-9 4 0,0-3-12,2 0 1,-2-6-1,0 4 285,-2-2 1,-1 4 0,1 0-1,-4 0 1,-2 1 568,2-2-659,-4 1 1,6 8 455,-7 1-442,0-1 1,0 1 0,0 0 0,-2-1-20,-3 2 0,2 0 1,-6 5-188,-2-1 0,3-1 1,-1 5-1,-2 0-71,-2 0 0,4 0 1,-1 0-32,-1 0 1,-1 5-1,-2 1 3,-1 2 1,3 1 0,2 5-1,6 0 143,2 0 0,2 2 1,0 3 27,0 4 1,0 3 0,0 0 0,0 1 0,2 3-14,2-1 1,3 3 0,4-1 34,-2 2-103,1 6 1,-1-9-1,0 3-386,2-3 169,-4-8 0,4 3 0,-5-5 0,0 1-303,0-1 0,4-6 1,-5-5-710,-2 2 1247,4-4 0,-5-14 0,4-8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10.2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85 7728,'6'-8'51,"-3"2"1,7 6 200,1 0 0,1 0 51,2 0-214,1 0 0,3-5 0,3 1 1,1 1-1,1 1 0,1 2-85,-1 0 1,1-5 0,4 1-1,0-1-168,0-1 1,-1 4-1,-2-4 1,-1 1-208,1 0 0,-5-1 0,1 3-676,-1-2 1047,-11 1 0,10 4 0,-11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10.4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0 7728,'-13'2'411,"4"3"-212,-3-4 1,10 12 168,-3-4-219,4 10 1,1-3-1,0 4-32,0 0-66,6-4 1,0 9-1,5-6-320,-1-2 131,-7 5 1,8-5-1,-5 5-70,2-1 0,0-2 0,3-5 0,-4 0 0,1 0-366,0 0 1,2 0 573,4 0 0,0 0 0,0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11.0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0 212 7778,'10'0'279,"-1"0"1,2 0-237,2 0 0,1 0 1,0 0-1,0 0-56,0 0 1,5-2 0,0-2-29,-2-6 0,-3 2 1,-3-1-1,-3-2-62,-2-2 0,-1-1 0,-5 0 70,0 0 1,0 0 0,-2 1 0,-1 2 1,-1 2 0,-7 6 1,1-3 257,-2-1-178,-2 6 0,-1-5 122,1 6-139,0 0 1,5 1-1,1 4 1,0 3 51,0 0 1,5 4 0,-2-1-53,4 6 0,1-1 0,0 3 0,0-4 1,0 1-63,0 3 1,6-3 0,4 2 0,1-2-105,-2-2 1,3-1 0,-2-2-1,2-3-166,3-2 1,-1 3 0,0-4-185,0-2 0,0-1 278,0-2 0,-1-2 206,-4-3 0,2-2 0,-6-8 0,6 1 0,-10 0 0,4 0-135,-3 0 195,4-6 1,-5 4 98,4-3 0,1 8-38,-1 2 0,1 7-10,-1 2 0,-2 8 0,5 9 0,0 2 58,0-2 0,-5-1 0,3-2 1,0 0 2,4 0 1,-4-4-1,0-2 1,1-2 161,2-3 0,-1-1-52,1-2-207,1-7 1,-1-1 0,-1-6 0,0-1 22,0-4 1,-5-3-1,3-6-344,0-1 194,-4 7 1,6-3-1,-5 7 1,2 0 84,-2 3 0,3 1-33,-1-1 0,-1 1 0,-4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29.8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 7942,'-1'5'44,"-1"0"1,1 1 0,-2 2 6,2 0 0,1 4 0,0 1-16,0 2 1,0 1 96,0-3 0,0 3 1,0 0 199,0 2-301,0 1 0,0-2-225,0 2 1,0-2 118,0 2 0,3-2 4,0-1 1,-1 0 22,-2 0 0,0 0 1,0-2 51,0 0 0,0-4 0,0 3 0,0-1-10,0-3 1,0 0-1,0 0-8,0-1 117,0 0-81,0 0 0,3-3 9,0 1 0,-1-4 1,-1 3-24,2-2 12,-2 0 0,3-3 2,-1 0 0,2 0-231,3 0 133,0 0 0,0 0 0,0 0-145,0 0 0,1 0 1,1 0-1,2 0-253,0 0 0,-1-1 37,3-1 437,-1-3 0,7-3 0,1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12.8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198 168 7685,'-10'-5'0,"3"-1"-57,0-2 0,-2-1 209,4-5 0,-6 4 0,2-1 37,-4-4 0,4 0 0,-1-2 0,-1 5-198,-1 2 0,2 2 0,1-3 54,-2 2 1,-1 6-27,-3-2 1,6 5 0,1 5-112,2 4 0,1 4 0,5 3 0,0 1 86,0 2 1,0 6 0,2-3 82,2 0-73,-2-8 1,9 5 0,-5-4 0,1 2 7,-1-2 0,5-6-206,-2 0 54,4-2 1,1-7-239,0 0 330,-6-7 1,4 0 0,-4-8 0,0 0-43,-3-4 0,1 3 0,0-3 0,1 4 31,-1 1 0,-1 0 1,-4 1 34,4 4 103,-4-4 1,7 11-1,-5-1 1,2 6 137,-2 7 0,0 2 1,0 3-121,2-1 0,1 0 0,-2 1-61,0 4 30,1-3 1,0 4-235,-1-6-11,7-6 1,-7-1 2,5-7 1,-1-2 0,3-3 44,-2-4 0,-6-5 0,4-2 0,-3-1 62,1 0 1,0 4 0,-4-4 0,2 4 65,2 4 0,0-1 0,-4-2 517,4 2-227,-3 4 0,5 6 204,-2 0-439,-3 0 1,6 2 0,-5 2-40,1 6-1,1-4 1,0 7 2,0-4 1,1-3-275,-2-1 89,4 3 0,2-6 0,-2 1-38,-2-6 1,3-5 0,-2-5 189,0 4 0,-2-4-11,4 4 0,-4 2 0,3 1 456,-2 0 1,1 4-153,-3-2 1,-2 4-250,3 4-22,2-2 0,-5 10 1,4-4-332,0 0 202,-4 5 1,6-10 0,-5 6 0,2 2-457,-2 2 0,5 1 581,1 0 0,10 0 0,3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13.3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170 211 8109,'-6'-8'318,"-2"2"1,-2 6 0,1 0-1,0-2-236,1-2 0,-5 2 0,4-3-170,-4 4 0,-1 1 1,0 0-65,0 0 0,5 0 0,1 1-32,1 4 0,-2 3 0,4 8 58,2 2 0,2-2 0,1 3-152,0-3 235,0-2 0,0 0 0,1-2-109,4-2 93,-3 2 1,10-4-238,-3 6 222,-2-6 0,5-2-81,-2-6 128,2-6 0,-2-2 0,-3-6 1,1 0-9,0 0 0,-5-5 0,2-1 0,-2-2 53,2-3 0,-4 1 0,4-3 0,-3-2 62,-2-1 1,0 5-1,0 3 1,0 1 258,0 4 0,0 2 742,0 0-897,0 8 1,0 2-1,0 10-114,0 4 0,0 5 1,1 5-1,2 4 1,4 4-65,0 1 0,-3 1 0,2-1-645,0 0 366,-4 0 0,10 0 0,-4 2 0,2 0-243,-1-2 0,-4 5 0,2-8 516,0 2 0,4-2 0,-3-11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14.4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0 8816,'0'14'-455,"-2"0"455,-2 0 0,-10 7 0,-8 1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2.5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57 7636,'-13'-9'2,"4"-1"402,3 7-293,6-3-61,0 6 1,0 6 0,0 5 44,0 6-14,0 5 0,1 2 0,2-1-54,2 3-77,0 0 0,-5-2 0,0-2 1,0-2-92,0-3 1,4 4-57,1-2 1,1-5 69,-1-5 1,1-12 0,5-2-1,-3-7 100,-1-7 0,3-5 1,-2-7-1,2-4 51,-1-1 0,-1 7 1,3-1-1,-3 6-46,-2 4 1,3 1-1,-2 7 210,1 2 45,-5-2 2,9 10-220,-4-4 0,2 10 0,-3 4 253,0 5-186,4-2 1,-8 14-1,5-5 1,-2 2-43,-3 3 0,3-4 1,1-2-1,-1-4-80,0-1 0,-1 0 0,-4-1-71,4-4 1,-2 2-1,7-7-23,1-6 0,0 0 1,0-9-1,-2-3 105,2-3 0,-3-8 0,1 3 1,1 0 48,-3 3 0,4 4 0,-4 0 4,0 1 103,3 6-68,4 2 1,-5 6-1,-1 2 1,-1 2 161,-4 6-238,4 9 1,-5 1 0,4 5-73,1-1 1,-6-2-1,5 3 1,-1-2-190,0 2 1,4-3 0,-4 0 277,-2-1 0,11-3 0,2-3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2.9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0 7025,'-8'0'212,"2"6"0,7 4-124,4 2 0,-3 2 0,2 0-37,-2 1 0,3 0 32,-1 4 0,3-3-229,-3 3 143,-2-4 0,6-2 0,-5-2-175,2-2 1,5-1-3,0 1 1,2-2-1,1-9 1,-2-3 103,-2-4 1,-4-4-1,3-1 1,-2-1-1,-1-3 71,1 0 1,-3-6-1,5 5 36,-2 2 0,-1 1 0,-5 2 520,0 0-346,6 6 1,-4 4 0,4 8-32,0 6-138,-4 2 0,6 4 1,-5 1-1,2 4-79,-2 0 0,5-3 0,0 2 0,1-1-291,0 0 0,-4 0 0,4-5 334,2 0 0,2-6 0,1-2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3.3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7792,'14'0'509,"1"0"-474,-1 0 0,0 0 0,0 0 0,2 0 0,1 0-115,2 0 0,1 5 0,-3 0-366,2-2 1,0-1 256,-5-2 0,0 0-500,0 0 689,0 0 0,0-7 0,1-1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3.5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0 7790,'-10'5'-208,"1"0"1,4 6 789,-4-2-329,6 4 1,-3 2 0,6 3-247,0 0-28,0 7 0,1-9 0,2 5-340,2-1 199,6 2 0,-5 1 1,5 1-1,-1-1-32,1-1 1,-4 0 0,3-4-1,1 0 11,1 0 1,-2-3 0,-1-1 182,2 1 0,2-1 0,1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4.1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29 141 7883,'-8'0'226,"-4"0"67,10-6-269,-4 4 0,6-2 0,1 7-53,4 1 0,0 6 0,7-5 1,4-2-37,0-2 0,1-1 0,0 0 0,4 0 35,1 0 0,-5-1 0,2-2 0,-4-4-138,-1-1 1,1 1 0,-3-4 125,-2 1 0,0 1 202,-5-5-103,0 0 1,-5 4 0,-2 1-57,-2-2 1,0-2-1,-5 1 172,-2 2-101,-1 4 0,2 6 0,1 0 0,-2 0 0,-2 0-10,-1 0 1,5 0-1,1 2-29,2 2 1,-4 4 0,5 6 0,2 0 0,2 2 0,2 1 0,4 4-21,4 1 0,-1-5 0,2 3 0,1-1-38,1 0 0,2 0 0,0-7 0,1-1-137,-1-1 0,4-6 1,1 4-238,-1-2 279,-3-1 0,-1-5 0,0 0 25,1 0 1,-1-6 0,0-4-136,0-2 158,-6-2 1,0-5 0,-5 0 69,1 2 63,1-5 0,-5 6 0,0-3 181,0 4 1,0 1 436,0 0-482,0 6 0,6 3 0,4 8-67,2 2 0,2 6 1,1-2-1,-1 4-157,0 1 0,0-5 0,2 1 1,1 1 56,2 1 1,-1 2 0,-2 0-1275,3 1 953,-3-1 0,6-5 0,-5-1 1,2 0 290,-2 0 0,-1-5 0,-2 3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4.2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113 1 7883,'-9'0'-235,"-1"0"0,1 1 780,1 4-305,-4 3 0,5 6 0,-2 0-240,4 0-20,-3 0 1,7 0-1,-5 2-153,-1 3 23,6 3 1,-6 1-1,6 1 1,-2 1-243,-2 2 1,0-1 0,5-1 391,0-1 0,7-7 0,0 3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4.5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29 7720,'14'0'-104,"0"0"90,0 0 1,0 0 0,0 0 0,0 0-14,0 0 0,5 0 0,0 0 0,-2 0-232,-1 0 0,-2 0 0,0 0 0,0-2 259,0-3 0,1-2 0,-1-8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30.4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17 7149,'5'0'208,"0"0"0,2 0-136,0 0 0,1 0 0,0 0 0,0-1-48,0-1 0,3 1 0,0-2 0,0 2-48,0 1 1,-2 0 0,3 0 0,-1 0-58,0 0 0,-1 0 0,-1 0 64,2 0 0,-2-1 18,2-2 0,-5 3-6,0-3 1,-1 2 166,3 1-148,-3 0 178,2 0 131,-6 0 319,2 0-609,-3 4 1,0-3 0,0 5-49,0 0 0,3 1 0,0 1 0,-1 0 21,-1 1 0,-1 2 0,0 3-48,0 1 1,2 1 52,1 0 0,1 1 1,-3 0 1,2 2 0,1-1 1,-3 2 11,2 0 0,1 3-13,-2-2 0,0-1 0,3 0 5,-2 0 0,1-3 0,-2 2 0,0-3 24,0-3 0,2 4 1,-1-2-1,-2-2-12,0 0 1,-1-2 0,0-3 0,0 0 177,0 0 1,0 0-47,0 0 0,0-2 1,-1-2-100,-1 0 0,-3 2 1,-3-2-389,0 1 1,-3-1 0,-1-1 325,0 3 0,-5 1 0,-4 1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4.7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7888,'2'7'40,"2"-2"1,6 1-1,7-1 1,2-2-236,-2-1 0,3-2 1,-1 0-1,0 0 9,1 0 0,-2-2 0,4-1 0,0-2-402,0 2 588,-5-5 0,9 1 0,-4-8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5.0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9966,'0'15'0,"0"4"13,0 5 0,0-2 0,0 1 0,0 4-301,0 4 0,2 1 1,1 5-1,2 1-1605,-2-2 1893,5 5 0,-7-12 0,6 6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6.7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198 43 7811,'-10'-5'-131,"1"0"210,-2 2 1,-2-3-88,-1 1 25,0-6 1,0 10-1,0-4 201,0 3 1,0 2-476,0 0 148,0 0 1,4 7-43,1 2 76,-1 4 0,2 1 0,4 0 1,2 1-9,2 4 1,0-3 0,0 3 0,0-4 9,0 0 1,5-1-1,1-2 1,2-2 20,3-6 1,2 3-1,1-3 1,0-1 2,0-1 0,0-2 0,0-2 0,-1-2 68,-4-6 1,4-2 0,-6-2 85,1 0-65,5-1 0,-12 1 1,6 0-41,-1 0 0,-4 5 264,2-1 58,-2 7-175,-2-3 0,0 17 0,0 5 0,0 4-158,0 5 1,4 3 0,1 4-1,0 2 13,1 2 1,-4-4 0,4 2-1,-1-3-280,-1-2 0,6 2 0,-4-8 278,2 4 0,1 1 0,5 1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7.1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35 7811,'8'14'-189,"5"7"0,-12-4 0,6 5 234,-1-2 1,-3 4-1,5-4-225,-2 2 76,-1-5 1,-1 4-216,1-7 129,6 0 1,-3-6 105,6-4 1,-4-2 0,-3-4-1,1-4 84,0-8 0,0-2 0,1-7 0,-2-2-27,-1-2 1,-5 0-1,4 2 1,-2 3 78,2 2 1,-3-3 351,2 4-252,-2 0 0,2 13 232,1 6-255,6 12 0,-8 4 0,5 4-89,-2 1 1,4-4 0,-4 6 0,2 1-150,3-2 1,-3-2 29,1-6 0,-4 4-68,4-4 1,-1 3 0,3-8 146,-2 4 0,1 1 0,4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7.5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1 155 7524,'6'14'-371,"2"-6"1,6-3 360,0-3 0,0-2 0,0 0 0,0 0 5,0 0 0,-4-5 0,-1-1 7,2-2 1,0-2 0,0-2-1,-3 1 27,-2 1 0,-1 1-37,-5-5 7,0 0 1,0 4 0,-2 3 178,-2 0-167,-4-4 0,-2 8 1,1-5 102,-2 2-86,-1-5 1,-3 9 0,1-4 0,0 2 15,0-1 0,5 0 0,-1 5 1,1 2 18,1 2 1,0 4-1,5 6 1,-2 0-22,2 1 1,2 0 0,1 2-1,1 4-34,4 1 1,-2-5 0,6 3 0,2-1-63,2 0 1,-4-3 0,1-5-252,1 0 236,1 4 1,2-11-1,1 3 1,-1 0 22,0-4 0,0 3 0,2-1 46,2-2 0,-2-8 0,4-3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7.9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7866,'0'14'0,"0"0"27,0 0 1,0 2 0,0 1-1,2 2-67,2-2 0,-2 1 1,4-1-7,1 2 0,-4 0 0,6-5-247,2 0 310,-5-6 0,7-2-3,-4-6 0,-1 0 0,2 0-234,1 0 0,-4-6 58,3-4 1,-2 1 93,1-5 57,-3 3 1,-1-10 0,0 7-1,-1 0 48,3 0 1,-6 0-1,4 0-9,-3 0 1,-1 4 59,4 1 0,-2 6 0,5 0-45,-2 6 1,3 5 0,-2 6-1,-1 0-120,0 0 0,4 2 0,-4 1-135,2 2 0,-3-1 64,4-3 1,0-3 47,5-2 1,-4 0 99,-1-5 0,1 0 0,4-5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8.4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85 7327,'6'14'210,"-2"-4"1,5-2-581,2-2 256,-5 5 1,7-8-1,-4 5 75,4-2 0,1-1 0,0-5-11,0 0 0,-4 0 0,-1-2 48,2-2 0,-5 0 0,0-3 71,1 0 0,-6-4 37,4 2 0,-3-4-69,-2-1 1,-5 0 0,-1 0 0,-2 2 9,-3 2-27,4-2 1,-3 8 0,3-3 32,-1 0 0,-1 3 199,-5 4-119,6 0 0,-4 0-16,2 0-90,4 0 1,-2 6-1,5 3-17,-2 4 1,0 1 0,5 0 0,0 0 29,0 0 0,2 0 1,1 1-59,2-1 1,4 0 0,-2 0-1,0 0 1,3 0-135,-2 0 1,4 0-1,-2 0 1,2-1 3,2-4 1,0 2-1,0-6-667,1-2 815,5-1 0,2 4 0,6 2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8.7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7197,'8'6'-102,"5"-5"1,-4 4 28,4-3 1,-4-1-1,1 2 1,1 2-56,1-2 1,4-1-1,1-2 1,2 0 60,-2 0 0,-6 0 1,-2 0 66,2 0 0,-4 0 0,5 0 0,-4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8.9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8154,'0'7'-214,"1"0"1,4-7 36,4 0 0,4 0 1,1 0-1,0 1 22,0 4 1,0-3 0,0 2 0,0-2 51,1-2 0,0 0 0,2 0 0,2 0 42,-1 0 1,-3 0-1,-1-2 1,0-1 60,1-2 0,-1-6 0,0 4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3:39.4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 28 8290,'-8'0'-192,"2"0"1,6 2 177,0 3 1,0 3 0,0 6-26,0 0 0,0 0 1,0 0-1,0 0-4,0 0 1,2 0-1,1 0-27,2 1 0,4-6 0,-3-1-8,2-2 0,1-1 0,6-5 31,-1 0 0,-5 0-113,0 0 136,1 0 0,-1-5 1,-1-1-1,0-2 5,0-3 1,-5 3-1,2-1 76,-4-2 0,-1-2 0,0-1-26,0 0 1,0 0 0,-1 0 66,-4 0 0,-3 1 0,-4 2 10,2 2 0,-2 6 0,2-4 128,-2 1 1,2 4-266,1-2 30,-1 2 1,1 2 66,0 0 0,1 2 0,-3 1-68,1 2 0,7 12 0,-3-1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31.1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6427,'4'8'-149,"-3"1"1,3-1 0,-4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4:12.00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297 184 7623,'0'-8'68,"0"-5"172,0 4 0,0 1 0,0-1 23,0-2 1,0 3 0,-2-1-177,-2-2 1,0 0 0,-3 0-1,-1 3 14,0 1 0,3-2 0,-4 3-98,-2-2 1,-2 0 0,-1-1-136,0 4 107,0 3 0,0 1 0,0-2 25,0-2 1,-5 0-1,0 7-149,2 3 0,6-2 1,1 6-146,-1 2 281,-1 2 1,2 2 0,3 3 0,-1 2-18,0 2 0,5 0 0,-2 3 1,4-3-11,1-2 0,0 4 0,0-5 0,1-2 77,4-1 1,1-2 0,5 0-1,-2 0-19,2 0 0,2-5 0,1-1 1,0-1-145,0-4 1,2-2-1,1-1 1,4 0-38,1 0 0,-4 0 0,6-1 1,-1-2 36,-1-2 0,5-6 126,-3 1 0,-4-2 0,0-2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4:13.67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1 6377,'-8'1'1454,"3"4"-1289,4-4 1,1 12-298,0-4 93,0-2 1,0 0 103,0-2 0,0 3-44,0 6 0,0 0 0,0 0 1,0 0 9,0 1 1,0-1 0,1 0 0,3 0-22,0 0 0,1 2 0,-5 1 0,0 2-23,0-2 1,0 3 0,0-1 0,0 0 5,0 1 0,0-4 1,0 3-97,0-3 106,0-2 1,0 0 0,0 1-107,0 4 98,0-3 1,0 4 0,0-4-1,0 1-12,0 2 0,0 0 0,0-5 0,0 2 1,0 2 0,0-2 0,0 5 0,0-3 14,0 1 1,0 5 0,2-5 0,1-1-15,1 3 0,1-6 1,-5 6-1,0-2-8,0-1 1,0 3 0,0-4-1,0 3 22,0 2 1,0-4-1,0 2 1,0-1 8,0 0 0,0 1 0,2-3 0,1 2-8,2-2 0,-1 1 1,-4-1 26,0 2-26,0-1 1,0 1 0,0 0 7,0-2-8,0-1 1,0 0 0,0 1-4,0 2 2,0 0 1,0-4 0,0 2-1,0 2 1,0 6 0,2-4-2,2-4 1,-2 2 0,3-10 0,-4 4-1,-1 1 1,0 2 1,0 2 0,0 3 0,0 2 0,0-4 10,0-3 0,0-2 0,0 0 0,0 0-8,0 0 1,0 0-1,0 0-3,0 1 1,0-1 0,0 0 0,0 0-4,0 0 6,0 0 0,0 0-8,0 0 7,0 0 0,0 1 0,0-1 0,0 0 0,0 0 0,0 0-1,0 0 0,0 0 1,0 0-1,0 0 0,0 1 1,0-1-1,0 0 0,0 0 0,0 0 0,0 0 0,0 0-1,0 0 0,0 0 1,0 1-1,0-1 1,0-5 0,0 0 0,0 2 0,0 2 0,0 1 0,0 0 135,0 0-134,0 0 1,0 1 0,0-1 0,0 0 2,0 0 0,-1 0 0,-2 0 4,-2 0 1,0 0 0,5 0-16,0 1 1,0-1-5,0 0 0,0 0-8,0 0 1,-1-6-1,-2-2 1,-2 0-247,2 4-319,1 2-50,2-4 634,0-2 0,0-6 0,0 7 0,0 1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4:14.23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0 127 8463,'0'14'230,"5"1"1,0-1-200,-2 0 0,3 0 1,0 0-1,2 0-31,3 0 199,-5-6-123,7 5-31,-5-12 1,6 10 0,0-6 255,0-2-185,0-1 0,0-4 0,0-3 0,1-4 8,-1-4 1,-2-1 0,-1-1-1,-1-3-213,1-1 0,1-6 1,2 3-1,-1-1-418,-4-1 1,4 7 0,-5-3 0,1 3 506,0 2 0,-5-2 0,2 9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5:06.87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1933 0 8415,'-8'6'561,"-4"-2"-460,3 5 0,-4-4 1,-1 3-1,0-1 0,0 0 19,0-1 1,-1 0-1,0-1 1,-2 3-34,-2 0 1,-5 3-1,4-5 1,-1 0-37,1 0 1,-5 5 0,3-3 0,-2 2 60,1-1 1,-1 0-1,-5 6-229,-4-1 70,3 0 1,-6 0-1,5 2 0,-2 2 21,-7-2 1,6 6 0,-5-5-55,1 2 91,0 6 1,1-8-1,1 5 8,1-1 0,2-2-9,5-5 0,0 4 1,0 1-2,-1-1 0,1-3 1,0-1-1,1 0 21,4 1 1,1-3 0,5-1-1,-2-2 20,2 2 0,1 0 1,2 0-1,-2-3-17,-3-1 0,4 2 1,-4-3-1,3 0-10,2 1 0,0 2 0,0-4 0,1 0-9,4 1 0,-4-3 1,4 5-1,-4-2 2,-1-3 1,0 3 27,0-1-40,0 6 1,0-9 0,0 4-5,0 0 0,1-3 0,2 5 1,2 0-1,-2-2 7,-2 1 1,-1-1 0,0-3-9,0 2 1,0 4 0,0-3-5,-1 2 0,6-5 0,1 4 0,0-3-2,1 1 1,2 0-3,-5-5 0,6 0 0,-4 1 7,2 4 1,-1-3-72,3 2 60,2-2 7,-4-2-5,6 0-16,-6 0 0,2 0-33,-5 0 29,6 6 0,-5-4 19,3 2 1,2 0 27,-6 0 0,-1-1-6,-4 7-11,6-7 0,1 3 1,3-4 6,0 2 1,-7-2-7,3 4 0,-2-1 0,1 0 0,0-1 9,1 3 0,0-6 38,3 4 1,2-3 1,-6-2 1,4 0 0,-3 1 55,2 4-84,1-4 0,4 6-347,-4-7-322,3 0 320,-4 0 178,6 0 1,0 1-241,0 4 390,0-3 0,0 10 0,0-4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5:07.31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43 1 7699,'-8'6'428,"3"4"-323,3-4 0,2 2 2,0-4-18,0 4 1,-4 2 0,-1-1 127,2 2-201,1-5 0,1 7 0,-2-4 14,-2 4 1,0-4-1,5 1 1,0 1 8,0 1 1,0 2 31,0 0 0,0 0 1,2 1-11,2-1 1,0-2 0,3-1-101,0-1 87,4-7 1,-3 8-160,6-7 64,0 7 0,0-9 0,0 3-646,0-4 438,0 5 0,0-4 255,0 3 0,13-4 0,3-1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5:08.53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7718,'8'0'221,"-2"0"0,-4 0 0,3 0-88,4 0 1,-1 0-1,1 0-9,2 0-95,-4 0 1,5 4 0,-3 1-162,4-2 104,1-1 1,0-2 0,0 0-594,0 0 447,1 0 0,0 0 0,2 0 174,2 0 0,6 0 0,-3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5:09.08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9129,'0'14'119,"0"7"1,0-4 0,0 5 8,0-2-71,0 5 0,0-4 0,0 4 0,0-2-37,0 2 1,0-4 0,0-2 0,0-4 0,0-1 1,0 0 0,0 1 0,0-1-64,0 0 0,0-5 0,2-1 0,1 0-399,2 0 0,-1-4 291,-4 6 1,2-7-1205,2 2 627,-2-4 727,4-1 0,1 0 0,0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5:14.47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8419,'0'7'258,"0"0"1,2-7 0,3 0-172,4 0 1,4 0 7,1 0-51,0 0 1,0 0 0,0 0 85,0 0 1,0 0-1,0 0-235,1 0 1,-1 0 52,0 0 0,0 0 58,0 0 25,0 0 27,-6 0-30,4 0 1,-4 0 0,6 0 158,1 0-218,-1 0 0,-5 0-397,0 0-723,-5 0-233,2 0 1384,-6 0 0,0 0 0,0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5:15.08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8450,'1'10'430,"4"-1"-465,3-6 1,6 8-116,0-6 238,-6 6-159,4-10 24,-4 12 0,2-5 65,-1 6 1,-6 0 0,2 0 55,-3 0 0,-2-4 0,-2 1-52,-3 4 1,-1-1 0,-3 5 0,2-3 7,1-2 0,3-1 0,-5-2 1,2-2-1619,3 2 1588,-5-5 0,0 7 0,-6-5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5:16.1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43 42 7483,'0'-8'384,"-6"2"-277,4 6 1,-4 2-11,6 2 0,-5 0-385,0 5 350,1-6 1,4 5-83,0-3 0,-5 3-12,0 6 1,0-3 33,5 3 0,0-3-24,0 8 0,0-4 0,2-2 1,1-2 15,2-2 0,0-3 1,-4 7-12,4 3 1,1 1-1,4-3-16,-6 0 29,4 0 0,-2 0 0,5-1 0,-3-2-4,-2-2 0,4 1 0,-4 2-264,2-2 255,1 2 0,1-9 0,-1 5-24,2-2 18,-5-1 1,7-3-1,-4 1 11,4 2 0,1-1 0,0-5-5,0-4 1,0 2-1,0-7 90,1-1 1,-6-1 0,-1-2 35,-2 0 1,3 0-1,-4-1 1,-2 1-63,-1 0 1,-2 5 0,0-1 37,0-1 1,0-1-25,0-2 0,0 4 0,0 1 0,0-2 1,0-2 352,0-1-347,0 0 1,-2 5 155,-2-1-174,-4 1 0,-2-4 0,3 2 0,-1 2 51,0-2 0,3 5 0,-3 0-18,2-1 0,-5-1 0,2-6-54,-4 0 1,4 6 0,-1 4-15,-1 2 0,-1-3 0,-2 1 1,0-1 0,-1 5 10,1 0 0,5 0-99,0 0 92,-1 0 0,1 2-239,-1 2 98,7-2 0,-5 4-353,4-6 124,2 0 0,-4 2 0,4 2-892,-2 6 1244,2 2 0,-11 2 0,6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31.3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0 7505,'-1'7'35,"-2"-1"0,2-2-191,-1-1 1,1 2-1,1 3 156,0 0 0,0 0 0,0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5:28.09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28 29 7472,'-6'-8'-3,"5"0"840,-4 4-113,3 2-531,2-4-50,0 12 0,0-3 0,-1 7-299,-4 1 116,3 1 0,-4 7 0,6 1 56,0 2-57,0 2 1,0 4-1,0 0 1,0-1-103,0-3 1,0 1-1,0-5 1,0 0-20,0 1 1,0-2 0,2-7 0,1-1-421,2-2 1,-1-4 231,-4 5 1,2-9 0,1-2 349,2-12 0,1-1 0,-1-5 0,-4-9 0,6-2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5:28.4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95 42 7106,'0'-14'-562,"-2"6"1,-1 2 1194,-2 0 1,2 4-268,8-2 0,-2 2 0,6 2 0,2 0-263,2 0 1,1 0 0,0 2 0,0 1-45,0 1 1,1 7-1,0-3 1,2 2 25,2-1 0,0 0 1,-5 6-274,0-1 104,-6 0 0,5 0-90,-4 0 197,-3 0 0,1 0 0,-7 0 0,-2 0 10,-3 1 1,-2-1 0,-8 0 0,0 0-4,-4 0 0,-1 0 1,-6 0-1,3-1-77,-2-4 0,3 4 0,0-5 1,0-1-184,0-2 1,5-3-1,-2-2 1,3 0-433,2 0 0,5 0 1,1-2 661,2-3 0,7-2 0,7-8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5:29.60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6990,'8'0'1436,"-2"0"-1324,-6 0 1,2 2-1,1 3-53,2 4 0,0-1 0,-5 1 0,0 2-104,0 2 0,0 7 0,0 2 10,0 0 1,0 0 0,0-5 0,1 4 47,4 1 0,-4-5 1,4 3-129,-3 1 112,-2-6 0,0 10 0,0-4 8,0 1 6,0-5 0,0 10 1,1-5-1,2 1 7,2 1 0,0-1 1,-5 4-1,0-2-3,0-2 1,0-1 0,0 4 0,0-3-16,0 2 1,0 0 0,0 0 0,0-1 2,0 1 0,0 0 1,0 0-1,0-1 29,0 1 0,0-3 1,0 0-1,0 0-23,0-1 0,0 1 0,0 4 1,0-3 14,0 2 1,0 0-1,0 0-99,0-1 82,0-1 1,1 4 0,2-2-15,2-1 10,0-7 1,-5 9-31,0-2 32,0-4 1,0 5 0,0-4 0,0 1 0,0 1 6,0-1 1,0 3-1,0-4 1,0-1 2,0 1 0,0 2 1,0-3-1,0 1-6,0-1 0,0 4 0,0-4 0,0 0-12,0 1 1,0 2 0,0-2-1,0-1-1,0 1 1,0 2 0,0-4-1,0-2 5,0-1 1,0 3 0,0-1-26,0 0 23,0-3 1,0 4 0,0 0 0,0-2 0,0-1 1,0-2 0,0 0-1,0 2 3,0 3 0,0-4 0,0 4 1,0-2-1,0 2 0,0-3 0,0 3 0,0-2 15,0 2 1,0-4 0,0 4 0,0-3-8,0-2 1,0 2 0,0 1 0,0 2-8,0-2 0,-5-1 0,0-2 0,2 0-7,2 0 0,1 0 0,0 0 1,0 0 3,0 0 0,0 1 0,0-1-70,0 0 67,0 0 0,0 0-84,0 0 58,0-6-131,0 4-114,0-10-458,0 4-594,0-6 947,0 0 0,0-6 378,0-3 0,-6-10 0,-2-3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5:30.19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43 6669,'0'-8'674,"0"2"-418,0 6 455,0 0 0,1 6-613,4 3 1,-3 4 0,2 1-79,-2 0 1,3 0 0,-1 0 0,1-1 59,1-4 0,-4 4 0,4-4-167,0 4 13,-4-5 0,6 4-122,-3-2 203,2 2 0,3-2 1,-1-3 164,2 0-141,-4-3 0,5-4 0,-3 0 27,4 0 0,-4 0 1,1 0-1,1-1 12,1-4 1,2-3 0,-1-6-94,-4 0 0,7 0 0,-5 0 0,0 0 0,2 0-222,-1-1 1,2 1-1,-1 0 1,-2 0-772,-2 0 0,-1 0 1016,1 0 0,4-7 0,-5-1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5:32.56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14 7671,'0'-8'-317,"0"2"907,0 6-212,0 0-235,0 6 0,0 2-44,0 6 0,2 7 1,1 1-1,3 1 1,0 1-1,2 2 1,-2 6 10,1 5 1,4 3-1,-4-1 1,3-2-18,-1 3 1,-4 2 0,3 2-124,-2-2 75,5 4 0,-5-12 1,5 5-1,-3-3 9,-2-1-11,5-2 1,-9-5-120,3 0 0,1-4 39,-1-1 1,4-4 0,-4 3-194,-2-1 1,3-3 0,-1-2-98,-2 3 1,3-3 0,-1 2 0,-2-2-66,-1-2 1,-1-6 0,2-2-358,2 0 749,0-4 0,-5-2 0,0-8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5:32.91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99 14 7939,'-6'-7'141,"4"0"-45,-4 7 1,6 2-1,-2 1-66,-2 2 1,0 6-1,-3-2 46,0 4 0,1-4 0,3 0-194,-2 2 1,-4 2-100,4 1 0,-4 0-184,4 0 1,-1-1-396,1-4 617,3 4 0,-4-10 179,6 6 0,0-5 0,0 2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5:33.11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14 7939,'8'0'-18,"-2"0"1,0-1-1,4-2 328,2-2 1,-2 0 0,-1 5 0,2 2-247,2 2 0,2 0 0,2 3 0,2 1-446,-1 0 312,3-5 0,0 8 1,4-6-1,-2 0 228,3 1-158,0-5 0,2 12 0,1-5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5:33.91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8185,'12'6'233,"-2"4"1,-4 4-92,0 5 0,-4-2 0,2 7-206,-2 1 54,-2 1 0,0 3 0,0-3 1,0-1-136,0-1 0,5-2 0,-1 1-88,0-4 0,-3-3 1,1-4 94,2-2 1,0-4-1,3-8 90,0-2 0,2-4 0,-3-8 0,2-3 45,3-4 1,2-1 0,-1-1 0,-1-1 69,-1 1 0,-3 6 1,4 0-1,-1 3 52,1 2 0,-3 2 0,-1 1 0,1 3-32,0 1 0,-3 3 0,4 4-22,2 0 1,-3 1 0,0 4 0,0 4-29,0 4 1,-4 1 0,4 0-220,-2 0 149,-1 7 0,-3-6 0,1 4 0,2-3-329,-2-2 0,3 0 0,-1 0-163,-2 0 0,5-1 525,1-4 0,4-2 0,1-14 0,0-1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5:34.66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0 155 7891,'6'-14'0,"-4"5"-95,3-1 222,-4 7 334,-1-3-102,0 6-314,0 0 1,0 6 0,0 4-35,0 2 1,5 4 0,1 1-1,1 2 14,-1-2 1,0-1 0,-1-2-1,3 0-238,0 0 1,4-4-1,-3-3-49,4 0 1,-4-3 163,1-4 64,-1 0 0,1-3 0,-3-5 192,0-6-182,-3-3 0,-4 3 0,2-2 1,1-1 50,2-2 1,0 0 0,-5 5 0,-2 0 181,-3 0 1,4 0-1,-6 0-110,1 0 1,3 1 0,-5 2 0,0 3 26,1 2 1,2 1-103,-5 5 1,6 0-33,-6 0 0,7 7-101,-2 2 126,4-3 0,1 7 0,1-5-101,4 0 1,-2-1 8,7-2 65,-1-3 0,5 4-15,0-6 17,0 0 1,1 0 0,-1 0 7,0 0 22,0 0 0,0-5 1,0-1-1,0 0 58,0-1 1,0-2-1,1 4 2,-1 2 0,-5 2 0,0 1 19,2 0 1,-3 1 0,2 4-42,1 4 1,-5 4-1,0 2 1,-1 3-28,0 1 0,1 4 0,-3-3-74,2 2 1,1-4 77,-1 0 1,-2 3-197,6-2 65,-6-7 0,5 1-116,-3-4 26,3-3 1,1 1 112,1-7 0,-3-2 0,4-3 0,-3-4 16,-1-4 0,2-2 0,-4-2 0,-1-4-20,3-1 0,-6 5 1,5-3 16,1-1 1,-4 5 0,6-2 15,2 2 0,-3 8 75,1 3-60,1 4 1,2 7 0,-1 4 0,-1 2-15,1 2 0,1 0 0,1 0 502,-4 1-312,4-1 0,-5 0 0,6-2 172,0-2-271,0 2 1,-5-10 0,1 3 187,1-4-153,-5-1 1,7-1 16,-4-4 0,2-8 0,-2-7 0,-4-2-135,-3-3 0,-2 3 1,1-2-1,2 1-314,2 1 0,0-3 1,-5 6 346,0 2 0,-6 1 0,-2 2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5:35.37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212 15 7799,'-14'0'49,"0"0"260,0 0 1,4-5-56,1 0 1,0 1-122,-6 4 0,1 0 1,0 0-31,0 0 1,5 4 0,-1 3-1,1 0-67,1 4 0,-4 2 0,4 3 0,0 1-30,3 2 1,-1-1 0,1-2 11,2 3-27,1-3 0,2 4 0,0-6-170,0 0 123,0 7 1,7-10 0,2 3-201,4-2 176,1-5 0,1 3 0,4-5-606,5-2 399,-4-1 0,7-2 1,-4-2-1,4-1 287,1-2 0,0-12 0,1 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31.5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7951,'0'9'170,"0"-1"1,0-3-371,0 0 0,0-2-804,0 2 424,0 4 580,0 0 0,0 3 0,0-4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5:36.36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 99 7862,'-6'8'-265,"5"0"390,-4-4 0,3-1 20,2 7 1,2-1 0,3 5-115,4 0 0,-1-6 1,1-1-1,2-3-52,2 1 0,1 0 0,0-5 0,0-2-25,0-3 1,0 2 14,0-6 1,-4-1 0,-2-4 0,-2 0 20,-3 0 0,-1 5 1,-2-1-107,0-1 116,0-1 0,-2 2 1,-1 1-98,-2-2 90,-6 5 1,8-7-198,-6 4 178,-1 2 1,1 1 0,0 6 7,-2 0 1,4 6 0,3 5 0,2 5 39,2 3 0,0 6 1,0-1-1,0 1 21,0-2 0,2 2 0,2-4 0,6-1-15,2 0 1,-2-1 0,-1-6 0,2-2-122,2-2 1,1-6 59,0 2 1,0-5 0,0-5 0,0-4-1,0-5 9,0-5 0,-4-1 0,-1-6 20,2 3-7,-5-1 1,2-4-1,-5 2 1,4 0 12,0 3 0,-2 6 0,3-2 220,-2 3-183,-1 8 0,-3 2-7,2 6 0,3 2 1,2 2-1,-3 6 86,0 2 1,-2 7 0,3 0 0,1 0 5,0 1 0,0-3 1,3 5-1,-3-1-85,-2-4 0,3-1 1,-2-2-45,1 0 0,1-2 47,5-2 0,-4-4-178,-1-6 82,0-6 0,-1-2 1,-2-6 58,1 0 1,-6 0 0,10-2 1,-4 0-1,-1-1 4,0 0 0,3 9 1,-2-5-59,1 6 1,-4-3 33,6 5 1,-1 7-1,4 7-37,-4 4 0,-3 3 0,-4 1 1,1 2-202,2-2 1,1-1-1,-3-2 1,3 1-154,2 4 1,-3-5-1,3 2 405,-2-5 0,5-8 0,-9 3 0,4-6 0,-6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5:36.54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14 7862,'10'0'-109,"-1"0"0,-4 0 0,3 2 283,-2 2 1,5 0-365,-2 5 109,4-6 0,1 8 0,0-6-419,0-2 353,0-2 0,1-1 0,-1-1-248,0-4 79,0 4 316,0-12 0,0-1 0,0-8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5:37.49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43 57 7880,'-14'0'475,"-1"0"0,8 6-389,2 4-18,3 2 1,2 3 0,0-1-1,0 0 50,0 0 1,0 5 0,2 1 0,3 0-176,4 1 0,-1 2 1,1-2-1,2-1-42,2 1 1,1-1-1,0-3 1,0 2-8,0-2 1,0-3 0,2-4-1,1-4-37,2 0 1,0-4-1,-5 3 1,0-4 51,0-1 1,0-5-1,-1-1 1,-2-2 69,-2-3 1,-1-1 0,3-2 24,-2 0 12,1-7 1,-2 5-1,-4-4 111,-2 0-138,-2-2 1,0-2 0,0 1 38,0-2-29,0 4 1,0-1 0,-2 5-1,-1-2 1,-1 2 1,-6 6 0,4 3 0,-2 2-7,-3 3 0,3-3 1,-1 1 52,-2 2 0,5 7 0,-1 6 0,3 2 114,-1 2 1,0 7 0,5 2-1,0 2-110,0-1 1,0 3-1,0-4 1,2 2 91,2-1-106,4 2 1,2-10-85,-1 3 0,-1-3 88,1-2 1,4-5-218,-4 0 83,4-5 0,1 3-37,0-2 1,0-5 18,0 0 0,0-1-56,1-9 133,-8 1 1,6-5-1,-5-2 1,1-1-12,1-2 0,-6-5 0,6 6 0,-1 0 46,-1 3 1,0-4 0,-5 0-40,2 2 0,1 3 528,-1 4-164,-4 4-60,5 6-169,-6 6 0,0 2 1,0 6 135,0 0-149,0-6 1,5 5-115,0-4 58,0 4 1,-4-5-1,2-2 1,2 0 1,6-4-71,-2 2 0,2-8 0,0-6 0,-3-2-63,-2-2 0,5-1 1,-3 1-1,2 0 7,-1 0 1,-4-2 0,4-1 0,1-2-1,-3 2 1,4 1 0,-6 2 234,-2 0-188,5 0 0,-6 5 135,2-1 19,-2 7 1,-2-5 567,0 4-355,0 2-166,-6-4 1,4 12-1,-4 2-35,0 0 1,4 4 0,-3-2-113,4 2 1,1-2-1,1-1 131,4 2-198,3-5 0,1 5 0,1-4 20,1 0 0,-4-3 0,3 2 0,1-2-66,1 1 0,-2 0 0,-1-4 100,2 4-5,2-3 0,-4 6 0,-1-4-12,-2 6 0,4-2 0,-6 1 414,-1 2-266,-1-5 1,3 7 0,-1-4 280,0 4-297,-3 1 1,-2 0 0,-3 0 0,-2-1-69,-2-4 1,5 3 0,-3-4 0,1 2-157,0-1 0,-5-6-387,0 2 1,4-5 504,1-5 0,-3-3 0,0-6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5:53.4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225 14 8050,'-14'0'27,"0"0"1,0-5-1,0 1 1,0 1 223,-1 1 0,1 4 1,0 1-154,0 1 0,0 7 1,0-1-1,1 2-20,4 2 0,-2 7 1,5 2-7,-2 4-66,5 1 0,-5 5 0,5 2 0,-2 1 16,2 3 1,3-5 0,3 1 0,3-2-56,2 0 0,2 0 1,4-7-1,0-2-23,0-5 0,2-4 0,1-2 0,3-4-180,2-4 1,3-5 0,7-6 0,2-8 235,2-8 0,2-11 0,4-3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5:54.1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7275,'0'8'250,"0"5"0,0-6 0,0 8-171,0-1 1,0 4-1,0 1 1,1 0-13,4 1 1,-3 2-1,4 5 1,-1-2-61,-1-1 0,3-2 1,-4 3-1,2-3-135,-2-2 0,3 4 0,-1-6 0,-1 0-253,3-3 1,-6-1-1,5 1-461,1-1 842,-6 0 0,12-6 0,-5-2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5:54.5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 0 7972,'14'10'96,"0"-1"0,1 1 1,-1-1-17,0 0 1,0-1-1,0 3 1,0-3-62,0-2 0,-1 5 0,-2-3 0,-2 2 6,2-1 1,-3 0-1,1 6 48,2-1 0,-4 0 0,-3 0 0,-2 0-9,-2 0 0,-2 5 0,-2 0 0,-6 0-58,-2 1 0,-4 2 0,-1 5 0,-2-2-43,2-2 0,-4-1 0,2 2-801,2-6 610,2-2 1,0-3-1,1-2 228,0-2 0,0-6 0,0 3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5:59.53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10621,'6'8'184,"4"-3"1,1-2 0,0 0-1,-2 2 79,2-2 0,2 3 0,1-1-543,0-2 224,0-1 1,0-2 0,0 0-1,0 0-222,0 0 99,1 0 1,-1 0-214,0 0 1,0 0 0,0 0-356,0 0 1,-4 0 148,-1 0 0,-6-2 598,2-2 0,3 2 0,-1-4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5:59.82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 0 7910,'-8'0'1676,"4"0"-1441,8 0 1,4 7 0,6 1-113,0-1 1,-1 1 0,-2-5 0,-2 4 193,2 0 1,-3 3-563,1 4 0,-5 0 0,0 0 254,-2-6 1,-2 5 0,0-4-205,0 4 0,0 1 1,-2 0-1,-1 0-94,-2 0 1,-5 0-1,2 0 289,0 0 0,-5 0 0,5 1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00.28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 15 7862,'-6'-8'491,"5"2"0,-6 7 1,7 4-297,0 4 0,0 4 1,0 1-1,0 2 58,0 2 0,0 3 0,0 2-167,0-4 1,0 3 1,0 2 0,5-2-225,0 1 70,-1 1 0,-4-1 1,0-1-1,2-2-108,3-2 0,-4-3 0,4-1 0,-3 1-269,-2-1 0,1 0-85,4 0 0,3-6 529,6-4 0,0-8 0,0-4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00.93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6475,'0'8'1388,"0"-2"0,2-6-1204,3 0 1,-2 0-1,6 0-82,2 0 1,2 0-1,1 0 1,0 0-283,0 0 1,0 5 0,2-1-1118,3 0 904,-4-3 1,7 1 392,-3 2 0,-3-2 0,4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13.3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0 7526,'-4'0'803,"2"0"-279,4 0-428,-1 3 1,3 1-1,-3 3 1,2 2 80,1 1 1,-2 3 0,1 1-127,0 1 0,0-1 101,-1 4 0,-1-3-180,1 2 0,0 0-13,0 1 0,-1 0 0,1-1-82,-1 0 1,-1-1 0,2-4 0,0-1 2,-1-2 1,2-2 0,-1-1-97,0 1 1,-1-3 0,1-2 64,3-1 0,-2-4 0,2-2 0,0-4 187,1-4 0,0 0 0,1 0 84,-1 1 1,1 1-109,-1-2 1,1 1 0,0 1 9,2 2 0,-1 3 0,3 1 104,0 3 1,1 1-120,-1 1 0,1 0 0,-1 0-16,1 0 52,1 0 0,0 5 44,-2 2-71,1 4 192,-2-1-158,0 3 0,0 2 1,-4 1-1,-1-1 1,-2 0-1,0 0 167,-1 0 0,-2 1 1,-3-1-1,-1 0 110,-2-2 1,-2 0 0,-2 0-127,0-2 0,-1-2-40,-2-2 0,0 1-212,0-2 0,0 1 86,0-4 1,0-1 0,2-2-26,0 0 0,0-4 1,-1-2-1402,1-2 1,-1-4 787,4-1 0,1-2 603,3-4 0,2-2 0,-1-5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31.6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0 7915,'0'8'0,"0"0"444,0-3 1,0-2 149,-3-3-1527,2 4 492,-3-3 1,4 6 440,0-1 0,0 4 0,0 3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01.44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9174,'5'9'39,"0"1"0,5-2 1,-2 3 115,0-2 1,5 0-109,-4 5 0,-1 1 3,1-1-5,-5-6 0,2 4 0,-6-3-204,0 4-19,0-5 1,0 4 0,0-2 0,0 2-879,0 2 1056,-6 1 0,4 5 0,-4 2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02.75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0 7852,'-8'0'987,"2"0"0,6 2-836,0 2-118,6-2 1,2 4 0,6-6 153,0 0-117,6 0 0,-4 5 0,3 0 0,-2-1 17,2 3 1,-3-6-1,3 6 1,-4-3 77,-1 1 1,0 6-232,1-2 0,-3 4 0,-2 1-119,-6 0 1,-2 0-1,-2 0 1,0 2 131,0 3 1,-6 1 0,-4 5-70,-2-1 1,-3-7 0,3 3 0,1-2 0,2-3 9,-2-2 0,3-4 1,0 2 255,2-1-55,-5-7 0,7 8 181,-5-6 220,6-1 185,-3 2-455,6-4 0,1 4-186,4-6 0,-2 2 0,6 1 0,2 2-61,2-2 0,1-2 0,0-1 1,0 0-67,0 0 1,5 0-1,0 0-99,-2 0 0,-1 0 0,-2 0 1,0 0-1,0 0 66,0 0 1,1-1 0,-1-2-1866,0-2 1991,0 0 0,0-1 0,0-2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10.3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71 7612,'-14'0'295,"6"0"0,4 0 0,8 0 0,6 0-151,2 0 0,9-5 0,1 1 166,0 1-234,4-5 0,1 6 0,6-4 1,-2 1 29,-1 0 1,-2-1-1,0 3-94,1-2 1,-1-1-65,0 1 1,-4 4 61,-1-4 0,-6 4-117,2 1 183,-3 0 0,-10 0-67,-6 0 0,-11 0 0,-9 0 0,-2 0-143,-3 0 0,-3 4 1,-4 3-1,-1-1 72,2 0 0,1 3 0,2-2 1,0-1 22,-1 0 1,3 4 0,2-6 114,5 0 0,4-3-190,1-1 276,0 6 27,6-4-158,1 4-16,7-6 0,2 0 0,3 0-58,4 0 0,8 0 0,4 0 0,1 0 96,3 0 0,3 0 0,3 0 0,2 0 19,-1 0 1,-3 0 0,0 0 0,-1 2-37,0 2 1,-4-2 0,-1 3 0,1-4-251,-2-1 0,-2 0 1,-4-1-1,1-2-43,2-2 257,0 0 0,1 5 0,2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11.3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1 7299,'-8'14'881,"0"0"0,5 0-635,-2 0-286,0 0 1,5 0-1,0 0 1,0 2-49,0 3 0,0 3 1,0 5-203,0-4 1,0-3 0,0-5 0,0-1 289,0 0 0,0-6 0,0-2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11.5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 0 8112,'-2'8'276,"-3"-3"297,4-4 1,-4-1-1353,10 0 1,-2 5 778,6 0 0,1 0 0,4-5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25.1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7426,'0'-8'1243,"0"2"-1225,0 6 0,0 1-39,0 4 40,0-3 1,0 7 0,2-1 35,3 6 0,-2 8 0,5 0 0,-1 4-23,1 9 1,-3 1-1,4 5 1,1 3 30,-2 0 1,4 1-1,-4 0 1,1 4-34,1 1 0,-1-7 0,5 2 0,-1 2-52,-4 2 1,4-4 0,-5 2 0,0-3 40,4-2 0,-6-1 1,5-3-1,-1-5-5,1-3 0,-3 2 0,-1 1-247,0-1 140,-3-2 1,1-4 0,0-2-307,-2-5 147,-2-4 1,1-1 0,1 0-1142,2 1 1212,0-8 1,-7-7 0,-1-11 180,-2-6 0,-6-11 0,3-8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25.5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184 0 7833,'-13'6'764,"4"4"-404,-4-4 0,5 0-340,-6-6 0,5 7 0,-1 0-289,-1 1 0,4 5 0,-3-4-146,-1 4 0,3 1 0,1 0 0,-1 0 94,0 0 1,3-1-1,-3-2 321,2-2 0,-5 1 0,3 4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25.7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 7861,'8'-6'114,"0"4"-7,-3-2 1,-4 8-1,6 4 1,-1 0-64,3-3 0,4-4 0,2 1-111,4 3 1,-1-4 0,5 4 0,2-2-22,2 2 82,1-4 1,-4 7 0,-1-5-550,2 2 337,2 0 1,-1-5 217,-2 0 0,-4 6 0,-6 2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26.6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156 15 7861,'-10'0'88,"1"0"0,-1 0 60,-4 0 1,2-2 0,1-1-1,1-2-153,-1 2 1,3 2-1,1 2 1,-1 2-54,0 2 0,3 1 1,-3-1 144,2 5 0,1 2 0,4 2-336,-4 0 156,4-6 1,-6 6-1,7-1-86,0 4 151,0 2 0,5 0 1,1 1-151,2 2 108,-5-5 1,10 5-1,-4-5 1,4 2-189,1-1 0,2-3 0,1-2 1,3-4 129,2-4 0,2 1 0,2-1 128,-2-2 0,9-8 0,-3-3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27.3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226 494 7861,'-14'0'9,"0"0"0,0 0 77,0 0 0,0 0 0,-1-2-56,1-2 0,0-4 0,0-6-62,0 0 1,1 0 74,4-1 1,-3-8-137,2-1 81,4-12 1,-5 13 0,5-10 0,-1 3-108,1 2 130,1-7 1,5 7 0,0-3-106,0 1 1,0 11 0,0-4 17,0 5 1,2 4 0,3 2 23,4 2 1,-1 4 0,1 6 31,2 0 1,0 2 0,0 1-1,-1 3 19,1 2 0,0 3 1,0 5-1,-4 1 35,0 0 1,2-4 0,-3 5 0,1-2-14,-1-2 1,-1 0 0,-5 0-15,0 1-1,0-1 0,-5 1 0,-1 3 1,-2 0 5,-3 0 0,3-1 1,-1 0-23,-2 2 0,-2 0 0,-1-5 0,1 0 0,2 0 12,2 0 1,4 0-1,-3 0 1,2 1 23,3-1 1,0-5 0,0 0-16,-2 2 1,0 2 0,7 0 0,1-2-3,2-2 1,6 0 0,-2 4-70,4-4 1,1-2 0,0-7-194,0 0 155,0 0 1,5 0 0,1-2-339,2-3 285,2-9 0,-1-6 0,-1-5 151,-1 1 0,4 1 0,-10-12 0,6-1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31.8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7892,'3'8'-1885,"0"0"2446,0-4-150,-3 0-328,0-4 0,0-7 0,0-2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28.1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71 7524,'-6'-8'683,"4"2"0,-4 8-781,6 2 0,5 6 0,-1 9 0,1 4-13,1 4 1,-4-1-1,3 0 1,-4-3 55,-1 2 0,5-4 1,0-3-567,-2-2 444,-2-2 1,1-1 0,1-2-368,2-2 379,-1-6 1,-2 3 164,3-6 0,-4-6 0,4-5 0,-4-4 0,-1-4 0,0-10 0,0 4 0,0 0 0,0-1 0,-1-1 0,-2 0 0,-2 2 78,2 2 0,1 5 0,2 0 0,0 2 427,0 2 0,0 4-186,0 1 1,2 6-193,3-2 0,2 4 0,6 2 0,-2 2-76,-2 2 0,1 6 1,4-2 5,0 4-64,0 1 1,0 0-1,0 0 1,-1 0 34,-4 1 1,2-1 0,-6 0 0,-2 0 11,-1 0 0,-2 2 1,0 1-1,-2 2-34,-3-2 0,-2-1 1,-8-1-1,1 1-144,0-2 0,-5 7 1,1-11-1,-1 0-454,-2-2 1,10-4 0,-3-2 591,2 3 0,-1-4 0,-1 6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28.8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184 85 6758,'-14'-5'0,"2"-1"0,1 0 675,1-1 0,6-2-485,-6 4 0,5-4 1,-4 3-238,-2-2 0,-1 0-166,-3-2 1,6 4-67,0 6 1,5 2 83,0 2 1,2 4-1,2 6-65,0 1 207,0-1 1,0 0 0,2 0 140,2 0-134,-2 0 1,11-4 0,-4-1 98,4 2-29,1 1 1,-5 3 0,0-1 45,2 0 0,0 0 1,0-2-1,-3-1 40,-1-1 1,-3-5 0,-4 4 0,0 2 23,0 1 1,-1 3 0,-4-3 0,-4-1-81,-4-2 1,-1 1-1,0 2-159,0-2 1,0-2 0,-1-5-134,1 2 1,5-1-663,0-4 527,-1-6 373,2 4 0,-4-10 0,4 4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29.0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7326,'0'14'5,"0"0"1,2 0 0,1 1 0,2-1-356,-2 0 0,3 1-174,-1 4 406,6-9 1,-8 7 117,6-12 0,1 6 0,4-4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29.1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0 7770,'-8'2'-200,"3"2"199,4 4 1,1 11 0,0 0-623,0-2 446,6 5 1,2-6 0,6 4 0,-1-1 176,-4 0 0,10 6 0,-4-3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29.9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114 156 7797,'0'-15'207,"0"1"1,-2 5 0,-1 0-153,-2-2-22,1-2 0,2-1-167,-3 0 45,4 0 1,-12 0 18,4-1 1,1 8 0,-1 2 13,-2 3 1,3 2 0,0 2 0,2 3-67,3 4 1,-4-1-1,3 1 1,0 2-62,3 2 0,1 1 0,0 0 40,0 0 0,0 0 99,0 0 1,6-1-36,4-4 1,2-2 120,2-7 1,0 0 0,-1-2 76,-4-3-72,4 4 0,-10-7 68,6 3 0,1 4 7,4-4 0,-5 5 1,-1 5-67,-2 4 1,4 5 0,-5 3 0,-1 2 52,2-2 0,-4 5 1,3 0-1,-4 0-8,-1-3 0,0 1 0,0 1 0,0-1-33,0 1 0,-1 2 1,-4-4-1,-3-2 62,0-1 0,-4 3-272,2 0 94,-2-1 0,2-10 0,3-2 16,0 1 20,-4-6 1,4 6 0,-6-9-32,4-3 1,1-3 0,5-7 0,-2-2-60,2-2 0,1-6 0,2 1 63,0-3 0,2-1 0,2 0 1,4 0-1,2 0-13,-1-1 1,1 1 0,4 0 0,1 0 48,4-1 0,-3 7 1,3 4-1,-4 0 26,-1 0 0,1 7 0,-1-2 0,0 4-15,0 1 0,0 3 0,0-3 25,0 2-31,0 1 0,0 7 0,-1 3 33,-4 4 0,2 4 0,-6 1 0,0 0 50,1 0 1,-4 0-1,2 2 1,-2 1 3,-2 2 1,0 0-1,0-5-96,0 0 1,0-5-210,0 1 168,6-7 0,0 1 0,5-8 0,-3-6 26,-1-2 1,3-2 0,-2 0 56,0-1-49,5 1 1,-7-4 0,5-1 56,-2 1-49,1 3 0,2 5 170,-2 1-140,2 0 0,-9 1-6,7 3 1,-2 5-1,3 5-14,-2 4 1,-6 4-1,3 1 1,-1 0-71,0 0 1,1 0 0,-3 0-1,2 0-176,-2 0 0,3 5 0,-1 0 0,0-2-523,1-1 765,-4-2 0,10 0 0,-4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30.4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226 99 7730,'-12'-14'316,"1"0"-131,1 0 0,6 4 1,-6 1-101,-1-2 0,3 4 1,1 1-135,0 0 1,-4 4 0,2-2-93,-4 2 99,-1 2 0,5 2 0,-1 2-162,-1 6 120,-1-4 1,-1 11-1,2-3 1,4 4 24,0 2 0,1-4 0,3 4 1,-2-1 8,2 0 1,1-5 0,2-5-1,2 1-39,3-2 1,3 2-1,6-5 36,0-2 1,0-3-1,0-4 1,0-6 61,0-2 1,0-2 0,0-1-63,1 1 0,-6 0 0,0-1 333,2-4-132,-4 3 1,4-4 155,-7 6-152,1 6 1,-3-3 113,2 6-214,-2 0 1,4 7-1,-4 3-14,2 4 1,-2 5 0,4 3 0,-1 4-103,0 1 0,1 0 1,-3 3-1,3-3-141,2-2 1,-3-1 0,3-5-190,-2 0 1,0 0 0,-1-1 393,4-4 0,-2-3 0,5-12 0,-4-2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30.6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8049,'0'14'0,"0"2"74,0 2 0,0 0 0,0 5 0,1 2-173,4 2 1,-2 0-1,5-2 1,-2-3-151,-3-2 0,3 5 0,1-3 1,-1 0-55,0-3 303,-1 3 0,1-7 0,2 6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30.9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85 15 7711,'0'-8'333,"-6"1"1,4 9 0,-4 1-186,-1 2 1,6 6-499,-4-2 236,4 4 0,1 1 1,0 0-77,0 0 1,0 0 0,1 0-298,4 0 276,-4-6 99,12 5-46,-5-5 241,6 6-65,0 0 1,-5-5-28,1 1 1,-5-2 0,2 3-1,0-2 222,-4 2 0,-2 1 0,-1 3 80,0-1 1,0-5-1,-1 0-141,-4 2 0,-3-4 1,-6-3-1,0-2-519,0-2 0,-2 0 367,-3 0 0,-9-6 0,-8-2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32.5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1 198 6971,'14'0'297,"2"0"0,1 0-115,2 0 0,0 0 0,-5 0-89,0 0-64,0 0 1,0 0 0,0 0-390,0 0 213,0-6 1,-4 4-62,-1-3 161,-6-3 0,4 5 1,-7-6 44,0-2 0,-2 3 1,-1-1-1,-3-1 4,-2 2 0,-2 1 0,-4 3 1,0 0 5,0 1 1,5-1-1,-1 1 1,-1-1 1,-1 0 0,2 4 1,2 5-1,2 5-10,3 2 1,-3 4 0,1 1-1,2 3 15,1 2 1,4-3-1,1 3 1,3 0-8,2 0 0,-3-5 0,4 4 168,2-1-166,2-4 1,1 3 0,0-8-37,0-2 5,0-6 0,2 8 0,1-6-5,2-2 1,-2-3 0,-6-5 0,-1-4 9,1-4 1,1-2 0,1-3 0,-2-2 19,-2-2 0,-4 5 0,3-4 0,-2 3 47,-3-1 1,-1 0 0,-1 5 232,4 0-222,-4 0 1,7 6-21,-3 3 1,-3 5 0,4 5 145,0 4-163,-4 4 0,9 1 1,-5 0-72,2 0 44,-5 0 1,9 0 0,-2 0-25,2 0 0,1-4 0,-2-2 0,-2-2-35,2-3 1,2-1 0,1-2 0,0 0 1,0-7 0,-1-2 0,-2-4 3,-2-1 0,-1 0 0,3-1 1,-2-1 44,2 2 1,-4-3-1,-1 9 1,-2-2 26,1 1 1,6 6-36,-1-2 1,-3 3 184,3 2-168,-1 0 1,1 2 0,-1 1 237,2 2-215,2 6 0,-1-8 1,-1 5-1,-2-2 18,2-3 0,7-1 1,1-2-1,-2 0-7,-2 0 1,0 0 0,0 0 0,2-2-11,2-2 0,-1-4 0,-7-5 0,-2 2-2,2 2 0,-5-1 0,0-4 1,-1 0 49,0 0 1,0 0 0,-5 0-7,0 0 0,-7 0-24,-2-1 0,-4 6 0,-1 1-184,0 2 161,0 1 1,5 5 0,-1 2-27,-1 2-14,5-2 1,-5 11 0,5-4-1,-1 4-15,1 1 1,1 0 0,5 1-1,0 3 19,0 1 0,0 4 0,0-4 1,2 0 1,3 1 0,1-4 0,5 3 0,-2-5-16,2-5 1,2 2-1,1-6-24,0-2 0,0-2 1,0-1-1,0 0 1,1-1-35,-1-4 1,0-3-1,0-6 1,0-1 17,0-4 1,-4 3-1,-1-3 112,2 4-26,-5-6 1,5 5-1,-6-2 1,0 2-65,1 2 0,-5 0 225,4 0-41,3 0 0,-5 6-48,6 3 1,-4 5-4,5 5 1,-7 3 0,1 6-1,0 0-5,0 0 1,-2 5 0,3 0-1,-2-2-51,1-2 1,0 0-1,3-1-60,0 0 0,-1-2 0,-3-1 0,3-3-8,2-2 0,-3-1-225,4-5 171,1 0 1,-1-6 0,0-4 84,2-2-6,-4-8 1,4 2 0,-5-4 0,2 2 32,3 3 1,-5 1-1,0 2 1,-1 0 80,0 0 0,4 4 66,-4 1 0,1 6-66,-1-2 0,-2 5 0,5 5 0,-2 4-36,-3 4 0,3 1 1,-1 1-1,-2 3-101,-1 1 1,3 4-1,-1-3 1,1 1 52,1-1 1,-4 4 0,4-5-1733,0-2 1719,-4-2 0,10 6 0,-4 1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34.3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29 226 7675,'-5'-9'8,"0"0"1,-1 4-1,3-5 263,-2-1 1,1-1 217,4-2-460,0 6 1,0 3 122,0 10 1,1 4 0,2 10-367,2 5 149,6 2 1,-9 3-1,2-1-165,-2 0 156,4 0 1,-4-1 0,2-2-1,-1-3-90,2-2 1,-3-6 0,4-4-28,0 1 1,-3-5 114,7-1 0,-5-5 0,2-5 0,1-4 67,0-4 0,-3-7 0,3-4 0,-1-1 71,1 2 1,-3-2 0,3 6-40,-2 1 1,5 3-23,-2 1 1,-1 7 65,2 7-71,-1 0 0,1 13 0,-3-4 122,0 4-103,4 1 0,-5 0 0,5-1 1,-3-2 23,-2-2 1,5-4-1,-2 3-9,4-2 0,-4-1 0,1-5 1,-1-2 2,-1-3 1,4-3-1,-4-6 1,2-1-22,-1-4 1,-1-2 0,1-4 0,-2 2-38,-1-2 0,-4-2 1,2-1-21,-2 0 0,2-1 0,1 3 1,-2 2 52,-1 5-28,-2 4-150,0 1 160,0 6 1,1 2 20,4 6 1,-3 11-1,2 3 1,-2 3 0,0 3 12,2 4 0,-2 1 0,4 0 1,-1-2-3,0 3 0,1-1 0,-3-2 0,3-2-5,2-1 1,-5-4 0,3 2 0,-1-2-70,0-2 1,1-1-1,-3-2-86,2-2 46,0-6 0,1 4 60,3-7 1,-1-7 0,0-2-16,-2-4 20,5-1 0,-8-5 0,5-1 161,-1-2-144,3 5 1,-8-4-1,4 7 26,1 0 1,-4 2 24,6 2 1,-4 4 5,4 6 0,-4 2 0,4 2-9,2 6 0,-3 2 0,2 2 0,1 2 0,1 1 4,2 2 1,0 0-1,0-5 1,2 0-29,3 0 0,-3 0 0,2-1 0,-2-4 25,-2-4 1,0 1-1,0-1-81,1-2 0,-1-1 0,-2-4 0,-1-3 0,-1-2 32,1-1 0,-4-10 0,1 4 0,-1-3 38,-4-3 1,3 4-1,-1-4-4,-2-1 0,-2 4 0,-1-5 0,0 2 24,0 2 0,-1 3 0,-2 1 0,-2 0 59,2-1 0,-5 8 0,0 0-60,0 1 0,-4 4 0,2-1-40,-2 6 1,2 1-1,3 5 1,0 2 19,4 2 1,-3 1 0,1 1 0,2 3-121,1 0 1,2 6 0,0-4 0,2 1-5,3-1 92,-4 5 1,10-8 0,-4 5 1,0-1 1,1-7-1,3-5 1,-1 1-1,1-1-2,1 0 1,2-5 0,0 0 0,0-2-43,1-2 0,0-6 1,2-4-1,2-2 14,-1-2 1,-3-7 0,-1-1 0,0-1 17,1-1 1,-6 5 0,-1-3 0,0 0 2,-1 1 0,-2 3 1,3-1-1,-2 4 47,-3 1 1,4 4 230,-3 1-213,7 6-43,-9-4 0,6 7 0,-5 2 226,2 3-217,6 3 1,-10 6 13,4 0-13,-4 0 0,4 0 1,0 0-1,0 0 0,-1 0-6,1 0 0,1-1 0,-3-2 26,2-2-257,6-5 153,-9 8 1,10-10 0,-4 1-1,1-5 41,1-3 1,-5-5-1,2 0 1,1-2-14,0-3 1,-3 1-1,4 0 120,2 0-97,-5-6 0,5 4 1,-4-3 93,0 4-85,-3 7 1,3-5 169,-2 4-23,-3 2 1,6 1-39,-4 6 1,-1 0-24,7 0 0,-5 6 1,2 5-52,0 7 1,-1-1 0,-3 6-1,3 3 1,1 0-192,-1 2 1,0 5 0,-3 0-1,2-1-1088,-2-3 1248,5-7 0,0 5 0,6-5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33.4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6840,'5'0'-119,"1"0"0,0 0 141,1 0 0,1 0 1,1 0 283,2 0-278,-2 0 1,4 0 0,-4 0-210,2 0 32,4 0 1,-5 0 0,2 0-1,0 0 28,-2 0 0,-1 0 121,-1 0 0,0 4 0,0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37.5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28 6073,'0'-7'1748,"0"0"-2057,0 7 262,0 0 0,0 8 0,0 5 0,0 4 46,0 0 0,0-1 0,0 0-48,0 2 0,0-2 0,0 3 18,0-3 0,1-2 0,4 0 36,-4 0-54,6-6 1,-6-2 45,4-6 0,-2 0 1,5-2-12,-2-2 1,5-4 0,-3-8 13,0-3 1,4-1 0,-2-5 0,1 3-4,-2 2 0,4 1 0,-4 5 0,2 0 0,0 1 111,-2 4 1,1-2-41,4 6-60,-6 0 1,0 11-1,-5 4 173,2 2-176,-1 3 0,1 0 1,0 4-1,-2 5 13,-2 2 1,1-2 0,1-1 0,2 1-119,-2-2 1,-2 3-1,-1-5 1,2 1-321,3-1 1,-4-6 419,4-5 0,3 1 0,0 4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37.9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57 7450,'-6'14'0,"-2"0"-273,0 0 1,0 0 0,5 0 0,-2 0 405,2 0 0,2 5 0,1 0 0,0-2-94,0-1 0,4-2 0,3 0 1,1-1-42,3-4 1,1 2-1,2-6 1,0-2-3,0-2 1,1-2-1,-1-4 1,0-4 9,0-4 1,-5-2 0,-1-3-51,-2-1 44,5 1 0,-9-1 0,3 0 211,-4 2-185,-1 1 0,0-3 0,-1 0 129,-4 2-149,-3 2 1,-6 0 0,0 3-1,0 1-32,0 2 1,4 5-1,1 0 1,-2 2-113,-2 2 1,-1 2 0,0 2-1,2 6-71,2 2 209,4 2 0,0 7 0,-2 1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38.6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43 8002,'0'14'182,"0"0"1,0 2-320,0 3 79,0 3 0,2 5 0,1-2 1,2-2-7,-2 2 1,3-4 0,-1-1 0,-1-1-1,3 0 1,-6-5 0,6-5-76,-1 2 0,-3-5 1,6-1 91,2-3 1,-3-4 0,2-3 0,-1-6 35,-1-6 1,3 1 0,-5-4 0,2 1-33,3 0 0,-3-4 1,0 4-37,-2 2 59,5 1 1,-8 4 0,5 1 86,-2 1-89,-1 7 1,1-3 23,3 6 0,-1 1 0,0 4 228,-2 5-205,5 2 1,-7-2 0,3-1 0,1 2 76,0 1 0,1 1 1,6-2-1,-1-3-8,0-2 1,-5 3 0,1-4 0,1-2-20,1-1 0,2-2 1,-1-2-1,-2-2 95,-2-6 0,-1-2 0,3-2-222,-2-1 106,-5 1 0,6-4 1,-5-1-1,0 1 43,1 3 0,-4-4 0,2 0-1071,-2 2 507,-2 1 1,0 2 182,0 0 0,-2 6 284,-2 3 0,2 4 0,-4 1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39.1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141 63 7844,'-8'-6'60,"1"3"0,2-5 116,-4 2 0,1-4 1,0 4-126,2-2 1,-5 5-155,1-2 1,2 4 0,-1 2 111,-2 4 0,3 3 0,0 6-365,2 0 226,1 0 1,1 0 0,-1 0-145,2 1 252,1-1 1,2 0 0,0 0-83,0 0 68,0-6 0,0 4-80,0-2 110,0-4 1,2 5 8,2-6 0,4-1 46,6-4 0,-4-1 0,-1-4-5,2-4 0,2-4 0,-1-1-39,-2 0 1,2 0 0,-4 0-16,0 0 1,0 1 0,-5 2 0,2 2 7,-2-2 1,-2 3 0,1-1-17,3-2 14,-4 4 0,5-5 28,-6 2 1,2 4 0,1 0 15,2 0 1,0 6-18,-5 0 0,0 6 0,0 8 0,0 0 57,0 0 1,4 0-1,1 0-30,-2 0 1,-1 1 0,-2-1 0,0 0 0,1 0-77,4 0 1,-3 0 0,4 0-218,0 0 0,-4-4 0,4-2-196,0-2 0,-3-1 439,7-5 0,-1 0 0,5-7 0,0-1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39.3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8203,'0'14'-183,"0"-4"1,0-1-1,0 2 114,0 1 0,5 3 0,-1-1 0,-1 0-123,-1 0 1,-2 0 0,2-1-529,2-4 720,-2 3 0,10-10 0,-4 4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39.5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7571,'7'-8'-375,"-6"1"1,7 12 0,-5 1-1,3 2 375,2 3 0,2 2 0,4 7 0,0 2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39.7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7805,'9'8'-30,"1"-3"7,1-4 1,1-1 0,2 0-1,2 0-36,3 0 0,-2 5 1,5 0-1,0-2-27,0-2 0,-5 4 1,4 0-1,-3-2-131,1-2 0,0-1 0,-5 0 217,0 0 0,7 0 0,1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40.0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7182,'0'14'71,"0"-4"1,0-1 0,0 4 8,0 4 0,0-1 0,0 4 0,0 0 17,0 4 1,5-2 0,-1 0 0,0 0-2,-3 0 0,4 0 1,0 3-1,-1-3-57,2-2 0,-2-1 0,3-5 0,0 0-62,-4 0 0,3-4 1,0-3-64,2 0 1,2-3-1,4-4 1,0 0-216,0 0 1,0-8-1,2-6 301,3-8 0,3-4 0,6-2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40.4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99 1 7746,'-14'0'-283,"4"0"1,1 0 262,-2 0 1,3 1 0,-1 4 149,-2 4 0,3-1 1,0 1-1,2 2-97,3 2 0,1 3 0,2 1 0,0 3 46,0 2 0,0 0 1,0 3-152,0-1 45,0-7 0,2 8 0,1-6-182,1-2 1,7 0 54,-1 2 0,-2-8-402,1 3 255,0-9 301,6 1 0,5 1 0,2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40.6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0 8026,'0'14'81,"5"-4"1,1-1 0,0 2-40,1 2 1,2 2-1,-3 3 1,1 2 49,-1 2 1,3-5-1,-4 4 1,-2-3-118,-1 1 0,2 2 0,1-4 0,-2 2-66,-1-2 0,-8 0 0,-2 0 1,-2 2-204,1-2 0,-2-1 0,-6-2 294,-2 0 0,-6 0 0,3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33.7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1 7126,'-5'3'167,"2"3"1,2 1-1,-1 1 1,-1 0-190,1 0 1,1 3-1,1 1 1,0 1 11,0 4 1,0-1 0,0 2 0,0-3 26,0-1 1,0 4 0,0-3 59,0 0-58,0 3 2,0-5 0,0 0 1,0 0 10,0-2 1,1 2 0,1-4 74,1-2-108,-1-1 1,-2 3 0,1-1 0,1 0-25,1 0 1,2-3 0,-1 0 0,-1-1-59,1 1 0,2-3 0,0 3 13,1-1 1,1 1 0,1-2-174,2-2 1,-2 0 0,3-1 0,-1 0 242,3 0 0,1-7 0,1-2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41.2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7210,'0'14'-200,"0"0"0,0 0 141,0 0 0,0-4 0,0-1-205,0 2 115,0 1 0,4 3 149,1-1 0,0 0 0,-5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41.4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6046,'14'10'-69,"0"-1"1,0-4 0,-1 4 68,-4 2 0,10 2 0,-3 1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41.8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100 0 7786,'-15'0'-295,"6"0"0,0 0 133,-2 0 1,4 2 175,3 2 1,2-1-1,2 7-46,0 1 1,0-3 0,0 1 9,0 2 1,2 0 0,2 0 7,6-2 1,2 1 0,2 4 13,1 0 1,-3-5-1,-1 1 40,-2 1-47,1 1 0,-1-2 0,-1-1 0,-2 2 18,-2 2 0,2-4 315,-1 0-171,-1 1 1,-4-1 0,-1-1-29,-4-2 0,-3 4 1,-6-5-1,0-2-41,0-2 0,0 4 0,0 0 0,-1-2-199,1-2 1,0-2-266,0-4 1,2-3 377,2-6 0,-2 0 0,4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42.1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170 55 7477,'-15'-4'0,"1"-1"0,2 0-260,2-1 0,-2 4 1,2-4-1,-2 1 619,-2 1 1,0-1 101,0 5 1,-1-5-320,1 0-1,6 2-201,4 8 1,2 3 0,2 6 0,0 0-97,0 0 0,2 2 1,2 1-1,4 2-119,0-2 0,5 4 0,-4-3 83,4 0 0,1-3 0,0-1 0,0 1 192,0-1 0,6 0 0,2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42.6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184 114 7549,'0'-15'-651,"-5"1"1,-1 2 1016,-2 2-194,-2-2 0,1 6 0,1-5-97,2 1-91,-5 7 0,8-8 1,-7 6-6,-1 2 1,-1 2 0,-2 2 6,0 4 1,4-2-1,1 6 1,-1 4 0,3 4 1,-1-1 0,5 4 0,-2-1 13,2 0 0,1 4 0,2-4 0,0-1-2,0-3 0,6-1 0,4-1-57,2-4 1,-2-2 0,-1-7-1,2 0 38,2 0 0,1-2 1,-2-3 173,-2-4-163,2-4 1,-4-1-1,5 0 1,-2-2 30,-2-2 0,-1 2 0,3-4 0,-3 1 69,-2 0 1,0 5-1,-3 4-28,2-1 0,1 5-59,-1 1 1,-3 5 0,4 5-11,0 5 0,-4 7 0,3 3 1,-4 2-1,-1 3 1,5-3-1,0 0 1,-1 0-174,2 0 0,-2-5 0,3 2 95,0-3 1,2-7 0,-3-1 83,2-2 0,2-1 0,4-5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42.8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7109,'0'16'186,"2"1"-148,2 2 0,-2 6 1,4-2-195,1 4 153,-6 1 0,7 0 0,-5-1-197,2-3 86,0 2 1,-1-8-1,1 3 1,0 0-186,1-4 0,-4-1 299,2-2 0,4 6 0,0 2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43.0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7723,'0'14'92,"0"-5"1,0 2-1,0 3-11,0 4 0,0 7 0,0-3 1,0 1-107,0 1 0,4-2 0,1 3 0,-2-2-165,-1 2 0,-1-3 0,3 0 0,0 0-44,-1 0 1,4-5 0,-3 4 0,1-3-330,1 1 563,-4-6 0,10 6 0,-4-4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43.4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71 170 7724,'14'0'-278,"-4"0"1,-3-1 0,1-3 308,0 0 1,-3-6 0,3 4 41,-2-2 1,-1 5 0,-4-9 0,2 2 69,2-2 1,0 2 0,-7 1-19,-3-2 0,2 0 0,-6 0-72,-2 1 0,-2 3 0,1-4 0,1 3-69,1 1 0,6 3 1,-6 4-16,-1 0 1,3 0 0,-1 1-15,-2 4 0,5-2 0,0 7 36,-1 1 0,6 3 1,-4 3-1,3 2 0,2-2-42,0-1 0,0 2 0,2 1 0,3 0-130,4 1 0,-1-4 0,1 3 0,2-3-94,2-2 0,-4 0 1,1-2 161,1-2 0,6 1 1,2-6 112,-2-2 0,5-2 0,0-1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44.0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184 353 7677,'8'-6'-187,"-2"2"0,-7-3 226,-4 0 1,2-4 340,-6 2-277,5-4 0,-3 4 0,2 1 1,-3 0-28,0 0 0,-4 5 0,2-3-41,-2 0 0,-2 4 1,0-3-130,-1 4 0,3 2 1,1 4-1,3 5-49,2 2 0,-4 2 0,6 0 1,1 0 4,1 1 0,-3-1 1,1 0-1,0 0 68,3 0 1,2 0-1,3 0 1,2 0 6,2 0 0,-4-4 0,6-1 92,1 2-8,-5-4 0,7 0 0,-4-4 4,4 2 0,1 0 0,0-5 53,0 0-78,0-6 1,0-4 0,0-7 0,-1-2 8,-4 2 1,4-5-1,-5 0 1,1-2 6,0 1 0,-5-1 0,2-4 0,-2 0 11,1 0 0,0 0 1,-5 1-1,0 2 33,0 1 1,0 5-1,0-2 1,-2 0 92,-2 4 1,2 6 0,-4 2 68,0-2 69,4 4 40,-4 1-284,6 6 9,0 0 0,0 6 0,0 4-12,0 2 0,0 9 1,0 2-1,0 4 0,0 1-19,0 0 0,0 0 1,0 1-1,0-1-77,0 0 1,0 0 0,1-1-1,2-2-166,2-1 0,0-6 1,-4 4-1,2-1-471,2-4 689,6-8 0,-3 4 0,6-5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44.5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 0 7726,'-8'6'12,"4"4"0,-2 2 0,1 3-219,2-1 201,1 0 1,2 0 0,0 2 0,0 1 78,0 2 0,0-1 0,0-2-254,0 3 132,6-3 0,1 4 0,4-6 0,-2-1 29,2-4 0,2 2 0,1-6 19,0-2 1,0-2 0,0-2 0,-1-4 37,-4-4 1,2-4 0,-6-1 0,-1 0 2,3 0 0,-6-2 0,4-1 1,-5-2-1,-5 2 0,2-3 0,-6 1 0,-1 1-58,2 3 0,-4 5 0,2 3-229,-2 0 164,-2 3 1,0 4-1,0 0-4,-1 0 0,8 1 1,0 4-746,1 4 832,4 4 0,-4 1 0,6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34.4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7012,'8'0'1,"1"0"1,-1 0 0,0 0-1,0 0 76,0 0 0,0 0 0,0 2-65,0 1 0,0 0 0,0-3 0,1 1-21,-1 1 1,-3-1 0,0 2-1,1-1 56,-2 0 1,4-1-110,-3 2 1,-1-2 79,2-1 1,-3 3-6,2-1 0,-2 1 37,2-3-32,-3 0-3,5 0 16,-6 0 1,3 1 91,-1 2-59,-2-3-1,6 4-50,-6 0 0,4-3-15,-3 5 1,0-2 0,3 3 0,-2-2 23,-1 1 1,0 2-1,0 0 1,0 0-1,0 0 1,2 0 0,-2 0 0,0 1-13,-1 2 1,0-1 0,1 3 0,1 1-16,-2-2 17,4 4 0,-4-4 0,1 4-7,-1 1 0,-1-4 0,1 1 0,1 0-8,1 1 0,-1 2 1,-2-2-1,0-1 21,0 0 1,3-2 0,0 2-1,-1-3 36,-1-2 0,-1-1 0,0 0 1,0 0 56,0 0 1,0-3 0,0 1 202,0 0 1,0-1-145,0 0 0,0-2 0,-1 1-25,-2 0 0,1 1 1,-3-2-96,-2-1 1,0 0 0,-1-1-526,0 2 189,0 0 1,0-3 0,0 1 0,-1 0 285,-2 2 0,-2 3 0,-3-1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45.0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7096,'8'2'252,"-2"3"-251,1 4 0,-6 4 0,4 1-2,-3 0 1,-1 0 0,2 0 0,2 0-12,-2 0 0,-1-4 1,-1-2-1,2-1-52,2 1 0,0-3 0,-4 3-216,4-2 260,-3-1 0,10-5-8,-2 0 13,2 0 1,2-6 0,0-4 7,0-2 1,-1-3 0,-2 1-1,-2 0 72,2 0 0,-3 0 0,0 0 104,-2 0 0,4 0 254,-6 0-180,7 6-186,-9 1 1,6 9 0,-5 3 0,2 6-1,-2 4-51,-2 4 1,-1 2 0,0-4-285,0 2 204,0 6 0,0-5 0,2 4-585,3-6 448,-4-2 1,7 1 210,-3-3 0,3 4 0,6-10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46.1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269 85 7745,'-5'-9'-43,"-1"1"-41,-2 2 0,3 1 0,-3 3 209,2-2-101,1 2 1,-1-9 0,-3 5-11,-4-2 1,-1 5 0,0-2 0,0 2-10,0-2 1,0 4 0,0-4 0,-1 3-45,1 2 0,0 7 1,0 2-22,0 4 1,1-4-1,2 0 1,4 2-48,0 2 1,3 1 0,4 0 55,0 0 0,0 0 0,0 1 33,0-1-13,6-6 1,-3 2 0,6-5 103,2-2-92,2-1 0,1-2 0,2 0 37,3 0-14,-4 0 1,6-5 0,-7-1 0,0-2 9,0-3 0,0-3 0,-1-3 0,-2-1 64,-2 6 0,-4-2 1,3 4 91,-2-2 0,-1 2 38,-5 1-150,0 6 0,1-2-114,4 10 0,-4 7 1,4 9-1,-3 1 6,-2 3 0,4 6 1,1 2-1,0-1 8,1-3 1,-3-2 0,5-2-438,-2-1 349,5-7 1,-8 8-1,5-6 1,0-2-296,0-1 425,-5-2 0,10 0 0,-6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6:47.6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0 183 7745,'10'2'-241,"-1"3"0,-6-2 0,4 6 0,-3 2 258,1 2 1,4 6 0,-2-1 0,-1 0-11,0-3 1,4-1 0,-4 1 0,0-1-28,0 0 0,1-2 0,-4-1-20,2-1 0,4-6 0,-3 4-192,2-1 216,-5-3 0,5-4 1,-3-1 19,4-4-22,-3 3 0,5-10 0,-4 2 66,0-2-41,-3-8 1,3 2 0,-3-4-1,2 0 11,2 0 0,-5 4 0,2-4 0,-2 3 113,1 6 1,-2-1-25,3 5 0,-2 2-89,1 3 0,3 8 0,4 6 0,-3 2 10,-2 3 0,5-1 0,-3 0-4,0 0 1,4 2 0,-4 1 0,1 2 0,1-2-36,-1-1 0,5-2 1,0-2-38,0-2 58,1 2 0,-1-10 1,0 4-119,0 0 98,0-4 0,0 4 1,0-6-1,0-1-14,0-4 1,5-3-1,0-6 19,-2 0 1,-1 0 0,-2 0 17,0-1 0,-1 1 0,-4 0 0,-4 0 35,-4 0 0,4 5 0,0-1 0,-2-1 42,-1-1 1,-2-2-1,0-1-57,0 1 1,-2 0-1,-1 0 1,-3 2 49,-2 2 0,3 2-122,-4 4 72,-1 2 1,1-4-125,-1 6 67,7 0 1,-8 1 0,5 2-12,-2 2 0,5 6 0,-2-1 0,4 2 13,1 2 0,0 5 0,0 0 0,0 0 31,0 1 1,1-4-1,2 3 1,4-4-1,1-1 1,1 0 0,4 1 0,-2-1-2,-2 0 1,0-5 0,7-1 0,1 0-38,2 0 1,1-5-1,-2 2 1,1-4 26,-2-1 0,-2 0 0,0-1-187,-1-4 115,0 3 1,0-10 0,0 2-148,0-2 193,-6 4 1,3-5 0,-5 6 0,0-3-35,1 1 0,-3 4 0,-2-3 0,1 0-18,2 1 0,0 2 0,-5-5 21,0-1 1,0 4 0,1-1-1,2 0 191,2 0 0,0 3 0,-5-4-90,0-2 0,1 3 0,2-1 22,2-2 1,0 3 84,-5-1-60,6 5 0,-4-3 31,2 2 179,-2 3-252,-2-10 1,1 10 121,4-3 3,-3 4-4,4 1-12,-6 0-15,0 0-168,0 6 0,0-3 0,0 7 50,0 1 1,0 1 0,0 2-55,0 0 39,6 1 0,-4-1 1,4 1 47,0 4-51,-4-3 0,6 4 0,-5-6 0,3 0 1,2 1 1,-3-1 0,4-2-63,2-2 1,-3 1 0,1-7-1,2-1 0,2-1 1,1-4 0,0-2-66,0-6 1,0 2 0,0-1 0,-1-2 61,-4-1 0,4-3 1,-5 1-1,1 2 69,1 2 0,-3-2 0,4 4 98,-1 0-125,-7-4 0,5 10 0,-5-4 64,2 0 1,6 4 30,-2-3 0,4 4 1,1 1-6,0 0 1,0 0-61,0 0-9,0 0 0,0 0 0,0 0 1,0 0 12,1 0 1,-1 0-1,0-2 74,0-3 1,-5 2 0,1-6-32,1-2 0,-3 0 0,-1 0 0,0 2 38,-4-2 0,3-2 0,-1-1-24,-2 0 0,-2 0 0,-1 0-128,0-1 107,0 8 0,0-6 103,0 4-104,0 2 0,-1 0-5,-4 2 1,-3 3-21,-6-2 0,5 2 1,-1 2-67,-1 0 1,4 0-7,-3 0 1,5 5 0,-2 1 32,0 2 0,3-3 0,4 4-46,0 2 57,0-5 1,0 7 0,0-4 142,0 4-141,0 1 1,1 0-1,2 0 1,4 0 19,0 0 0,1 0 1,3 0 82,-1 1-141,-1-1 0,5-2 0,0-1 0,2-1-112,3 1 1,-2-5 0,5-1 0,0-4-32,0-1 0,-3 0 1,4 0 179,2 0 0,-4-6 0,-1-2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7:17.6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5 6884,'-3'-2'1928,"1"0"-1921,2 2-4,0 4 0,0 1 1,0 5-1,1 1 60,0 0 1,0 3-1,1-2-279,0 0 116,-1 2 0,3-2 1,-2 1-1,0-2-89,2 0 0,1-4 0,0 0-48,1 0 0,0-3 0,1 0 165,0-1 1,-1-3 0,1-2 0,0-2 44,-1-1 1,-1 0-1,0-3 1,0-1 170,0 0 1,-2-1-1,0 1 37,1 1 1,0-2-141,1 2 29,-2 2-251,1 2 196,-1 3 0,2 0 0,1 2-27,0 2 1,1 2 0,-1 0 0,1 1-10,-1 0 1,-1 1-1,0 0 1,0 0-260,0 1 1,1-1-1,0-2 280,0 2 0,2 0 0,-1 3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7:18.0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6971,'0'9'98,"2"-1"1,0 0 0,1 1 5,1 0 0,-2 1 0,1-1 83,-1 1-168,2 0 0,-3-1 0,2 1-54,-1 0 68,2-3 0,-3 1-221,2-2-210,0-1 145,0 2 1,3-4 205,1-3 0,-3-3 1,1-4-1,0-2 80,-1-2 1,1-1 0,-1 2-1,1-2 36,0 2 0,0 0 1,0 2 62,0 1 0,-1 0-85,1 1 0,1 2-18,0 2 0,-1 2 0,2 2 269,-2 1-282,0 1 0,0 2 1,0-1-1,0 2-49,-1 1 1,1-2 0,0 2 0,0 1-131,0 0 1,0-1 0,-1 0 0,1 1-263,0 0 0,0-1 425,0 0 0,0 0 0,-1 2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7:19.2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136 285 8662,'-5'-6'420,"0"-1"-360,1 2 0,-1-1 0,-1 1 80,0 1 0,0-1 0,-1 1-344,0 1 87,-2 2 0,3-1-80,-2 2 87,-2 0 1,1 1-1,-1 0-9,0 2 0,2 3 1,4 1-1,0 1-5,1 0 0,2 4 1,-1 0-1,2 1 17,0 0 0,0-2 1,0 1-1,1 0 26,1-1 0,2-1 0,-1-2 1,1 0-51,1-1 1,1-1 0,-1-3 33,2 1 0,2-3 0,-2 0 106,1-2-12,1-4 0,-4-2 0,2-2 0,-1-2-61,1 0 0,0-3 0,-1-1 273,0-1-136,1-1 0,-4 1 0,0 0 0,-1-1 28,1-2 0,-2 1 1,1 1-1,-2 2 144,0 4 1,2 0 260,-1 2 3,1-1-547,-2 5 0,0 5-82,0 8 109,0 1 0,0 5 0,0-2 0,0 0 45,0 1 1,0 0 0,1 0-217,0 0 112,0-1 0,3 1 0,-1-1-42,1-2 66,1 3 0,0-5 0,0 2 0,2-2-60,1 0 1,-1-1-1,2-2 1,0-1 56,1-1 0,1 1 0,0-2 1,-1-1 27,0-1 0,-1 0 1,1 0-1,-2-2-18,0-1 1,0-1-1,0-1 1,-1-1 116,0 0 0,-2 0 0,0-1 0,-1-1 133,-1 1 0,0 0 53,0-1-188,-2 0 0,2-2 0,-3 0-63,0-1 29,-3 1 1,1-2-1,-3 4 99,0 0-56,2 2 0,-1-1-9,-1 2 0,-2 2-100,-3 2 0,1 2 1,1 3-1,1 2-13,2 2 1,0 1 0,1 1 0,0 0-19,1 1 0,2 0 0,-1 0 0,2 1 6,0-1 0,2 0 0,1-1 0,1-1-3,1 1 1,1-1 0,0 0-100,2-1 128,-1-2 0,4 1 1,-2-2-110,2-1 107,1-1 0,-1 1 0,2-3 65,0 1-66,1-4 1,0 0-1,1-2 1,-1-3 79,1-2 1,-1-3 0,1-1-1,1-1 196,0 0-61,0-3 1,-1 1-38,-1-2-83,1-1 159,-3 2-177,0-2 1,0 1 54,-2 0-247,2 3 14,-3-2 215,-1 2-194,-1 1 1,-2 2 142,-3 0 6,3 0-113,-5 4 71,2-3 1,-2 3 245,-2-2-232,0 3-11,-3 0 1,-1 1 129,0-1-116,1 1 10,-5 1-8,5 0 167,-4 2-154,1 1 43,-1 0-36,1 1 38,-1-1-32,2 4 95,-3 1-119,2 2 50,-1 0-18,4 0-73,-4 2 70,3 0-4,-1 3 3,3-3-43,-1 5 41,2-4-2,-1 3-5,3-1 1,-3 1-1,3 1 1,0 1 29,0 0 0,2 0 0,0 1 0,1-1-11,1 2 0,-2 0 0,3 1 103,-1 1-122,2-2 0,-1 2 0,1-1-53,0 2-2,0-3 1,1 2 0,1-2-262,-1 0 131,-1 0 1,0-2 0,1-1-1,1 0-146,-1-1 0,-1-1 0,0-1 38,0-1-703,0 1-5,-3-6 24,0 4 936,1-7 0,-3 0 0,2-2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7:19.5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 9213,'13'0'-54,"-2"0"0,1 1 0,0 0 165,0 0-467,1 1 249,1-2 0,1 0 142,-1 0 1,1 0-93,-1 0 1,0 0-963,-1 0 748,1 0 1,-4 0 0,1 0-417,0 0 687,-2-2 0,-1 1 0,1-3 0,-2 1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7:19.7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0 7900,'-5'0'664,"0"1"0,5 2-680,0 4-16,0-1 0,3 4-192,0 0 128,-1-3 1,2 4 0,-1-3-599,2 2 327,-3-3 1,3 2-517,-2-1 471,1 1 412,1 1 0,-2-5 0,1 0 0,-1-5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7:19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7326,'0'8'-349,"2"0"0,1-2 0,2 2 1,-1-1 348,1-1 0,0 1 0,0 1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7:20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7802,'6'5'205,"0"-1"-103,-3 6 1,1 0 0,0 3-51,-1-2 1,-1-2-92,1-1 109,-2 0-133,3 1 56,-3-1-225,3-1 108,-3-2-11,1-3 112,0 1 0,0-4 1,2-1-194,1-3 1,1 0-1,-3-3 167,1 1 0,-1-3 0,2 0 0,0 0 9,-1 2 0,1-1 126,0 3 1,0-2-133,0 2 335,-3-1-178,5 2-90,-4 3 64,6-1 0,-3 4 133,0 1 1,-1 0-125,0 3 1,0 0-20,0 2 0,-2-1-334,0 2 134,0-2 64,0 3 0,1-2 85,0 3 1,-2 0-209,2-1 1,-3 1 183,2 0 0,1 4 0,0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34.9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6391,'2'9'0,"1"2"0,0-2 0,-3 3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7:20.6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64 7728,'5'4'0,"0"0"-18,0-1 89,-1 0 1,1 0-145,0 1 33,2-1-12,-2-1 0,2 1-26,-2-1 22,0-2 140,2 2-16,-2-2-1,2-2 1,-2 2-1,0-5-171,0 5 7,0-4-10,-3 1 0,3-2 63,-5 2 35,2-3 0,-2 4 21,0-5 1,0 2 0,0-4-1,-2-1 0,0 1 160,-3 3-162,-2 0 20,1 1 177,-1 3 1,0-2 105,-1 2 81,1 1-155,0 1-108,3 0 0,-1 2 0,0 1 0,1 2 0,0 1 134,1 0 0,2 3-151,-1 1 18,1-2 1,1 3-163,0-1 0,2 0 0,0 1 0,1-1-340,1-2 0,-2 1-338,2-1 444,-1-1 0,2 1 0,-1-1 0,2-1 0,0 1-385,0 1 1,4 0 114,0 0 534,3-4 0,-3 0 0,2-4 0,-2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7:21.3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102 162 7723,'0'-7'591,"0"0"0,0 2 72,-2 0-350,1 0 1,-3 0-115,1-2 1,-1 2 0,-1-1-125,0 0-76,0 1 0,0 2 27,0 0 1,-3 2-153,-2-1 0,1 4 0,2 3 1,0 1-316,1 2 1,0 0-1,2 2-92,1 1 470,1-1 1,2 4 0,0-2-52,0 2 0,0-4 268,0 3-206,0-1 1,2 1-1,1-1 1,1 0-55,1-3 89,0-4 1,0-2-77,2-2 1,1 0 0,2 0 0,0-2 43,-3-2 1,1-3 0,-2-1 31,0 1 1,1-5 0,-1-1-1,0 1-19,0 0 1,-2 0-1,0-3 1,-1-1 7,1-3 1,-2 1-1,1-1 1,0 1 14,0 1 0,-2 3 1,1 0-1,-1 3 92,1 1 1,0 3 0,-2-2 41,0 0 0,0 1 1043,0-1-478,0 6-308,-3-1 66,3 5-334,-2-2 0,0 1-130,1 4 0,-1 0 1,2 4-1,0 0-32,0 1 0,0-1 0,0 2 0,0 1 143,0 1 0,0 3 0,2-1 0,-1-1 13,0 0 1,1 5-1,0 0 1,1-1-2,-1-2 0,1 5 0,-1 0-460,1 0 250,0-2 1,0-1-1,0-4-678,-1-1 568,2 2 1,-3-4-1,2 1 1,-1-1-634,1-3 0,-1 1 850,1-1 0,-4 1 0,0 1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8:59.3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8706,'0'20'23,"0"-2"1,0 5-1,1 2 10,4 2 0,-2 1 1,5 2-1,0 1 12,0 2 0,-5 6 0,3-3 1,-1 2-44,-1 0 1,3-5 0,-4 3-1,2-2-20,-2-3 1,0-1 0,0-3 0,2-2-74,-2-2 0,3-1 0,-1 4-182,-2-3 147,-2-6 1,1-1 80,3-7 0,-4-4-942,4 4-170,-3-5 1068,-2-4 0,0-8 89,0-6 0,0 0 0,0-1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8:59.8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7279,'0'8'-272,"0"-1"375,0-2 0,0 3 0,0 6-57,0 0 1,4-4 0,3-1 0,-1 2 20,0 2 0,5 1 0,-1-2-25,2-2 1,-2 2 0,-1-4-5,2 0 1,-3 0-1,1-5 1,2 2-28,2-2 21,1 4 1,-5-5-165,1 3 69,-1-4 1,5-2 0,0-4 0,0-4-76,1-4 0,3-7 0,1-2 0,-3-2 138,-5 1 0,1-7 0,-4-6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6.6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24 9573,'-4'1'330,"1"2"1,2 1 0,1 5 0,0 2-345,0 2-171,0 5 0,0 0-83,0 6 0,1-5 138,2 5 1,-2-3-281,1 0 316,-1-2 1,2-6-1,0-1 1,1 0-18,-1-3 1,1-1-153,-2-2 0,0 0 99,3-4 1,-2 1 129,2-3 1,-2-4-1,1-1 1,1-3 73,-1-2 1,0 0 0,3-3 0,-2-1-46,1-1 0,0 2 1,0 1-1,-1 0 34,2 3 1,-1 3 0,2 1 0,0 2-52,0 1 1,1 2 0,0 3 0,3 2 49,0 2 1,-1 4 0,2 2 71,1 2 0,1 0-100,0-2 1,0 1 0,-1-3 17,-1-2-7,-3 0 1,1-4 327,-3 1-161,0-5 1,0 3 435,0-4-185,0 0 0,-1-4 0,-2-1-130,-3-2 1,2-4 0,-1-2 0,-2-2-31,0-1 0,-1-3 0,0-2 0,0-2-191,0-1 1,-1 1-1,0-1 1,-2 2-911,1 1 0,1 2 0,1 6-2739,0 3 3571,0 4 0,4 3 0,0 3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1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182 205 7893,'4'-4'-503,"-1"-1"0,0-2-198,0-1 1072,0 0 0,-1-2 1,1-1-1,-1 2 296,-2 0 0,0-1 0,-3-2 0,-2 1-374,-2-1 0,-1-1 1,0 2-1,0 0-71,0-1 1,0 2 0,0 2 0,-2 1 3,-1 2 0,0 0 0,1 3 0,0 0-152,0 0 1,-1 1-1,0 1-979,2 0 1,0 4 537,1 1 0,1 5 1,1 1 193,1 1 1,2 4-1,-1 3 1,0 0 96,3 1 0,0 1 0,1-3 1,1-1 47,1-3 0,0 0 0,3-4 1,1 0-42,1-2 0,1-2 0,0-2 120,0 0 0,0-2-97,0-2 0,0-2 206,-1-1-109,1-7 1,3 4 0,-1-7 120,0-1 1,-1 2-27,-1-1 1,-1 0 0,-1-3-77,-1 0 0,0 4 1,2 1-1,-1 3-27,0 0 1,-4 3-1,3 0-82,2 2 1,-3 0 0,1 4 10,1 2 0,-1 1 1,0 5-1,1 0-275,1 2 1,-2 3 0,1-1 0,-1 2-185,-1 0 230,3 1 0,-3 0 0,3 0 0,0-1 257,-2-2 0,0 2 0,3-3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3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31 7893,'0'-8'352,"0"0"1524,0 0-1494,0 4 1,0 1-197,0 6-12,0 1 1,3 4-427,0 0 1,0 3 219,0-1 0,-2 4-684,1-1 1,2 2-393,-2 1 1,4 0 1107,-4 3 0,4-6 0,-1 2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5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9378,'0'5'152,"0"-1"-191,0-1-856,3-2 602,1 6 0,5-6-460,2 5 1,-2-1 752,4 3 0,0 3 0,3 1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7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32 9952,'8'0'62,"-2"0"0,1 0 0,2 0 1,-1 0-1,1-2-757,-1-1 1,2 0-466,1 0 544,3 2 616,-5-2 0,5-4 0,-1-2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8.0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17 7776,'0'-5'-999,"-1"-1"3212,-2 3-939,3 1-736,-4 2-461,4 0 1,0 3 101,0 3 1,0 4-31,0 3 0,0 3-4,0 2 0,0 0 0,0 3-87,0 1 1,3-2 0,-1 1 0,1 1-120,0 0 0,-2 2 1,3-1-1,-1-1-48,3 2 1,-2-6 0,1 3 0,0-2-15,0-1 0,2-4 0,-3 1 0,1-2-53,1-1 0,-4-5 0,3 1-197,2-1 1,0-1-87,0 0 1,-1-3 167,-1-3 1,0-3-482,3-3 466,0-8 0,3-1 306,2-8 0,-1-3 0,-1-5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35.1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7971,'1'5'-1020,"2"1"905,-3-1 1,4 3 0,-4 0 47,0 0 1,0-2 0,0-1-344,0 1 410,0 5 0,0 2 0,4 7 0,0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8.4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127 1 7775,'-5'0'0,"-2"0"1176,6 0-507,-6 0-296,3 0-166,0 0 0,-3 0 100,1 0-200,-1 3 0,0 0 0,-1 4 0,1 2 0,1 0 123,0 3 0,1-1-142,-3 2 0,3 3 0,0-1 118,-1 2-180,2 5 0,0-5 0,2 2-5,-1 0 1,1 0 0,2 3-167,0-1 1,1-2-1,0 1 1,3-1-1,0-2-463,2 0 0,1-1 0,1-1 0,1-2 235,1-3 0,0-1 1,3-1-439,1 0 0,-2-4 811,1-1 0,4-2 0,3-1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9.0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9401,'0'7'219,"0"5"27,0 1 1,0 0-92,0 3 0,0-2-19,0 4-115,0 2 127,0-3-343,0 6 169,0-7 0,3 3-205,-1-3 1,3-3 148,-2 0 1,1-3-282,-2 0 212,-1-4 53,6 1 0,-5-6-522,3 1 279,0-1 62,0-1-3,2 0-91,-3-7 248,4 2 59,0-10 0,-1 2 0,-1-5 0,-1-1-39,1-1 154,1-1-146,-2-3 1,2 2 46,-2 1 66,2 1-75,-3 8 0,2 1 503,-3 3-255,3 0 226,-1 4-243,-1 0 0,0 4 9,-1 0 1,-2 4 1,5 1-1,-3 5 219,-2 4 0,3 0 28,-2 2-314,1 0 21,-3 0 0,3-1 204,-1 1-217,1 0 1,0-1 0,-1-2 73,0-3 0,1-1-503,0-1 151,3 0 143,-1 0-699,-1-4 291,3 0 33,-3-4 0,4 0 192,0 0 1,0-4-1,0-2 32,0-4 1,-1 1 0,1-4 40,0-1 0,0-2-24,0-2 0,0 1 208,0-1 0,0 4 44,-1 4 292,1 1-225,0 1 135,-3 0 1,2 4-85,-2 1 0,1 3 0,0 3 0,-1 2-76,1 2 1,-1 2 0,0 1 0,0 1-172,0 1 1,1 1 0,-3 3-739,2 0 404,0 0 195,-1-1 44,3 1 5,-2 0-26,-1-4 132,3 3-232,-6-6 239,6 6 0,-3-7 0,4 4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9.5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9672,'0'8'588,"0"0"-463,0 0 0,0 3 1,1 3-1,1 1-42,1 4 0,-1-3 1,-2 3-1,0-3-233,0 0 1,3-1 0,0-1-46,-2-1 1,3-3 0,-2 0 0,1-1-402,1-1 1,0-4 191,4-1 1,0-2-103,0-1 430,-1-4 0,1-3 0,-1-4-108,-2-2 1,4-1 163,-4-4 1,4 2-7,-4-3-116,2-1 260,1 3 1,0-2-15,0 3-197,-4 4 577,3 1-269,-6 6 1,5 1 78,-3 1 0,3 3 0,-1-2-87,-1 4 0,2 2-4,-3 4 1,2 3-77,-2 2 1,3 2-149,-1 1 0,-1 0 107,2-1 0,-1 1-590,3 0 255,-4 0-25,3-1 1,-3-2-225,1-3 1,2 1 289,-2 0 1,2-1-125,1-5 332,0-2 0,0 1 0,-1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9.9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 8772,'8'0'391,"-3"0"0,2 0 0,0 0 269,3 0-470,4 0-121,-5 4 1,6-3-29,-2 1 3,-2-1 146,4-1-945,-3 0 437,4 0 220,0 0-1001,-4 0 561,3 0 361,-6 0 0,5 0-533,-4 0 353,1-3-20,-4 2 29,1-6 348,0 6 0,0-6 0,0 3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0.6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0 8010,'-4'6'1725,"1"-1"-1350,2-3-107,1 5-110,0-3 1,0 7 0,0 0 0,0 1 0,0 2-1,0 1 989,0 1-956,0-1 0,4 5-142,-3-4 1,3 6-160,-1-3 91,1 2-576,0 0 371,3 2 192,-6-3-190,6 3 0,-2-6 0,2 1-522,1-1 559,4-2-376,-4-2 157,4-2 164,-1-3-29,-2-4-1,6 3-119,-7-6 277,7 3 0,-5-4 5,3 0-101,-3 0 167,5-4 0,-4 0 176,2-4-99,2-4 232,-3 4-166,0-7 0,3 6-130,-6-6 259,2 3-127,1-4 11,-4 0-69,4 1-70,-4-1 83,0 0 1,-1 0 0,1-2-1,-1 0 1,-1 0 0,-1 2-5,-2 0 1,0 0 0,-3 1 154,0 2-142,0-2 0,0 7 1,0-3 298,0 2-242,-4 5 0,1 0 0,-4 2 103,-1-1-181,2 1 1,-5 2 0,2 1 0,-1 1 40,0 3 0,-2 5 1,3 1-1,-2 2 7,2 1 1,3 0 0,1 2 0,2 1 16,1 1 0,-2 1 0,2 3 0,0-2-2,1 0 1,4-2 0,0-2 0,2-1-30,1 1 0,1-3 1,1 0-1,0-1-124,-1 0 0,4-3 0,0 0-434,1-3 362,-2-5 0,4 3 0,-3-4-427,2 0 374,-4 0 0,6 0 0,-3-2-399,1-3 411,2 0 1,-7-8 0,4 3-1,-2-4-56,1-4 1,-1-1-1,-2-3 1,0 1 89,0 0 0,-3-3 0,-1-1 0,1 2 152,-1 3 0,-2 0 0,0 2 0,0 2 394,1 2 0,-2 5 1239,1-2-947,-1 3-340,-1 3 1,0 3-86,0 4 1,4 1 0,1 4 173,2 1-322,1 6 0,0-2 0,0 4 9,3-1-94,-2 1 0,6 1 0,-3-1 0,1 1-114,0-2 1,0 1 0,3 3-1,1-2-265,1 0 0,-2-1 0,3 1 1,-2 0-278,2-2 1,-3-5 0,2 1-1,-3-4-102,-2-1 0,-3 0 0,3-4 1,-2 0-917,-1-1 1616,-2-4 0,0-5 0,0-5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0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165 1 7633,'-7'5'215,"2"0"1,-1-2 0,2 2 0,1 1 163,-1 1 0,-1 2 0,2 1 0,-2 4-116,-1 0 1,-1 5-1,-1 0 1,0 1-427,1 2 1,-1 0 0,-1 0-523,-2-1 564,3 0 0,-4 0 0,5-1-1268,-1-1 698,3-1 691,-2-5 0,3 2 0,-4-3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1.2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7621,'4'0'105,"1"0"1,-3 0-1,4 0 276,1 0 0,1 1 0,-1 1 1,0 1-32,-1 2 1,1 1 215,-2 4-247,2-1-57,1 6-73,-4-3-36,3 4 1,-3 2 49,1 1 1,1-1 79,-3-2-165,-1 3 1,-2-2 0,0 4 0,0-1 0,0-1 233,0 0-396,0 0 6,0-4 1,-2 1-475,-1 0 453,-3-1-1206,2 1 899,-4 0 0,-1-1 0,-2-1 1,-2-1 365,-2 1 0,-4-3 0,-1 1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5.3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134 1 7943,'-8'0'-97,"0"0"-90,0 0 0,0 0 625,1 0 0,-1 1 1,0 1-206,0 0 0,-2 5 0,-1 0 0,1 3-163,2-1 1,-2 4 76,2 0-168,-1 2 0,8-2 0,-2 0 0,2 1 0,1 1 0,0 1-94,0-1 0,4-2 0,1-2 0,2 0 0,1 2-197,0 2 1,0-3 29,3-1 1,-2 0 0,2 0 64,0-2 1,-1 0 0,3-1 0,0-1 0,0-2 0,0-2 216,1-2 0,1-5 0,1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5.7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64 32 7943,'0'-5'-91,"-1"2"0,-2 3 1,-2 0 518,-2 0 1,2 1 0,0 1 0,1 4-178,-1 4 0,1 1-267,-1 3 0,-1 0 0,2 0 1,1 3-1,-1 1-1,2 0 1,2-1 0,0 1 0,3 0-82,2 0 1,5-3-1,0-1 1,1-3-106,0 0 1,2-5 0,2-1-178,1-3 344,3-2 0,-2-1 0,1-2 0,-1-3-37,-1-4 0,-2 1 0,0-4 1,-1-2 106,-2-3 0,-1 2 0,-5-3 0,-2 2 0,-3 0 72,0 1 1,0-1 0,-1 5 13,-5-1 1,0-1 0,-6 4-1,0 0 1,-1 1-65,-4-2 1,1 3 0,-2 0-132,1 1 1,4 6 0,1-2-1,0 2 1,0 1-289,1 0 1,1 4 219,5 1-111,-2 2 0,6 4 0,-1 2-865,1 2 1119,1 5 0,7 0 0,2 3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6.1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8 7626,'-4'-3'100,"0"2"413,4-2 142,-3 3-490,2 0 1,-3 1 0,4 2 0,0 4 0,0 3-33,0 3 1,0 0-1,0 3-108,0 3 1,1 0 0,1 1 0,2-3 0,0-3-230,2 0 0,1-3 0,1 0-8,0-3 124,0 0 0,0-1 0,2-1 0,1-1-155,-2-2 1,3 0 124,-2-3 1,1 0 0,-3-1-1,2-2 118,0-2 0,1-2-21,-3-1 1,-1-3 0,-1-2 0,-1-1-1,0 0 38,0 1 141,-2 3 1,1-4-34,1 4 1,-2 2-101,0 2 0,1 6 0,-1 0 53,1 7 1,1 2 0,1 4 0,-1 1-194,1 1 0,1 2 0,2-1-104,2 0 0,-3 1 0,3-6 0,-2 0-961,-2 1 1003,5-2 0,-1-3 0,3-1 177,-1-4 0,0-4 0,3-3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35.2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7150,'0'8'-135,"0"0"0,0-3 184,0 1-174,0-4-218,0 5 264,0-3 20,0 4 0,3 3-278,0 0 337,-1 0 0,2 4 0,0 2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6.5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7946,'0'-5'331,"0"-1"35,0 5-233,0-3 243,0 4-27,0 7-50,3-2-184,-2 10 0,5-3-71,-3 4 1,1 0 0,-3 0 0,3-1 0,-1 1 0,2 0 423,-1 0-790,-2-4 0,4-1 120,-3-3 1,3-1 0,-1-2-59,2-2 0,1-2 0,0-1-26,0 0 0,-3-5 141,0-2 0,0-2 1,3-4-89,0-1 265,0-1 1,0-1 0,0 1-41,0 2 1,-3-1 0,0 4 530,1 0-380,-2 1 1,3 4 0,-2 1 92,2 0 1,-2 2-1,0 2-114,1 3 0,1 1 0,-1 5 0,-1 2 0,1 2 1,1 1 70,1-1-412,-4 2 195,3-3 0,-5 1 0,3-1-470,1 0 0,1-2 106,-2-2 0,2 2 0,-3-2 0,1-1-806,1 0 1194,-1-3 0,3 3 0,0-3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6.7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7914,'5'0'264,"0"0"1,0 0 0,3 1 0,0 0 0,1 2-140,1-1-68,-1 2 0,5-3 0,-2 2-202,0 1 0,0-3 0,2 1 1,-1-1-196,1-1 1,-2 0 0,2 0-1,0 0-289,0 0 1,-1 0 628,1 0 0,-5-3 0,3-2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7.0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8 7789,'-7'-1'0,"0"0"0,2-2 0,3 0 0,-1 3 411,3 0 0,0 4 0,0 1 1,0 3-1,1 3 98,1 2 1,-1 2-421,2 4 0,1 1 87,2 4 0,-3-3-143,0 3 0,0-3 167,0 3-85,3-1 0,-4-5-118,3 3 1,-2-4-1,1 2 1,0-4-1,1-1-353,1-1 147,-3 1 1,4-2 74,-1-2 1,-2-4-189,1 0 1,-2-2-106,2 1 297,0-1-331,0-4 1,2 0-155,-2 0 480,2 0 0,2-4-1084,1-1 1219,-1-5 0,6-3 0,-3-2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7.4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11397,'7'0'106,"1"0"1,0 0-1,0 0 1,0 0-347,0 0 1,2 0 69,1 0 158,-1 0 1,2 0 0,1-1 0,2 0-1196,0-2 0,1 0 0,-1 3 1207,-2 0 0,2-3 0,-3-1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7.8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7684,'4'-5'700,"-3"2"0,6 3-559,-2 0 1,2 0-1,1 0 1,0 0-1,0 0-10,0 0 0,0 0 0,2 0 0,0 1 0,1 1 91,0 0-177,2 1 0,1-3 0,0 0 120,0 0-194,-1 0 1,0 0-1,0 0-380,1 0 0,-3 0 0,0 0 1,-3 0 219,0 0 1,0 0 0,0 0 188,0 0 0,0 0 0,0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9.4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7869,'0'5'1024,"0"0"-877,0 0 0,0 3-129,0 0 1,0 0-2,0 0 1,0 1 0,0 0 118,0 2 1,0 0 0,0 0-56,0 2 0,0 4 0,0 2 0,0 2 0,0 0 46,0 2 1,0 1-1,0-1 1,0 2-56,0 1 1,3-1 0,-1 3-1,1-2-87,0-1 1,-2-2 0,3 3-1,-2 0 79,1 0 0,2-2 1,-2 2-150,-1-1 32,2-1 0,-3-1 0,2 1-48,1-1 58,-3 1 0,5 1 0,-3 0 92,-2 1-46,4 0 1,-4-2 0,1 0-1,0-1 3,1 1 1,-3-1-1,3 2 1,-2 0 2,-1 1 0,0 1 0,0-5 0,0-1 12,0-6 0,0 0 0,0-4-111,0-2 1,0 0-957,0-1-201,0-4 877,0 0 1,0-6 0,0-2-45,0-4 0,3-5 414,-1 0 0,1-6 0,-3-1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9.8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1 6339,'-5'0'2132,"2"0"-2046,3 0 0,0 3 0,0 2 33,0 2 0,0 1 0,1 1 0,1 1 22,3 0 0,0 3 1,-1-1 233,0 0-302,2-3 0,-3 4 0,3-4 225,0 2-235,-1-4 0,0-1 1,0-3-82,2 2 1,0-3 0,0 0 0,1-1 60,0-1 0,0 0 0,0-1 0,1-1-54,1-4 0,-1-1 1,1-1-1,-1 1-53,-1-1 1,0 0 0,0 0 0,0 0-731,-1 0 0,1-2 794,0-1 0,0-6 0,0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2.2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331 56 7660,'-5'-4'270,"0"-1"0,0 1-73,0-1 0,-2 2 0,2-1-50,-2 0 0,-4-1 0,1 1 42,0 0-90,-2 2 0,2-2 0,-3 2-23,-1-1-76,-1 1 1,2 2 0,1 0-1,0 0 11,-1 0 1,4 0-1,-2 0 1,2 0 39,2 0 1,1 0-1,2 1 1,0 0-187,-1 2 1,4 1-20,-2-2 0,2 3 0,2 2 1,2 1-21,2 0 0,2 3 1,2 0 14,1 1 108,-1 1 0,5 3 0,-3-1 0,1-1-61,2-1 1,-2 0 0,-1 3 146,0 0 77,-2-1 0,0 0 1,-5-1 533,0-1-503,-2-3 0,-2 4 1,0-3-1,0-2 158,0 0 0,-3 0 0,-2 0 0,-3 2-88,-3-2 0,2-1 1,-4-2-1,2 0-135,1 0 0,-2-3 1,0 0-1,-1-2-181,0-1 1,0 0 0,-2 0-1,1-1-271,1-2 1,0-4-1,-1-4-377,1-1 1,6 1 445,-1-2 1,3 3 0,0-1-371,2 0 675,2 2 0,8-6 0,2 3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2.5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9309,'0'8'0,"0"0"0,1 0-98,2 0 0,-2 1 0,2 0 0,0 3-256,-1 0 1,1-2 0,-3 3-1,1-1-160,1 0 1,-1-2 513,2 0 0,-2-1 0,-1-1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2.6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 7811,'0'-4'-527,"0"7"0,0 5 409,0 4 0,4-2 118,1 3 0,2 0 0,1 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35.4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7971,'0'8'-1215,"0"0"1098,0 0 0,0-3 236,0 1-176,0-1 0,0 3 0,0 0-352,0 0 333,0 0 0,3 1 76,0-1 0,-1 0 0,-2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3.6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150 125 7811,'0'-5'215,"-1"0"111,-1-1 1,0 2 0,-2 1 0,-1 0-89,1 1 0,1-4 0,-1 3 1,0-1-84,-1 1 0,0-2 0,-3 1-243,0 0 63,0 2 0,1-4 1,-1 2-118,0 0 1,0 2 0,0 0 0,0 2-83,0 2 1,1 0 0,1 3 0,2 1 50,0 1 0,-1 5 1,2 1-1,2 2 41,0 0 0,1 1 0,0 0 0,0 0 47,0-1 1,2 0 0,2-2-1,0-2-2,2-2 0,-1-2 1,-1-1-1,1-2-9,-1 0 0,1-2 62,3-2 33,0-3 0,0-3 0,0-4 31,0-3-72,-1 1 0,-1-2 0,-2 1 164,0 1-5,2 1 0,-3 0 0,3 1 57,0 0 1,-1 2-7,3 3 0,-1 2 0,1 3 0,0 3 1,0 4 0,0 4-1,0 2-51,0 1 1,0 0 0,-1 2 0,1 1-65,0 1 1,-1 1 0,-1 3 0,-1-2-21,-2 0 0,0-1 0,-2-2-99,1 2 109,-1 3 0,3-6 0,-4 3-55,0-3 40,-4 0 0,2 1 0,-3 0-86,-1-2 61,-1-1 1,1 1 0,0-2 0,-2-2-6,-1 1 1,2-4 0,-3 0-1,1-2-67,1-3 1,-1 0 58,-1-3 0,1 0 1,-1-1-1,2-2-141,3-2 1,-2-6 0,5-2 0,0-2-30,1 0 1,1-2-1,1-1 1,2-3 100,2-2 0,0-1 0,2 1 87,2-1-10,0-3 1,3 3-1,1-4 46,2 1-15,1 3 0,-3-3 1,0 3 140,1 0-154,1 1 0,0 2 0,1 1 1,-1 1 23,-2 1 1,1 2-1,-2 3 1,-1 3-10,0 1 0,0 1 0,-3 1 1,-1 2-12,1 2 1,0 0 0,0 0-8,0 1 0,-3 4 1,0 2-1,-1 0 80,0 2 0,1 2 0,1 2 0,-2 1 26,0 1 1,1-2-1,-2 1-214,-2 1 58,4-4 1,-4 4-1,4-4-255,-2-1 7,0 1-68,0 0 163,2-3 0,0 1 86,0-4 0,-2 1 0,2-4 139,1-2 0,-1-1 1,0-4-1,0 0 0,0 0 103,1 1 1,-1-1 0,3 0-13,0 0 0,-1 1 1,0 1-1,0 1 38,-2 2 0,-3 0 12,4 3-163,-1 0 1,0 0 0,0 1-74,2 2 94,-4 1 0,1 4 0,-1 1-379,2 1 236,-1 3 0,0 0 1,-1 0-860,2 1 647,-1 4 1,3-1 320,-2 1 0,2 2 0,1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4.4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150 261 7686,'0'-6'432,"0"1"1,0 2 0,-1-2-283,-1-1 1,0 0 0,-3 0-1,-1 1-56,2-2 0,-3 3 0,2 0 1,-1-1-143,0 1 1,-1 2 0,2 0 0,-2 1 100,-1 1 1,0 0-1,1 0-633,-1 0 411,0 0 1,3 3-1,-1 3-290,0 4 335,-1-1 0,2 3 0,1-2-98,0 4 157,1 0 0,3-1 1,-2-3 7,-1-1-36,1-1 1,2 0 0,0-1-77,3 1 1,-1-3-1,3-3 64,1-1 1,1-2 0,1-2 57,0-5 1,0-1 0,0-4 0,0 0-1,-1 0 56,1 0 0,0 3 0,0 0 94,0 1 1,-3 1 0,0 1-1,1 1 288,-2 1 0,3 3-281,-2-1 1,0 6-1,0 2 1,0 2 106,0 1 0,1 3 0,-3-1 1,2 1-138,1 0 0,0-1-526,-1 3 375,2-4 1,-3 3 0,4-5-1,-1 1 1,-1-1-155,0-1 1,-1-3 0,3-3 0,0-1-76,-1-1 0,-1-4 1,-1-4-1,1-3 300,1-2 0,1-2 0,-1 0 0,-1-2 0,-1-2 0,0 3 0,1-2 0,-1 1 0,0-3 0,0 3 0,-2-3 0,1 1 0,-3 3 0,3 0 0,-2 5 81,0 2 221,1 3 0,-3 2 793,0 1-159,0 3 760,0-1-1368,0 3 1,3 1 0,-1 1-97,0 4 1,0 1 0,-1 4 0,2 2-23,-1 2 0,1 2 0,0 1 0,0 2-136,0 0 0,-2 4 0,2-2-475,1 0 326,-3 4 0,5-7 0,-3 3-287,2-1 230,-3-4 0,2 5 1,-2-4-1,1-1-479,1-3 1,-2 1 0,1-3 0,-2 0-1311,-1-1 1921,0-6 0,0 2 0,0-2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5.0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1 7811,'-4'0'242,"-3"0"0,2 0 0,-2 0 0,-1 3 148,0 2 1,0 0-1,0 0-138,0 1-133,0 1 0,1 4 0,-1 0 1,0 0 39,0 1 0,0 2 1,1-1 49,2 2-187,-2 0 0,3 1 1,-2 0-1,2 0-39,0-1 1,2 1 0,2 1 0,0 0-43,0 2 1,0-1 0,0-2-1,1-1-248,1 1 0,3 0 0,3 0 0,2-1-224,0 1 1,4-4 0,0-1 0,0-2-732,2-2 1262,-4 1 0,3-3 0,-2-2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5.7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16 7811,'-4'-5'-301,"1"0"503,2 3 88,1-2 1,0 5-1,0 2-116,0 2 1,0 5-1,0 1 1,0 1-41,0 2 1,1 2-1,1 2 1,0-1-124,0-2 0,2 0 0,-2-4 0,1 1-248,0-1 0,-2-1 1,3-2-162,-1 0 1,-1-1 172,3-2 1,0-2 0,2-6 0,0-2 69,-2-2 1,-1-4 0,2-2 184,0-2-77,-1-4 0,0 3 1,0-2 280,1 2-218,1 2 0,0-3 1,0 5-1,-2 0 218,1 3 1,-2 1-1,2 3-114,0 2 1,-2 2-1,0 2 1,1 2 44,-1 2 0,-2 5 1,1 2-1,0 2-4,0 2 1,2 7-1,-2-1 1,-1-1-120,2-1 1,-4-4-1,4-3-223,-1 1 156,2-3 1,0-2 0,0-4 0,1-2 39,1-1 0,1-2 0,0-3-621,0-2 472,0-6 1,0-3 0,0-3 0,0 0 25,3 0 0,-2-1 0,1 3 1,-2 0 106,-3 2 0,2-1 1,-2 3-45,-1 1 210,3 2 1,-6 4-1,2 4 1,0 5 66,0 5 0,-1 2 0,-2 5 0,0 0-229,0 2 1,3 0 0,0-1-731,-2 0 546,0 0 1,2-2 0,0-1-1030,2-2 913,-4 2 1,6-6-1,-2 1 297,-1-1 0,7-1 0,-3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6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39 7811,'0'-8'0,"0"0"113,0 1 157,0 2 293,0-2-218,0 6 1,0-1-178,0 4 1,0 4-1,0 4 1,0 3-22,0 2 1,0 1 0,0 0 0,0 3-81,0 2 1,0-2 0,0-1 0,0-1-122,0-1 1,2-4-1,2-2 1,0-1-194,2-1 0,2-1 244,3-2-506,-6-1 255,9-8 71,-9 0 1,7-7 0,-4-2 0,0 0 0,1 0-652,-1-1 732,2-1 0,-6 0 0,3 0 55,-2 2 31,2-6 1,-6 7-1,2-5-2,-3 3 0,0 5 1,0-2 498,0 2 0,0 6 0,0 4-183,0 6 1,3 2-1,0 4 1,-2 1-144,0 1 0,3 0 1,0 2-1,1 0-267,1 2 0,-1-1 0,3-3 0,0-1-103,0-1 1,-1-3 0,1-1-870,0-3 796,0 1 1,3-6 0,-1 2-883,0-2 757,-2-8 413,0 2 0,0-10 0,0 2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6.3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7811,'8'5'1038,"0"-2"1,1-3-642,1 0-336,-1 4 1,3-3-1,-1 4-79,2-2-42,-2 0 0,3 0 0,-2-1-687,0 0 533,-3-1 0,4-1 0,-4 0 1,2 0-770,-2 0 0,0 0 983,-1 0 0,0-7 0,0-2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7.1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1 7811,'-4'0'655,"-3"3"1,5 3-429,0 1 1,-1 1 0,0 3 0,1 1-9,1 0 0,1 6 1,0-2-1,0 1 55,0 2 0,0-1 0,1 2-158,2-1 1,-1-1 0,3-4 0,1-1 0,1 1-24,1 1 0,1-1 0,0 0 0,2-1-456,-2-2 0,3 2 0,-1-2 0,1-3 202,2-2 1,-1 1-1,0-5-342,1 0 350,-3-1 1,4-2 0,-2-2-45,2-2 176,-3-2 1,-1-1-1,-2-1 1,0 0 60,-1-2 1,1-2 0,-4 2 0,0 0 38,0-1 0,-3-1 0,2 2 0,-2-2-62,1-1 0,-1 0 1,-2 0-1,0 1-33,-3-1 0,-1 0 0,-2 1 1,1 3-8,-1 1 1,-1 1-1,-1 1 43,0 2 0,3 1 1,0 2-1,-1-1 219,-1 1-161,2 5 1,-1 0 0,3 4 132,-2 1-188,3 5 0,-1-2 1,3 4 340,0 1-211,0 2 1,1-4 0,1 1 0,1 1 3,1 1 0,2-1 0,2-2 0,0-1-32,3 1 1,-2-3 0,4 0 0,-1-3 24,0 0 1,-1 0-1,2-1 1,1-2-50,1-2 1,-2-2 0,0-1 0,1 0-101,1 0 0,-2-1 0,-1-2-1929,-1-2 1316,3-5 0,-5 0 0,2-2-184,-3 1 684,0-3 1,0 2 0,-1-2-15,-2 1 106,2 0 1,-5 1 0,3 1 0,-2 2 88,-1 2 1,-1-1 0,-1 0 458,0 0 1,0 3 1048,0-1-1299,0 5 1,1-3 0,0 5 0,3 2-61,0 2 1,1 3 0,3 1 0,0 3-30,0 0 1,3 0-1,-1 2 1,0-1-162,2-2 1,-2 1-1,4 0-643,0 1 530,3 3 0,-6-4 0,3 1 1,-1-3 79,1-1 0,-2-1 0,-2-1-1293,-1-2 662,2 2 0,-2-6 0,2 2 0,-3-3-892,0 0 0,-2-3 1528,-1-2 0,0-6 0,3-1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7.3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0 9592,'-1'5'514,"-1"1"0,-1 1-239,-2 2 1,3 1 0,-5 3 0,0 1-112,-3 1 1,-1 1 0,4 2 0,-1 1-104,0 1 0,-3-2 0,1 0 0,0 0-523,1 0 0,2-2 0,0 0-1062,1-2 939,-1-4 0,6 2-1115,-1-1 886,-3-3 814,5 4 0,-4-8 0,4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7.9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7580,'5'-4'563,"-2"3"1,-2-2-299,2 3 0,-2 1 0,5 1 0,-1 1-1,-1 1 1,3 2-1,-2 2 1,2-1-2,1 1 0,0 0 1,-1 0-1,-1 1-8,0 1 1,-1 3 0,3 2 0,0 2-115,-1 1 0,0 0 0,-1 3 0,0 0-135,0-1 1,-2 3 0,1-3 0,-2 1 39,-1 0 0,1-4 0,0 2 0,-1-3-376,-1 0 0,-1 1 0,0 0-104,0-2 307,0-1 0,-1-1 0,-2-1 1,-2 0-12,-2-3 0,2 3 0,-1-2 1,0-1 33,-1-3 1,-1 1-1,1-3 1,-1 1-250,0-3 1,0 0 0,0 0-217,0 0 0,0 1 0,0-3 569,1 0 0,-1-3 0,0-2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6.0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41 7925,'-3'-3'-203,"0"3"1,2-2-1,-2 3 1,0 2 889,1 0 1,0 1-1,2 1 1,0 2-478,0 1 1,0-1 0,2 2 0,2 2-132,1 0 1,1 2 0,0 1 57,0 1 0,0 1 68,2 1 1,-2 0-314,2 1 108,-1-1 0,-2 1 1,1-2-1,0 0-35,0 0 1,-2-3-1,0 0 1,-1-3-53,1-2 1,1 0 0,-1 0 22,1-1 39,-2-1 74,2-2 0,-4-4 0,1-5 0,-1-2-2,1-3 0,-1-1 0,1-3-190,-2-1 99,3-2 0,-2 0 0,2 1-151,0 1 196,1 2 0,-2-1 0,2 2-156,0 0 84,-1 3 0,1 1 1,-1 2-54,0 0 67,1 1 1,0 1 0,0 1 0,-1-1-59,1 1 0,1 2 1,-1-1 24,1 1 1,-1 1 0,0-2 5,0 0 0,-1 0 61,1 2 1,-1 3 0,2 2 0,-2 1 50,0 2 1,1 2 0,-1 0 0,1 3 50,0 3 1,0 0 0,2 1 123,0-1-194,-1 0 0,1-3 0,0 0 36,0-1 1,-2-3-12,-1-1 0,1-1-63,2-2 69,0-1 1,0-2 0,0-2 0,-1 0 51,1 0 0,0-2 1,0-3-1,0-2 69,2-3 1,-2-3 0,3-3-1,-2-1-63,1-2 1,1-2 0,-2-2 0,0 0-62,0-1 1,0 2-1,-1 1 1,-1 1-118,1 2 0,-1 3 0,0 2 1,-1 1-64,0 0 1,-1 3 0,-1 2-244,1 2 100,-2 0 106,1 2 39,-2 0-95,0 0-1608,0 3 624,3 0 1220,-2 3 0,4-2 0,-2 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35.6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1 8184,'0'13'-259,"0"1"0,0-5 91,0 2 1,-1-4 208,-2-2-77,2 0 0,-2 1 0,3-1 178,0 1-244,0-2 1,0 3-280,0-1 1,0 1 380,0 1 0,3-4 0,2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6.8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192 123 7681,'0'-6'144,"-2"0"1,-1 2 49,-1 0 1,-1 0 234,1-1-312,-1-1 1,-1 0-1,0 0 1,-1 0 55,-1 1 0,-2-2 1,2 0-1,-1-1-36,-1 1 1,-1 0 0,0 0-1,0 0-39,2 2 1,1 0 0,-1 3 0,1 1-156,0 0 1,2 2-1,1 0 1,0 4-208,2 2 0,-1 2 0,0 3-114,2 2 303,2-2 0,0 6 1,0-1-1,0 0 1,2 2 0,2-3 0,1-2-124,1-2 151,3-1 1,-3-2 0,2-1-150,-2-4 153,3 1 1,-2-4 0,2 1 72,-1-2 13,2-2 0,-3-4 0,1-4 0,-2-1-13,0 0 0,0-3 1,-1 0-1,1-1 37,0-1 0,-1 2 0,0 0 1,-2 0 35,-1 1 1,2 2-1,-2 2 1,0 2-25,1 2 0,-3-2 1,3 3-61,0 1 0,-3 1 0,2 4 148,-1 2-139,1 1 1,0 3 0,2 3 42,0 2-46,1 1 0,-1 4 1,0-1-108,0 1-29,2-1 0,-1 0 0,1 1 0,-2-1-211,0-2 1,-1-1 0,2-3 0,-1-1-262,0 0 0,1-3 0,-1 0 583,0-2 0,0 0 0,2-2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0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9983,'0'6'0,"0"1"10,0 1 0,0 2 0,1-1 0,2 2-223,0 0 1,-1-2 0,2 2 0,0-2-374,-1 0 0,2 0 0,-3 2-516,1-2 739,-1-4 363,0 3 0,1-8 0,0 3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1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 7730,'0'-3'307,"0"3"0,0 3 0,1 4-706,1 1 1,1 0 0,4-1-492,1 1 505,0 3 385,0-2 0,-1 0 0,1-1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4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0 7723,'-3'0'1445,"1"0"-1262,2 0-189,5 0 1,-1 0 0,6 0 0,-1 0-28,1 0 0,1 2 1,0 0-1,2-1-104,0 0 0,-1-1 1,0 0-1,0 0-311,1 0 0,0 0 0,0 0 448,-1 0 0,0-2 0,0-2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7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15 7804,'-2'-4'0,"0"1"614,-2 0-382,3-1 1,-2 4-161,3 0 1,0 3 0,0 5 0,0 2 103,0 1 0,0 2 0,0 1 0,0 2-28,0 4 1,1 0 0,0 3 54,1 0-126,3 1 1,-4-4 0,2 2 80,0-2-82,1 2 0,-1-7 0,2 4-32,-2-1-25,1-3 1,0-1 0,0-3-1,1-1-71,0-2 1,-1-2 0,-1-1 0,2-1-128,0-2 0,-1-1 1,0-1-1,0 0 6,1 0 0,-1 0 0,0 0 0,1-1-240,0-1 0,1 1 0,-1-4 0,1 0 413,0-2 0,2-4 0,1 2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8.4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158 1 7271,'-6'0'0,"0"0"0,-1 0 0,0 0-260,0 0 483,-1 0 0,0 0 1,0 0 112,-1 2 1,2-1 0,-2 3-1,2 1-144,-1 0 0,0 1 0,2 0 0,0 1-84,-2 1 1,2 2 0,-1 0 0,2 1 26,1 1 1,2 1-1,-2 2 1,2 1-223,1 2 1,0 1-1,1 0 1,0 1-97,0 1 0,3-2 1,0 2-384,3-1 432,-1-1 0,1-4 0,1 1-506,0 0 446,0-2 1,2 0 0,-1-4-469,1 0 466,0-3 1,1 1 0,-2-2 0,1-1 195,2-1 0,0-2 0,0-2 0,1 0 0,-1-5 0,1-1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9.0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12 7682,'-3'-5'496,"2"1"-459,-1 2 0,2 2 0,1 2 0,0 2 106,1 1 1,0 4-1,0 2 1,0 3-65,1 1 1,-1-1 0,0 3-1,0-3-80,0 1 1,2-2 0,-1-1-342,0-1 268,-2 1 1,4-2 0,-3-1-264,1-1-4,-1-3 144,3 0 211,-2-4 0,1 1 0,0-3 66,0-3 0,1-2 1,1-6-1,0-1-33,0-2 0,0-1 0,-1-3 0,1 1-6,0 1 0,-2 2 0,0 2 0,0 2 46,1 1 1,1 5 0,-2-1-1,0 2 9,1 1-61,-3 0-11,3 3 1,-3 0 0,1 1 0,1 1 0,0 2-165,0 1 73,0 3 0,0 1 0,0 3-8,0-1 72,-1 1 1,1-1-1,-1-1-114,0 0 75,-2-1 0,4 1 0,-1-3 0,0 0-64,-1-2 1,1-1 0,2 0 42,0-2 1,0 0-1,-1-3 1,1-1 90,-3-1 0,3-4 0,-3-2 0,3 1 56,-1-1 0,1 0 0,-1 0 0,0 1 38,-1 0 0,0 0 0,1 2 1,-1 0-49,0 1 1,-2-1-1,2 2-49,0 3 1,0 0-1,-1 2-270,-1 0 165,0 3 0,0 4 1,1 2-113,0 3 128,-2 2 1,4 2 0,-2 1-385,0-1 241,-2-2 1,4 2-1,-3-2 1,1 1-126,2 0 1,0-2-1,1-3 332,0-1 0,-1-2 0,1-2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9.4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9005,'0'6'9,"0"1"1,0 2 0,0 2-93,0 1 1,0 1-1,1 0 1,0 1 127,1 1 0,0-1 0,-1 1 0,0-1-101,1-1 0,2-2 1,-2 0-1,2-2 79,0-1 0,1 0-528,1-3 351,0-1 1,0-2 0,0-2-268,-1 0 403,1 0 0,0-3 0,0-2 1,-1-3 29,-1-1 0,1-1 0,-2-1 1,1-1 63,0 1 0,-1-1 1,1 0-1,-1 2-33,-1 0 1,-1 1 0,1 4 0,0-1 354,0 0 1,0 2-327,-2 0 1,1 3 0,0 0 0,2 2-139,0 3 0,1 3 0,2 1-221,-1 1 213,1 4 1,0-1-1,0 2-511,0 0 398,2-2 1,-2 3-1,2-4-324,-2 1 385,3-3 0,-3-1 1,1-2 125,-2 0 0,0 0 0,-2-1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9.7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9276,'6'0'153,"1"0"0,0 2 1,3 2-338,1-1 1,0 0 0,1-2 0,0 2 11,-1 0 1,1-1 0,-1 1 0,0 0-98,-1-2 0,0 0 0,-1-1 0,-1 2-113,0 0 0,0 0 0,-2-2 382,0 0 0,-3-3 0,0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0.2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1 8341,'-6'1'161,"1"1"1,-1 1-1,3-1-192,1 2 0,1 2 1,1 1-1,1 3 127,1 1 1,-1 3 0,2 2 0,0 0-33,1 2 0,-2 0 0,1 0 433,-1 2-381,0-1 0,1-2 0,0 0 0,1-1-109,0 0 1,0-3 0,1 0-384,1-1 234,0 0 0,0-2 1,2-1-1,0-1-43,1-1 0,-1 0 1,1-2-1,2-1 91,0-2 0,-2-2 0,1 0 0,0 0 53,-1 0 0,1-4 0,-2-3 77,1-1 0,-2 0 1,2-1-1,-1-2 1,-1 0 104,0 0 0,0-1 1,-1 0-1,-1-1-90,1-1 1,-1 1 0,-1 1 183,-2-2-153,-1 2 1,-1-3 0,0 2 123,0 0-160,0 2 1,-1 0 0,-1 2 238,-2 0-202,-1 0 1,-1 4 0,1-1 0,-1 1 38,0 1 1,2 0-1,0 3-65,0-1 1,-1 1 0,-1 3 0,2 2-178,0 1 1,3 3 0,-2 2-1,1 1 122,0 1 1,0 0 0,3 1 0,1 1 78,2 1 1,-1-2 0,2 2 0,0-1 28,2-1 0,4 0 0,-2-1 0,0 0-76,1-1 1,0-3-1,2 0 1,1-2-60,0 0 0,1-2 0,-2-1 0,1 0-113,1-2 0,-1 0 1,-1-1-181,-1 0 185,1 0 0,0-2 0,-1-1 0,0-1-314,-1-2 321,1 0 58,-5-2 1,4 2-231,-2 0 1,1-2-1,-2 1 1,-1 0-124,-1 0 1,2 1-1,-4 0 1,0 1 420,-1-1 0,-1 0 0,1 0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13.6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8471,'1'6'0,"0"2"16,1 0 0,3 0 0,-3 3 0,0 1 3,1 0 1,-2 3 0,1 1-408,-2-2 1,1-1 227,1-2 0,-1 1 1,1-4 38,-1 0 121,-1-3 0,3-2 0,0-3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37.8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8304,'8'0'-5,"0"0"0,0 1 1,1 1 108,2 0 0,2 2 1,2-2-261,-2 0 116,3 1 0,-4-3 0,4 1-360,1 2 0,-4-2 186,1 1 1,-4 0 213,0 1 0,3-2 0,0 2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0.6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9935,'5'4'129,"1"3"1,1-1 0,0 2 480,3 3-516,1 2 1,0 1 0,1 3 0,0-2 0,0 0-1,1 0 1,0-1-334,0-2 1,0 0 0,0-1-1,1 0-432,-2-1 677,-2 1 0,0-5 0,-1 2-653,0-2 1,-2 0 0,1-2 67,-2 0 0,-1-3 1,-1-1 578,-2-4 0,-1-3 0,-1-2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0.8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111 1 10178,'-2'8'-205,"0"-1"1,-2 6-1,0 0 1,-1 3 197,-1 1 1,-2-1-1,0 3-135,-1-1 93,2 0 0,-2-3 0,3 0-725,-2-1 578,2 2 0,-1-3 0,3 0 1,0-2-239,1-2 434,1-2 0,-1 4 0,0-2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1.1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7682,'3'-1'-344,"0"0"396,0-1 0,-2 0 0,3 3 0,1 1 149,2 1 0,-1 3 0,3 0 0,-2 2-57,1 1 1,0 2 0,-2 1-1,0 0 70,2 2 0,-2 1 0,0 1-43,-1 0 1,-2 1-87,1-2 0,0 2 0,-2 0-95,-1 1 0,0-1 1,-1 0-1,-1-1-6,0-1 1,-3 0 0,-1 1 0,-1 0-78,0 0 1,0-1-1,-2 0 1,-1 0-514,0 0 0,-2-1 606,4-2 0,-4 2 0,2 1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7.2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8690,'0'7'80,"0"0"0,0 0 0,0 4 0,0 0 1,0 4-67,0 1 1,1 2 0,0 4 0,1 1-9,-1 1 1,2 0 0,-1 4-1,-1 1-6,0 0 1,1 2 0,0-2 0,1 2 67,-1 2 1,0 2-1,-1-1 1,0-2-28,1-1 1,0-3 0,-1 1 0,0 0-14,1 1 1,1 2-1,-2-1 1,1 0-12,-1 0 0,0 1 0,-1 1 0,0-1-18,0 0 1,0-1 0,0-2 0,0-1 3,0-1 0,0 1 0,2-3 0,0 0-14,-1-2 0,-1 1 1,0-2-1,0-1 18,0-1 0,0-2 1,0-1 10,0 1-13,0-4 0,0-1 0,0-2-10,0-1 27,0 2 1,0-5 0,0 0 0,0 0 53,0-1 0,0-1-45,0 1 1,0-1-116,-2-1-135,1-1 1,-1-4-1,2-1-325,0-2 1,-1-3 0,0-4 0,-1-2 543,1-2 0,-3-2 0,1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6.1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 6640,'0'-4'2357,"0"1"-2017,0 1-329,0 2 1,1-2 0,1 4-59,1 1 1,1 3 0,-1 0-46,2 2 121,-2 1 0,2 1 0,-1 1 0,1 1-2,1 1 1,-2-2 0,-1 0 0,2 0 1,0 2 0,1-2 0,0-2 1,0 0-13,-1 0 0,1-2 1,0 0-1,0-2 21,0-1 0,-1-3 0,1 1 1,0-1 38,0-1 0,0-1 0,-1-1 0,1-2 73,0-1 1,2-3-1,0-2 1,1-1 2,2-3 1,-2 1 0,0-2 0,0 1-16,0 1 1,-1-1 0,1 1-674,-1 2 408,0 2 1,-2 1 0,-1 0-1,1 1-74,-3 1 1,2 2-1596,-3 0 1146,0 3 650,-2-2 0,-5 8 0,-2 2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7.2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76 11 7915,'-4'-2'70,"0"0"1,0 1 88,-2 0 1,3 1 0,-1-1 0,-1-1-43,0 0 1,1 2 0,0 2-139,0 2 39,-2 1 0,1 2 0,1 0 8,0 3-22,0 1 1,1 1 0,1-1 95,1 1-165,1 0 1,0 0 0,0 1 0,1 0-157,1 0 0,1 2 0,3-2 0,0 0-40,2-1 1,-1-2 0,3-1 0,0-1 19,1-3 1,1-2-1,-1-3 1,2 0 240,0-2 0,0-5 0,0-4 0,2-4 0,0-2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7.5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0 7850,'-4'3'-40,"1"1"0,-1 1 1,-1 2-1,0 0 0,2 3 282,0 1 1,1 3 0,0 1 0,0 1-269,1-1 1,1-2 0,2 1-1,2-2-53,1-1 1,2-2-1,0-1 1,2-1 18,2-2 1,-2-1-1,4-2 1,0-2-39,-1 0 0,0-2 0,-1-3 12,-1-2 60,1-2 0,-5-3 0,2 0 40,-2-1-34,0 0 1,-3-1 0,-1 3 119,-1 1-43,-1-1 1,-3 3 0,0-2 0,-3 2-5,-2 0 0,1 1 0,-3-1 0,0 2-35,-1 0 1,1 3 0,1 1 0,0 1-135,0 1 1,2 0-1,-1 2 1,2 1-175,0 3 1,3 3 0,1 1-1,1 2 290,1 1 0,0-1 0,0 3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7.9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0 7684,'-6'1'0,"2"0"-53,0 1 1,3 3 0,-1-1 39,1 3 1,1 2 0,0 3 0,0 0 80,0 2 1,1-1 0,1 2 102,2-1-129,-2 2 1,3-4 0,-1 2 0,1-2-22,1 0 1,1-1 0,0-2 0,1-1-79,-1-1 1,0-3 0,0-1-1,1-1-17,-1 0 1,1-2 0,0-2 0,0-3 55,0-2 1,-2-2 0,2-3 0,-1 1 65,-2-1 0,1-1 1,-1-1-1,0 2 54,-1 1 1,-3 1 0,2 2 99,-1 1-122,-1 3-110,2-1 72,-1 5 1,-1-2-169,1 4 57,1 1 1,-2 3-1,3 0 1,1 2-59,0 1 1,1 2 0,-1 1-1,1-1-72,0-1 1,0 1 0,0-2 0,1 0-36,1-1 234,0-2 0,0 0 0,1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8.3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7971,'3'6'-253,"-1"-1"1,-2 2-1,0 0 1,1 1 162,1 1 1,-1 1-1,3 2 1,-1 1 320,0 1 1,-2 1 0,2-3-1,-1-1-150,0 0 0,0-3 1,0 0-75,0-1 0,0-2 0,0-1 10,2 0 1,1-3-1,1 1-91,0-4 1,0-1 0,-1-5 0,1 0 114,0-1-36,0-1 1,0-3 0,-1-1 0,1 2 46,0 2 0,0-1 1,0 2-1,0-1 147,-1 3 0,2 1 0,0 1-105,1 2 0,-1 1 0,-1 0 0,0 2-99,0 2 0,0 2 1,-1 3-1,1 2-114,0 0 0,0-2 0,0 3 0,-1 0-252,-1 1 0,1 0 0,-1-1-138,1 0 1,-1 2 508,0-4 0,-2-1 0,2-3 0,-3 1 0,1-2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8.5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8035,'7'1'-47,"1"1"0,1-2 0,2 3-215,-2 0 169,2-3 1,-2 3 0,3-1-261,0 0 301,-1 0 1,0-2-1,-1 0 1,0 0-93,-2 0 0,0 0 0,-1-1 144,-1-1 0,3-1 0,-2-3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38.2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0 7076,'-2'6'183,"-1"-1"1,-2-2 0,2 2-91,1 2 1,1 0 0,1 1-1,0 1-56,0 2 0,0 1 1,-1 4-1,-1 1-60,0-1 1,-1 0-1,3 0-37,0 0 1,0 1 50,0-1 1,0 0-53,0 0 1,0 3 75,0 0 0,0 0 0,0-4-12,0-1 1,0 0 0,0-2-18,0 0 1,0-2 10,0 1 0,0 1 31,0-1 0,1-3-28,2-3 0,-2 1 7,5 2 1,-3-1 0,1-1 10,0 0 1,2-4 0,-1 3-14,3-2 1,-3 0 0,0-2 0,2 1-89,0 0 1,2 1-1,1-3 1,1 1-6,-2 2 0,4-2 0,1 1 88,1-1 0,1 3 0,0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8.8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1 7853,'-4'0'120,"0"0"1,1 0 0,-1 3 44,0 3 1,2 0 0,1 2 0,0 0-48,1 2 0,0 2 1,0 1-1,0 1-11,0 1 1,2-1 0,0 3 0,1-3-31,0 1 0,0 1 1,0-1-1,0 1-20,2 0 0,-2-1 1,1-2-1,0 0-43,2 0 0,-1-1 1,1-2-177,0-3 107,0 0 1,-2-1-1,0-1-325,0-1 218,1-2 1,1-2-1,0 0 1,0 0-116,0-2 0,1-2 0,1-4 0,-1-2-272,0-1 1,0-1 548,1-1 0,0-5 0,-2-3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9.7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12 6741,'-6'0'1334,"2"0"-1267,2 0 1,3 0-1,0 0-16,3 0 1,3 0 0,2 0-17,0 0-24,1 0 1,1 2 0,0 0-157,0-1 80,0 0 1,3-1-1,-3 0-440,1 0 351,0 0 0,-3 0 0,1-1 0,0 0-199,-1-1 0,-2-1 353,-3 1 0,2-1 0,-3-3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9.9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7 6423,'-3'-3'266,"-1"1"0,1 1 1,0 2 68,0 1 0,1 3 0,2 3 0,0 1-346,0 2 1,2 2 0,1 3-1,-1 0-37,1 2 0,1-1 0,-2-1 0,2 1-224,0 1 1,-1-1 0,1-2 0,1-1-35,0-1 0,0 1 0,0-1 306,-1-2 0,-1 1 0,3-3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0.2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35 8053,'5'-3'247,"1"1"-248,0 1 1,3-1 0,0 0 0,2 1-52,1 1 0,0 0 0,1 0 0,1 0 49,-2 0 0,1 0 0,-2 0 0,-1 0-100,0 0 1,-2 0 0,1 0-1,1 0-138,-1 0 0,-1 0 1,-2 0-1,0-1-9,0-1 0,-1 1 0,-1-3 250,-2-1 0,1 0 0,0-1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0.4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6 7779,'-2'-3'-109,"1"1"234,-1 4 1,1 3-1,1 3-52,0 1 1,2 1 0,0 3 318,0 3-266,1-3 1,-3 6 0,3-4 209,0 2-329,-3 1 0,5-1 1,-3 0-1,0-2-153,0-1 1,0-2 0,1 0 0,0-1-105,0 1 1,-1-2 0,1-1 0,0 0 249,-2 0 0,2-2 0,1 1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2.4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0 7799,'-2'3'56,"1"0"40,-1-1 1,1 0 0,1 2-124,0 0 0,0 1 1,0 2-56,0 0 1,0 3 0,0 1 0,0-1 104,0 0 0,0-1 0,0 3 0,0-1 11,0 1 0,2 0 0,0 1 1,0 2 21,-2-1 1,0 1-1,1 1-148,1 0 118,-1 2 0,1-3 1,-1 2 36,1 1-47,-2-1 0,3 1 0,-3-1 0,0 0-15,0-2 0,2 4 1,0-1-1,-1-1 12,0-1 1,-1 1 0,2-2 0,0 0-35,-1 1 0,0-1 0,-1 2 0,1-1 12,1 0 1,0-3 0,-2 2 0,0-1-7,0-1 0,0 0 0,1-1 0,0 1-6,1 0 0,0 1 0,-2-2 0,1 1 12,1 1 0,-2-1 0,2-2-10,-1 0 13,-1 0 1,0 2-1,0-2-14,0 1 16,0-2 0,0 4 0,1-4 1,0 0 0,1 0 1,0 1 0,-2 0 0,0-1-1,0 0 1,0-1-1,0 1 1,0 0 19,0 0 1,0 1 0,0 1 0,0-1-1,0-1 0,0 0 0,0-2 0,0 1-6,0-1 1,0 2-1,0-2 1,0-1 2,0-1 0,0 0 0,0 0 0,0 0-1,0-1 1,0 3 0,0 0-63,0-1 53,0 0 0,0-1 0,0 1-22,2 1 20,-1 0 1,2-2-1,-3 1 1,0 1-6,0-1 0,0-1 1,0 0-1,0 0 1,0 0 0,0 0 0,0 0 0,0-1 28,0 1 1,2 0 0,-1 0 12,1 0 1,-2-1 0,0 1-1,0 0 0,0-2 1,0 0-26,0 0 1,0 1 0,0 2 25,0 1 1,0-2-155,0 2 46,0-2 1,0-2-97,0 0 37,0 0 0,0 0 1,0 0-98,0 0 0,1 1 1,0-1 21,1 0 0,0 0-253,-2 2 455,0 0 0,0-3 0,0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2.8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24 6581,'-3'0'399,"0"1"1,3 1-425,0 4 1,3 0 0,0 1 103,0 0 0,2-1 0,-3 0 0,0-1-1,0-1 0,0 2 1,1-1-1,0-1-10,0 1 0,1 0 0,2 1-18,0-3 0,-2 2 0,0-3 0,0-1-9,1 0 0,-1-1 0,0 0 0,1-1-19,0-1 0,1-1 0,1-3 0,1 0 26,-1-2 0,0 1 0,0-3-690,1-3 281,2 2 361,-1-4 0,3-1 0,0-2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4.3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233 46 7896,'-6'0'-507,"0"0"1,1-1 350,1-1 1,-1 2 0,1-3 840,-1 1-459,-1 1 1,0-4 0,0 3 108,1-1-320,-4-1 1,2 0-1,-3 1 1,0-1 45,-1 1 0,-1 2 0,1-2 0,-1 1-41,1 0 0,-1 1 0,1 2 1,1 2-78,0 0 0,3 0 0,-1 2-49,2-1 0,2 0 1,2 2-27,2-1 0,0 1 0,2 0 0,3 0 34,2 2 1,0-1 0,3 1-1,-1 0 5,0 2 1,4-1 0,-2 0 92,0 0 22,0 1 0,-2-3 0,3 2 233,0 0-136,-6-2 0,3-1 1,-4 1-1,-1 0 63,1 0 1,-2 1 0,-1-2 0,-1 0-77,-1 0 0,-1-1 1,-1 1-1,-2 0-7,-1 0 1,-2 0-1,0-1 1,-3 1-75,-1-2 1,1 0 0,1-2 0,-2-1-98,0 0 0,0-1 1,0 0-395,1 0 363,-1 0 1,3-2 0,-2 0 0,2 0 8,2 0 1,1-2 0,1-2-1065,2 1 582,1-1 576,1 0 0,3 0 0,0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4.5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7053,'1'6'-17,"0"0"11,1 0 0,0 0 0,-2 1 0,0 1 38,2-1 0,-1 2 0,1-1 1,-1 0-77,-1 1 0,0-1 1,0-3-1,0 1-481,0 0 525,0 0 0,2 0 0,1-1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4.7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6988,'0'6'-47,"0"0"0,1 0 5,1-1 0,1 3 0,1 1 42,0 0 0,0-2 0,2 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38.6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8 8036,'1'0'590,"1"-3"0,-6 2-783,1-2 166,2 6 1,-2 1 0,3 4-54,0 0 0,0 4 88,0 2 1,0 2-91,0 3 1,0-1 64,0 3 0,0 0-171,0 1 1,0 1-34,0-1 1,0-2-142,0 2 262,0-1 1,0 1-1,0-1 1,0-2-192,0-4 1,0 0 0,0-3 290,3 1 0,-2-4 0,3 3 0,-4-4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5.7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135 76 8039,'3'-3'0,"0"2"0,-3-3 120,0-1-44,-3 0 0,2 1 0,-3 1-11,-1-2-34,0 0 1,-1-1-1,0 0 1,1 1-36,-1 1 1,-2-1 0,0 2-1,-1-1 42,1 0 1,-2 3 0,2-1 0,-1 1-78,1 1 1,0 1 0,2 1 0,1 2-115,1 1 1,0 3-1,2 2 1,1 1 19,0 0 0,1 4 0,0 0 75,0-1 23,3 1 1,0-2 0,3 1 0,0-2-43,2-2 1,-2-1 0,2-3-110,-1-1 148,1-1 1,-2-2 0,3-2 85,-1 0-52,-1 0 0,1-2 0,-2-3 0,0-1 45,-1-2 1,1-2 0,-1 1 0,0-1-46,-1 0 1,0 1-1,1-1 1,-1 3 219,0 0 1,-2 1-27,2 1 1,0 1-82,2 2 1,0 6 0,-1 3 0,1 2-15,0 3 0,0 0 0,0 4 0,-1 0-10,1 1 0,0 1 0,-1 1 26,-1 0-73,1 0 1,-3 1 0,1 0 0,-1 0-17,0 0 0,-2-1 0,0-1 0,0-2-61,0 0 0,0 0 0,-2-2 1,-2-1 51,-1-1 0,0-1 0,-1-1 1,1-3-53,-1 0 0,-1-2 0,0-1 1,0 0-40,-1-2 1,1 0-1,1-2 1,0 0-4,0-2 1,0-4 0,-1-4-239,1-1 290,-1-3 1,5-1-1,-3-3 1,2-1-35,0 0 0,1-3 1,2 1-334,0 1 378,3-1 1,0 4-1,3 0 1,1-1 43,0 1 1,0-2 0,4 0-1,0 1 66,2-1 0,2 1 0,-3 2 0,2 1-49,-1 1 1,1 1 0,0 2-1,-1 1-13,-1 2 0,0 0 0,-1 2 0,0 1-23,-1 0 1,-2 2 0,-2 1 0,0 1-35,0 1 1,-1 1 0,1 1-1,-1 2 45,-1 1 0,1 3 0,-3 0 0,1 1-22,0 2 1,-1 0 0,-1 0 207,1 1-151,0-1 0,0-1 1,0-1-1,0 0-64,-2-2 0,1-3 0,0 0-34,1 1 1,1-3-1,-1 0-26,1-1 1,1-4 0,-1-1-1,0-2 53,0-1 1,1-2 0,2-2-1,0 1 36,0 0 0,0-3 1,-1 4 80,-1 0-96,1 1 1,-2 2-1,3 0 181,0 0-168,-3 3 0,2-1-12,-1 2 5,1 0 1,-1 2 0,0 1-40,0 0 39,-1 3 1,1 1 0,-1 2-140,0 1 104,1 1 1,0 0 0,-1 1-1,0 0-125,-2 1 1,2 1 0,-1 0-1,0-1-297,0 1 1,-1 0 0,3-1 447,-2-2 0,3 2 0,-2-2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6.2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93 65 8202,'0'-6'130,"0"0"-213,0 0 0,-2 0 47,-2 1 106,-1-1 0,-1 0 0,0 1-49,0 1-18,0-1 0,1 3 0,-1-1-68,0 1 18,0 0 0,0 2 1,0 0-139,1 0 95,1 0 1,0 2 0,1 3 0,1 1-20,-1 2 1,1 2 0,2 0-1,0 1 76,0 1 0,0-1 0,0 1 0,0-1 28,0-1 0,1-2 0,0-2-20,1 0 0,3-3 0,-2-1 36,3 1 1,-1-5-1,1 0 1,0-2-10,0-2 0,-2-2 1,-1 0-1,0-1 120,0 1 0,-1-2 0,2 2 249,-2 1-248,0 1 0,0 0 0,0 0 297,-1 0-222,0 3 0,0-1-235,1 2 1,-1 0 5,3 2 1,-1 2 0,1 3 0,0 1-19,1 2 1,-2 2 0,1-1-1,0 1-202,2 0 0,-1-2 0,1 1 0,-1 1-169,-1-1 1,3 2-1,-1-2 420,1 0 0,-1-3 0,0-1 0,0-2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6.5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7811,'3'3'285,"-1"2"196,-2-1-411,0 1 0,0 2 1,1 0-1,0 3-14,1 1 1,2 3-1,-1 1 1,-1 1 10,1-1 0,1 1 0,0 1 0,0 1-37,-1-1 1,1 0-1,0 0 1,0 0-141,1 1 0,-2-6 1,1 3-1,0-2-254,-1-3 1,1 3 0,-2-2-826,-1 0 831,3-2 1,-4-3 357,2-1 0,2 1 0,-1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7.2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129 1 7700,'-6'0'-305,"0"0"1,0 0 563,0 0 1,3 0 0,-1 0-120,-1 0 0,0 0 0,-1 2-39,0-1 0,1 4 1,-1-1-56,0 1 1,2 1 0,0 0 0,0 2-12,-1 2 1,-1-1-1,0 2 1,1 2 30,1-1 0,-1 1 1,1 0-1,1 0-39,1 0 1,0 2 0,0-2-100,0 0 43,2-1 0,2-1 1,0 0-278,2-2 205,-1 1 0,3 2 0,1 1-408,0 1 330,0-1 0,3 1 0,-1-1 0,-1 0-83,0 0 1,2-4-1,-1-1 1,-1 0 261,0 0 0,2-1 0,-2-3 0,-1 0 0,2 0 0,0 2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7.9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6812,'0'-3'401,"0"1"1,0 2 0,0 2-494,0 2 1,0 3 0,0 2 51,0 2 45,0-1 0,1 7 1,1-2-1,0 1-5,-2-1 1,0-1 0,0 1-1,1-3-64,1-1 1,-1 1 0,1-4-105,1-1 1,0-1 91,3-2 1,0-2 0,-1-3 0,1-2 82,0-3 1,0-4 0,0 0 0,-1-2 25,1-2 1,-1 0-1,0 1 1,-1-1-26,0 1 1,2 1 166,-1 0-91,1 3 0,-1 1 0,0 2 0,-2 0-15,0 1 1,1 1-53,0 2 1,1 2 0,-1 2 0,-1 3 46,0 2-61,1 2 1,-2 3-1,1-1 1,0 1-1,0-1 1,1-1 0,0-1-52,0 0 1,-2-2 0,2-1 0,0 0-35,-1 0 0,2-3 0,-1-1 0,1-1 72,1-1 1,0 0 0,0-1 0,-1-1 41,1-2 0,0-4 1,1-1-63,0-2 0,0-1 43,3 1 0,-3 0 1,1 1-1,-2 2 0,0 2 1,0 0 28,0 0-28,-3 3 0,2 0 0,-3 1 14,1 0 0,-1 3 0,0 3 1,-1 1-9,1 1 1,-1 2 0,0 2 0,0 2-46,-1 1 1,2 0 0,0 2 0,-1-1-142,0-1 0,1 1 1,0-2-1,2-1-99,0 0 1,-1-3 0,1 0 264,1-2 0,0 0 0,1 0 0,0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8.3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7398,'2'6'111,"0"-1"0,0 3 0,0 1 1,0 0-115,-1 1 0,0 1 1,1 0-1,-1-1 24,1 0 1,0-2 0,0 1-56,0-1 1,-1 0 0,1-2 0,1 0-9,0-1 0,2-1 1,-3 0-84,2-2 1,-1 0 0,3-2 69,0 0 1,0-3-1,-1-1 1,0-3 48,-2 0 0,1-4 1,2 2-1,0-2 65,0 2-86,0-2 16,-3 2 0,1-2 1,-1 1 165,0 2 0,-1 0 85,2 0 1,-3 2-187,1 2 0,-1 4 1,0 0-28,0 3 0,0 2 1,2 2-1,-1 0 1,0 2-65,1 0 1,-1 2 0,2-2-138,1 0 116,-3 2 1,4-2 0,-3 1-304,3-3 239,-3 2 1,2-2-1,-1 0-470,1-3 308,1 2 284,-3-6 0,5 5 0,-2-1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8.6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7856,'3'0'-290,"1"1"1,-1 0 0,0 1 666,2-1 0,0 2 0,1-1-359,2 2-131,1-3 1,3 4-1,-1-4-288,1 1 336,-3 1 1,2-2 0,-2 1-1,1-2-71,0 0 1,-3 0-1,0 0 1,0 0-150,-1 0 0,0 0 285,-1-2 0,1-2 0,0-1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3.2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0 7709,'-3'0'1068,"0"4"-1068,3 1-23,0 1 0,1 5 0,0 0-87,1 4 66,2 1 0,-1 4 0,1 0 1,0 0 0,-2 1 1,1 2 0,-2-3 0,1 1-179,-1-2 1,2-1 0,-1 0 0,-1-1-737,0 1 957,1-3 0,-1-1 0,2-3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3.8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88 7785,'0'6'0,"2"0"129,0 0 1,1-2 0,0-1-1,0 1-83,2-1 0,1 2 0,1-3 0,2-1-35,0 0 1,3-1 0,-1-1-1,2-1-23,0-2 0,-3-1 1,0-1-1,0 0 53,-1-2 0,-1 1 0,-2-2-254,0 1 193,-1 0 0,-1 0 1,-2 0-1,-2 1 66,0 1 1,0 0 0,0 0-1,0 1 27,-2 1 0,-2 0 1,-1 1-1,-2 0-61,-1 1 1,2 0 0,-2 2 0,-1 0-22,-1 0 0,2 3 1,0 0-1,0 3 15,0-1 1,0 3 0,3 1-194,-1 0 196,0 0 1,3 5 0,1-1-1,1 1 8,1 0 0,0-2 0,0 2 0,1-2-10,1 0 1,1-1 0,3-1-17,0-3 22,-1 2 0,4-3 1,0 1-228,0-3 198,2-2 1,-3 0 0,3-2 0,-2 0-8,2 0 1,-1-2-1,0-3 1,-1-1 19,0-2 0,0-3 0,-1 2 0,-1 0-7,0-1 1,-1 2 0,-1-1-1,-1 0 45,0 0 0,-1 0 0,2-1 0,-2 3 198,0 0 0,-1-1 226,0 1-504,-1-1 85,4 5 1,-4 0 0,3 4-105,1 1 96,0 1 0,1 3 0,1 0 0,2 2-14,0 2 1,1 1 0,1 0 0,1 1-111,-1 0 0,1-1 0,0 1 0,-1-1-109,1 1 1,-2-1-1,-1-1 1,1-1-71,-1 0 0,1-1 1,-2-3-1,-1 1-24,0-3 0,-1 0 0,-1-3 0,1 0 295,0 0 0,-2-3 0,0-3 0,-3-2 0,2-4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4.1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104 0 8083,'-3'4'324,"-1"0"1,1-1-1,0 2 1,0-1-319,2 0 0,-2 4 0,1 2-553,-2 1 454,1 0 1,-3 3-1,0 0-452,0 1 443,0 1 0,-1 0 0,-1 0 0,1-3-66,0 0 0,2-2 0,1 0 0,0-1-152,2-2 1,-1-1-1,2 0 320,-1-2 0,3-3 0,2 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38.9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41 7967,'4'-5'0,"0"-1"0,-2 0-82,1-1 0,3 2 0,0 0 65,1 1 0,-2 2 1,1 2-1,0 0 52,1 0 0,4 2 0,0 2 0,-1 0-27,-1-1 0,-2 4 1,-1-2 120,0 2-89,-1 1 0,0 0 1,-2 0 131,1 1-142,-3-1 1,2 0-1,-4 0 107,-1 0 1,0 0-1,-3 0 1,-2 0-68,0 0 1,-4 0-1,0 1 1,2-1-271,0 0 0,-2-1 0,0-1 0,1-1 0,1-2-1058,1-1 1258,0-1 0,0-1 0,0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4.4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1 7740,'6'3'-464,"-3"1"0,1-1 1,1 0 769,0 2 1,1 2 0,0 1 0,0 1-47,2 2 0,-2 1 1,2 3-132,-2 0-71,0 0 1,0 2-1,0 1 228,0-1-240,0 3 0,-3-2 1,-1 2-1,0-2 76,0-1 0,0 1 0,-2 0 0,-2 1 1,-2 0 1,-1-2 0,-1-2 0,0 0-157,0 0 1,0-2 0,-1 1 0,-2-2-215,0-1 1,1-1-1,-1-1 1,0 0-1432,0-2 1678,0-3 0,-6 1 0,0-2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1:23.106"/>
    </inkml:context>
    <inkml:brush xml:id="br0">
      <inkml:brushProperty name="width" value="0.3" units="cm"/>
      <inkml:brushProperty name="height" value="0.6" units="cm"/>
      <inkml:brushProperty name="color" value="#9DEA90"/>
      <inkml:brushProperty name="tip" value="rectangle"/>
      <inkml:brushProperty name="rasterOp" value="maskPen"/>
    </inkml:brush>
  </inkml:definitions>
  <inkml:trace contextRef="#ctx0" brushRef="#br0">1 1 12364,'0'46'983,"0"6"-862,5-18-46,-4 0-50,4 13-54,-5-7-20,0 20 84,0 6-29,0-8-5,0-5 1,4-17 42,-1 4 1,1-9-4,-4 24-13,0-12 60,0 1-3,0 2-91,0-1 1,4 17-19,-1 4 0,2-17-35,-1 2 45,-3-27 12,4 41-3,-5-43 89,0 20-85,0-20 7,0 10 34,0 7-29,0 21 14,0-13 1,0 6-15,0-13 0,0 4-29,0 19 11,0-21 1,0 23-3,0-10 0,0-9 9,0 10 8,0-30 0,0 13 5,0-3-8,0-11-20,0 31 18,0-22 1,0 5-15,0-1-23,0-10-1,0 9-83,5 7 78,-4-2 1,4 2-75,-5-8 0,0 2-16,0 25 178,0-23-102,0 21 122,0-30-107,0 21 72,0-21-20,0 25 7,0-24-18,0 16 6,0-25-16,0 12-1,0-5 5,0 14 0,5 0 210,-4-5-186,4-6 124,-5-11-104,0-1-626,0-9 258,5 4 0,1-5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1:25.752"/>
    </inkml:context>
    <inkml:brush xml:id="br0">
      <inkml:brushProperty name="width" value="0.3" units="cm"/>
      <inkml:brushProperty name="height" value="0.6" units="cm"/>
      <inkml:brushProperty name="color" value="#9DEA90"/>
      <inkml:brushProperty name="tip" value="rectangle"/>
      <inkml:brushProperty name="rasterOp" value="maskPen"/>
    </inkml:brush>
  </inkml:definitions>
  <inkml:trace contextRef="#ctx0" brushRef="#br0">0 0 12517,'0'37'-512,"0"7"604,0-26 76,0 25 74,0 2-92,0 15-113,5-4-17,-4 4 55,4-5 49,0-5 0,-4 9-59,4-3-9,0 1-25,-4-13 22,4-3-44,-5-21 23,0 20 14,0-20 0,0 26-41,0-1 10,0 22 1,4 3-70,-1 4 34,1-23 8,-4 15 9,5-23 6,-4 2-5,4 5 1,-5-34 1,0 39 1,0-28 0,0 25 4,0-21-3,0 31 0,0-21 21,0 19-23,0 0-5,0 1 8,0-5 55,0-12-54,0-2-6,-5-22 14,4 20-8,-4-25-58,5 25-56,0-6-26,0 12 77,0 7 30,5-3 74,-4 1-67,4-2 38,-5-20-26,0 6-32,0-21 11,0 16-33,0-16 17,0 21 11,0-10 34,0 13 25,0-5-31,0 0 30,0-5-22,0-1 26,0-10-25,0 4 5,0-9 7,0 9 4,0-9 49,0 9 53,5-9-9,-4 14-52,4-3-58,-5 10 47,0 0 14,0-15-198,0 12 159,0-17 29,0 4-5,0 3 31,0-8-326,0 5 0,0-1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8:59.3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8706,'0'20'23,"0"-2"1,0 5-1,1 2 10,4 2 0,-2 1 1,5 2-1,0 1 12,0 2 0,-5 6 0,3-3 1,-1 2-44,-1 0 1,3-5 0,-4 3-1,2-2-20,-2-3 1,0-1 0,0-3 0,2-2-74,-2-2 0,3-1 0,-1 4-182,-2-3 147,-2-6 1,1-1 80,3-7 0,-4-4-942,4 4-170,-3-5 1068,-2-4 0,0-8 89,0-6 0,0 0 0,0-1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8:59.8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7279,'0'8'-272,"0"-1"375,0-2 0,0 3 0,0 6-57,0 0 1,4-4 0,3-1 0,-1 2 20,0 2 0,5 1 0,-1-2-25,2-2 1,-2 2 0,-1-4-5,2 0 1,-3 0-1,1-5 1,2 2-28,2-2 21,1 4 1,-5-5-165,1 3 69,-1-4 1,5-2 0,0-4 0,0-4-76,1-4 0,3-7 0,1-2 0,-3-2 138,-5 1 0,1-7 0,-4-6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6.6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24 9573,'-4'1'330,"1"2"1,2 1 0,1 5 0,0 2-345,0 2-171,0 5 0,0 0-83,0 6 0,1-5 138,2 5 1,-2-3-281,1 0 316,-1-2 1,2-6-1,0-1 1,1 0-18,-1-3 1,1-1-153,-2-2 0,0 0 99,3-4 1,-2 1 129,2-3 1,-2-4-1,1-1 1,1-3 73,-1-2 1,0 0 0,3-3 0,-2-1-46,1-1 0,0 2 1,0 1-1,-1 0 34,2 3 1,-1 3 0,2 1 0,0 2-52,0 1 1,1 2 0,0 3 0,3 2 49,0 2 1,-1 4 0,2 2 71,1 2 0,1 0-100,0-2 1,0 1 0,-1-3 17,-1-2-7,-3 0 1,1-4 327,-3 1-161,0-5 1,0 3 435,0-4-185,0 0 0,-1-4 0,-2-1-130,-3-2 1,2-4 0,-1-2 0,-2-2-31,0-1 0,-1-3 0,0-2 0,0-2-191,0-1 1,-1 1-1,0-1 1,-2 2-911,1 1 0,1 2 0,1 6-2739,0 3 3571,0 4 0,4 3 0,0 3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1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182 205 7893,'4'-4'-503,"-1"-1"0,0-2-198,0-1 1072,0 0 0,-1-2 1,1-1-1,-1 2 296,-2 0 0,0-1 0,-3-2 0,-2 1-374,-2-1 0,-1-1 1,0 2-1,0 0-71,0-1 1,0 2 0,0 2 0,-2 1 3,-1 2 0,0 0 0,1 3 0,0 0-152,0 0 1,-1 1-1,0 1-979,2 0 1,0 4 537,1 1 0,1 5 1,1 1 193,1 1 1,2 4-1,-1 3 1,0 0 96,3 1 0,0 1 0,1-3 1,1-1 47,1-3 0,0 0 0,3-4 1,1 0-42,1-2 0,1-2 0,0-2 120,0 0 0,0-2-97,0-2 0,0-2 206,-1-1-109,1-7 1,3 4 0,-1-7 120,0-1 1,-1 2-27,-1-1 1,-1 0 0,-1-3-77,-1 0 0,0 4 1,2 1-1,-1 3-27,0 0 1,-4 3-1,3 0-82,2 2 1,-3 0 0,1 4 10,1 2 0,-1 1 1,0 5-1,1 0-275,1 2 1,-2 3 0,1-1 0,-1 2-185,-1 0 230,3 1 0,-3 0 0,3 0 0,0-1 257,-2-2 0,0 2 0,3-3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3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31 7893,'0'-8'352,"0"0"1524,0 0-1494,0 4 1,0 1-197,0 6-12,0 1 1,3 4-427,0 0 1,0 3 219,0-1 0,-2 4-684,1-1 1,2 2-393,-2 1 1,4 0 1107,-4 3 0,4-6 0,-1 2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5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9378,'0'5'152,"0"-1"-191,0-1-856,3-2 602,1 6 0,5-6-460,2 5 1,-2-1 752,4 3 0,0 3 0,3 1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7.7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32 9952,'8'0'62,"-2"0"0,1 0 0,2 0 1,-1 0-1,1-2-757,-1-1 1,2 0-466,1 0 544,3 2 616,-5-2 0,5-4 0,-1-2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39.5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 0 7069,'8'0'268,"0"0"-240,0 0 0,-2 3 0,-1 0-33,1-1 1,2 2 0,0 1-1,-1 0 1,-1-1-85,0 0 0,-5 2-22,2 0 0,1 1 101,-2 1 0,1 0-33,-3 0 1,-3 0 9,1 0 1,-5 1 5,2-1 0,-3 0 1,-2-1-5,-1-2 46,0 3 0,3-5 0,0 3 0,0-1 232,0-1 0,0-1 478,0 0-325,0-2-428,0 2 1,4-3 0,4 0 4,5 0 1,2 0 0,1 1 0,1 1-51,2 1 1,-2-1 0,2-2-681,1 0 587,-3 4 1,6-3 0,-1 2-219,1-2 1,0-1 383,1 0 0,-2-4 0,6-1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8.0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17 7776,'0'-5'-999,"-1"-1"3212,-2 3-939,3 1-736,-4 2-461,4 0 1,0 3 101,0 3 1,0 4-31,0 3 0,0 3-4,0 2 0,0 0 0,0 3-87,0 1 1,3-2 0,-1 1 0,1 1-120,0 0 0,-2 2 1,3-1-1,-1-1-48,3 2 1,-2-6 0,1 3 0,0-2-15,0-1 0,2-4 0,-3 1 0,1-2-53,1-1 0,-4-5 0,3 1-197,2-1 1,0-1-87,0 0 1,-1-3 167,-1-3 1,0-3-482,3-3 466,0-8 0,3-1 306,2-8 0,-1-3 0,-1-5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8.4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127 1 7775,'-5'0'0,"-2"0"1176,6 0-507,-6 0-296,3 0-166,0 0 0,-3 0 100,1 0-200,-1 3 0,0 0 0,-1 4 0,1 2 0,1 0 123,0 3 0,1-1-142,-3 2 0,3 3 0,0-1 118,-1 2-180,2 5 0,0-5 0,2 2-5,-1 0 1,1 0 0,2 3-167,0-1 1,1-2-1,0 1 1,3-1-1,0-2-463,2 0 0,1-1 0,1-1 0,1-2 235,1-3 0,0-1 1,3-1-439,1 0 0,-2-4 811,1-1 0,4-2 0,3-1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9.0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9401,'0'7'219,"0"5"27,0 1 1,0 0-92,0 3 0,0-2-19,0 4-115,0 2 127,0-3-343,0 6 169,0-7 0,3 3-205,-1-3 1,3-3 148,-2 0 1,1-3-282,-2 0 212,-1-4 53,6 1 0,-5-6-522,3 1 279,0-1 62,0-1-3,2 0-91,-3-7 248,4 2 59,0-10 0,-1 2 0,-1-5 0,-1-1-39,1-1 154,1-1-146,-2-3 1,2 2 46,-2 1 66,2 1-75,-3 8 0,2 1 503,-3 3-255,3 0 226,-1 4-243,-1 0 0,0 4 9,-1 0 1,-2 4 1,5 1-1,-3 5 219,-2 4 0,3 0 28,-2 2-314,1 0 21,-3 0 0,3-1 204,-1 1-217,1 0 1,0-1 0,-1-2 73,0-3 0,1-1-503,0-1 151,3 0 143,-1 0-699,-1-4 291,3 0 33,-3-4 0,4 0 192,0 0 1,0-4-1,0-2 32,0-4 1,-1 1 0,1-4 40,0-1 0,0-2-24,0-2 0,0 1 208,0-1 0,0 4 44,-1 4 292,1 1-225,0 1 135,-3 0 1,2 4-85,-2 1 0,1 3 0,0 3 0,-1 2-76,1 2 1,-1 2 0,0 1 0,0 1-172,0 1 1,1 1 0,-3 3-739,2 0 404,0 0 195,-1-1 44,3 1 5,-2 0-26,-1-4 132,3 3-232,-6-6 239,6 6 0,-3-7 0,4 4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9.5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9672,'0'8'588,"0"0"-463,0 0 0,0 3 1,1 3-1,1 1-42,1 4 0,-1-3 1,-2 3-1,0-3-233,0 0 1,3-1 0,0-1-46,-2-1 1,3-3 0,-2 0 0,1-1-402,1-1 1,0-4 191,4-1 1,0-2-103,0-1 430,-1-4 0,1-3 0,-1-4-108,-2-2 1,4-1 163,-4-4 1,4 2-7,-4-3-116,2-1 260,1 3 1,0-2-15,0 3-197,-4 4 577,3 1-269,-6 6 1,5 1 78,-3 1 0,3 3 0,-1-2-87,-1 4 0,2 2-4,-3 4 1,2 3-77,-2 2 1,3 2-149,-1 1 0,-1 0 107,2-1 0,-1 1-590,3 0 255,-4 0-25,3-1 1,-3-2-225,1-3 1,2 1 289,-2 0 1,2-1-125,1-5 332,0-2 0,0 1 0,-1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19.9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 8772,'8'0'391,"-3"0"0,2 0 0,0 0 269,3 0-470,4 0-121,-5 4 1,6-3-29,-2 1 3,-2-1 146,4-1-945,-3 0 437,4 0 220,0 0-1001,-4 0 561,3 0 361,-6 0 0,5 0-533,-4 0 353,1-3-20,-4 2 29,1-6 348,0 6 0,0-6 0,0 3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0.6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0 8010,'-4'6'1725,"1"-1"-1350,2-3-107,1 5-110,0-3 1,0 7 0,0 0 0,0 1 0,0 2-1,0 1 989,0 1-956,0-1 0,4 5-142,-3-4 1,3 6-160,-1-3 91,1 2-576,0 0 371,3 2 192,-6-3-190,6 3 0,-2-6 0,2 1-522,1-1 559,4-2-376,-4-2 157,4-2 164,-1-3-29,-2-4-1,6 3-119,-7-6 277,7 3 0,-5-4 5,3 0-101,-3 0 167,5-4 0,-4 0 176,2-4-99,2-4 232,-3 4-166,0-7 0,3 6-130,-6-6 259,2 3-127,1-4 11,-4 0-69,4 1-70,-4-1 83,0 0 1,-1 0 0,1-2-1,-1 0 1,-1 0 0,-1 2-5,-2 0 1,0 0 0,-3 1 154,0 2-142,0-2 0,0 7 1,0-3 298,0 2-242,-4 5 0,1 0 0,-4 2 103,-1-1-181,2 1 1,-5 2 0,2 1 0,-1 1 40,0 3 0,-2 5 1,3 1-1,-2 2 7,2 1 1,3 0 0,1 2 0,2 1 16,1 1 0,-2 1 0,2 3 0,0-2-2,1 0 1,4-2 0,0-2 0,2-1-30,1 1 0,1-3 1,1 0-1,0-1-124,-1 0 0,4-3 0,0 0-434,1-3 362,-2-5 0,4 3 0,-3-4-427,2 0 374,-4 0 0,6 0 0,-3-2-399,1-3 411,2 0 1,-7-8 0,4 3-1,-2-4-56,1-4 1,-1-1-1,-2-3 1,0 1 89,0 0 0,-3-3 0,-1-1 0,1 2 152,-1 3 0,-2 0 0,0 2 0,0 2 394,1 2 0,-2 5 1239,1-2-947,-1 3-340,-1 3 1,0 3-86,0 4 1,4 1 0,1 4 173,2 1-322,1 6 0,0-2 0,0 4 9,3-1-94,-2 1 0,6 1 0,-3-1 0,1 1-114,0-2 1,0 1 0,3 3-1,1-2-265,1 0 0,-2-1 0,3 1 1,-2 0-278,2-2 1,-3-5 0,2 1-1,-3-4-102,-2-1 0,-3 0 0,3-4 1,-2 0-917,-1-1 1616,-2-4 0,0-5 0,0-5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0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165 1 7633,'-7'5'215,"2"0"1,-1-2 0,2 2 0,1 1 163,-1 1 0,-1 2 0,2 1 0,-2 4-116,-1 0 1,-1 5-1,-1 0 1,0 1-427,1 2 1,-1 0 0,-1 0-523,-2-1 564,3 0 0,-4 0 0,5-1-1268,-1-1 698,3-1 691,-2-5 0,3 2 0,-4-3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1.2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7621,'4'0'105,"1"0"1,-3 0-1,4 0 276,1 0 0,1 1 0,-1 1 1,0 1-32,-1 2 1,1 1 215,-2 4-247,2-1-57,1 6-73,-4-3-36,3 4 1,-3 2 49,1 1 1,1-1 79,-3-2-165,-1 3 1,-2-2 0,0 4 0,0-1 0,0-1 233,0 0-396,0 0 6,0-4 1,-2 1-475,-1 0 453,-3-1-1206,2 1 899,-4 0 0,-1-1 0,-2-1 1,-2-1 365,-2 1 0,-4-3 0,-1 1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5.3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134 1 7943,'-8'0'-97,"0"0"-90,0 0 0,0 0 625,1 0 0,-1 1 1,0 1-206,0 0 0,-2 5 0,-1 0 0,1 3-163,2-1 1,-2 4 76,2 0-168,-1 2 0,8-2 0,-2 0 0,2 1 0,1 1 0,0 1-94,0-1 0,4-2 0,1-2 0,2 0 0,1 2-197,0 2 1,0-3 29,3-1 1,-2 0 0,2 0 64,0-2 1,-1 0 0,3-1 0,0-1 0,0-2 0,0-2 216,1-2 0,1-5 0,1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5.7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64 32 7943,'0'-5'-91,"-1"2"0,-2 3 1,-2 0 518,-2 0 1,2 1 0,0 1 0,1 4-178,-1 4 0,1 1-267,-1 3 0,-1 0 0,2 0 1,1 3-1,-1 1-1,2 0 1,2-1 0,0 1 0,3 0-82,2 0 1,5-3-1,0-1 1,1-3-106,0 0 1,2-5 0,2-1-178,1-3 344,3-2 0,-2-1 0,1-2 0,-1-3-37,-1-4 0,-2 1 0,0-4 1,-1-2 106,-2-3 0,-1 2 0,-5-3 0,-2 2 0,-3 0 72,0 1 1,0-1 0,-1 5 13,-5-1 1,0-1 0,-6 4-1,0 0 1,-1 1-65,-4-2 1,1 3 0,-2 0-132,1 1 1,4 6 0,1-2-1,0 2 1,0 1-289,1 0 1,1 4 219,5 1-111,-2 2 0,6 4 0,-1 2-865,1 2 1119,1 5 0,7 0 0,2 3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40.0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7872,'0'5'-1250,"0"-2"1430,4-3 0,0 0 0,4 0 1,1 0-1,-1 0-93,0 0 1,3 0-1,-1 0 1,1 0-46,1 0 0,-3 0 1,2 0-153,-2 0 146,-1 0-34,0 0 1,0 0-49,0 0 1,-3 3 81,1 0 229,-1-1-203,0-2 74,-2 0-48,-3 0 0,1 3-1,2 0 0,-2 0 0,2 0-15,-3 2 1,0 4 0,0 0 0,0 3 80,0 1-114,0 0 0,0 6 41,0 0-52,0 0 0,3 0 1,0 1-25,-1 0 0,-1 1 46,-1 1 1,0-3-155,0-2 139,3-1-11,-2 0 1,3-2-5,-4-1 25,0 1 1,0-2 0,1 0 62,1 0-94,-1-3 1,3 0-1,-4-4 169,0 1 0,0-1 60,0 0 0,-1 0-140,-2 0-52,2-1 0,-6-4 0,2 0-647,-3 0 88,0 0 0,-3 1 0,-3 0 0,-2 2 508,-3-1 0,2 6 0,-3 1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6.1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8 7626,'-4'-3'100,"0"2"413,4-2 142,-3 3-490,2 0 1,-3 1 0,4 2 0,0 4 0,0 3-33,0 3 1,0 0-1,0 3-108,0 3 1,1 0 0,1 1 0,2-3 0,0-3-230,2 0 0,1-3 0,1 0-8,0-3 124,0 0 0,0-1 0,2-1 0,1-1-155,-2-2 1,3 0 124,-2-3 1,1 0 0,-3-1-1,2-2 118,0-2 0,1-2-21,-3-1 1,-1-3 0,-1-2 0,-1-1-1,0 0 38,0 1 141,-2 3 1,1-4-34,1 4 1,-2 2-101,0 2 0,1 6 0,-1 0 53,1 7 1,1 2 0,1 4 0,-1 1-194,1 1 0,1 2 0,2-1-104,2 0 0,-3 1 0,3-6 0,-2 0-961,-2 1 1003,5-2 0,-1-3 0,3-1 177,-1-4 0,0-4 0,3-3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6.5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7946,'0'-5'331,"0"-1"35,0 5-233,0-3 243,0 4-27,0 7-50,3-2-184,-2 10 0,5-3-71,-3 4 1,1 0 0,-3 0 0,3-1 0,-1 1 0,2 0 423,-1 0-790,-2-4 0,4-1 120,-3-3 1,3-1 0,-1-2-59,2-2 0,1-2 0,0-1-26,0 0 0,-3-5 141,0-2 0,0-2 1,3-4-89,0-1 265,0-1 1,0-1 0,0 1-41,0 2 1,-3-1 0,0 4 530,1 0-380,-2 1 1,3 4 0,-2 1 92,2 0 1,-2 2-1,0 2-114,1 3 0,1 1 0,-1 5 0,-1 2 0,1 2 1,1 1 70,1-1-412,-4 2 195,3-3 0,-5 1 0,3-1-470,1 0 0,1-2 106,-2-2 0,2 2 0,-3-2 0,1-1-806,1 0 1194,-1-3 0,3 3 0,0-3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6.7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7914,'5'0'264,"0"0"1,0 0 0,3 1 0,0 0 0,1 2-140,1-1-68,-1 2 0,5-3 0,-2 2-202,0 1 0,0-3 0,2 1 1,-1-1-196,1-1 1,-2 0 0,2 0-1,0 0-289,0 0 1,-1 0 628,1 0 0,-5-3 0,3-2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7.0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8 7789,'-7'-1'0,"0"0"0,2-2 0,3 0 0,-1 3 411,3 0 0,0 4 0,0 1 1,0 3-1,1 3 98,1 2 1,-1 2-421,2 4 0,1 1 87,2 4 0,-3-3-143,0 3 0,0-3 167,0 3-85,3-1 0,-4-5-118,3 3 1,-2-4-1,1 2 1,0-4-1,1-1-353,1-1 147,-3 1 1,4-2 74,-1-2 1,-2-4-189,1 0 1,-2-2-106,2 1 297,0-1-331,0-4 1,2 0-155,-2 0 480,2 0 0,2-4-1084,1-1 1219,-1-5 0,6-3 0,-3-2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7.4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11397,'7'0'106,"1"0"1,0 0-1,0 0 1,0 0-347,0 0 1,2 0 69,1 0 158,-1 0 1,2 0 0,1-1 0,2 0-1196,0-2 0,1 0 0,-1 3 1207,-2 0 0,2-3 0,-3-1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7.8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7684,'4'-5'700,"-3"2"0,6 3-559,-2 0 1,2 0-1,1 0 1,0 0-1,0 0-10,0 0 0,0 0 0,2 0 0,0 1 0,1 1 91,0 0-177,2 1 0,1-3 0,0 0 120,0 0-194,-1 0 1,0 0-1,0 0-380,1 0 0,-3 0 0,0 0 1,-3 0 219,0 0 1,0 0 0,0 0 188,0 0 0,0 0 0,0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9.4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7869,'0'5'1024,"0"0"-877,0 0 0,0 3-129,0 0 1,0 0-2,0 0 1,0 1 0,0 0 118,0 2 1,0 0 0,0 0-56,0 2 0,0 4 0,0 2 0,0 2 0,0 0 46,0 2 1,0 1-1,0-1 1,0 2-56,0 1 1,3-1 0,-1 3-1,1-2-87,0-1 1,-2-2 0,3 3-1,-2 0 79,1 0 0,2-2 1,-2 2-150,-1-1 32,2-1 0,-3-1 0,2 1-48,1-1 58,-3 1 0,5 1 0,-3 0 92,-2 1-46,4 0 1,-4-2 0,1 0-1,0-1 3,1 1 1,-3-1-1,3 2 1,-2 0 2,-1 1 0,0 1 0,0-5 0,0-1 12,0-6 0,0 0 0,0-4-111,0-2 1,0 0-957,0-1-201,0-4 877,0 0 1,0-6 0,0-2-45,0-4 0,3-5 414,-1 0 0,1-6 0,-3-1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29.8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1 6339,'-5'0'2132,"2"0"-2046,3 0 0,0 3 0,0 2 33,0 2 0,0 1 0,1 1 0,1 1 22,3 0 0,0 3 1,-1-1 233,0 0-302,2-3 0,-3 4 0,3-4 225,0 2-235,-1-4 0,0-1 1,0-3-82,2 2 1,0-3 0,0 0 0,1-1 60,0-1 0,0 0 0,0-1 0,1-1-54,1-4 0,-1-1 1,1-1-1,-1 1-53,-1-1 1,0 0 0,0 0 0,0 0-731,-1 0 0,1-2 794,0-1 0,0-6 0,0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2.2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331 56 7660,'-5'-4'270,"0"-1"0,0 1-73,0-1 0,-2 2 0,2-1-50,-2 0 0,-4-1 0,1 1 42,0 0-90,-2 2 0,2-2 0,-3 2-23,-1-1-76,-1 1 1,2 2 0,1 0-1,0 0 11,-1 0 1,4 0-1,-2 0 1,2 0 39,2 0 1,1 0-1,2 1 1,0 0-187,-1 2 1,4 1-20,-2-2 0,2 3 0,2 2 1,2 1-21,2 0 0,2 3 1,2 0 14,1 1 108,-1 1 0,5 3 0,-3-1 0,1-1-61,2-1 1,-2 0 0,-1 3 146,0 0 77,-2-1 0,0 0 1,-5-1 533,0-1-503,-2-3 0,-2 4 1,0-3-1,0-2 158,0 0 0,-3 0 0,-2 0 0,-3 2-88,-3-2 0,2-1 1,-4-2-1,2 0-135,1 0 0,-2-3 1,0 0-1,-1-2-181,0-1 1,0 0 0,-2 0-1,1-1-271,1-2 1,0-4-1,-1-4-377,1-1 1,6 1 445,-1-2 1,3 3 0,0-1-371,2 0 675,2 2 0,8-6 0,2 3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2.5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9309,'0'8'0,"0"0"0,1 0-98,2 0 0,-2 1 0,2 0 0,0 3-256,-1 0 1,1-2 0,-3 3-1,1-1-160,1 0 1,-1-2 513,2 0 0,-2-1 0,-1-1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40.5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6946,'0'9'-152,"0"-1"1,4 3 0,0 2-1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2.6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 7811,'0'-4'-527,"0"7"0,0 5 409,0 4 0,4-2 118,1 3 0,2 0 0,1 3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3.6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150 125 7811,'0'-5'215,"-1"0"111,-1-1 1,0 2 0,-2 1 0,-1 0-89,1 1 0,1-4 0,-1 3 1,0-1-84,-1 1 0,0-2 0,-3 1-243,0 0 63,0 2 0,1-4 1,-1 2-118,0 0 1,0 2 0,0 0 0,0 2-83,0 2 1,1 0 0,1 3 0,2 1 50,0 1 0,-1 5 1,2 1-1,2 2 41,0 0 0,1 1 0,0 0 0,0 0 47,0-1 1,2 0 0,2-2-1,0-2-2,2-2 0,-1-2 1,-1-1-1,1-2-9,-1 0 0,1-2 62,3-2 33,0-3 0,0-3 0,0-4 31,0-3-72,-1 1 0,-1-2 0,-2 1 164,0 1-5,2 1 0,-3 0 0,3 1 57,0 0 1,-1 2-7,3 3 0,-1 2 0,1 3 0,0 3 1,0 4 0,0 4-1,0 2-51,0 1 1,0 0 0,-1 2 0,1 1-65,0 1 1,-1 1 0,-1 3 0,-1-2-21,-2 0 0,0-1 0,-2-2-99,1 2 109,-1 3 0,3-6 0,-4 3-55,0-3 40,-4 0 0,2 1 0,-3 0-86,-1-2 61,-1-1 1,1 1 0,0-2 0,-2-2-6,-1 1 1,2-4 0,-3 0-1,1-2-67,1-3 1,-1 0 58,-1-3 0,1 0 1,-1-1-1,2-2-141,3-2 1,-2-6 0,5-2 0,0-2-30,1 0 1,1-2-1,1-1 1,2-3 100,2-2 0,0-1 0,2 1 87,2-1-10,0-3 1,3 3-1,1-4 46,2 1-15,1 3 0,-3-3 1,0 3 140,1 0-154,1 1 0,0 2 0,1 1 1,-1 1 23,-2 1 1,1 2-1,-2 3 1,-1 3-10,0 1 0,0 1 0,-3 1 1,-1 2-12,1 2 1,0 0 0,0 0-8,0 1 0,-3 4 1,0 2-1,-1 0 80,0 2 0,1 2 0,1 2 0,-2 1 26,0 1 1,1-2-1,-2 1-214,-2 1 58,4-4 1,-4 4-1,4-4-255,-2-1 7,0 1-68,0 0 163,2-3 0,0 1 86,0-4 0,-2 1 0,2-4 139,1-2 0,-1-1 1,0-4-1,0 0 0,0 0 103,1 1 1,-1-1 0,3 0-13,0 0 0,-1 1 1,0 1-1,0 1 38,-2 2 0,-3 0 12,4 3-163,-1 0 1,0 0 0,0 1-74,2 2 94,-4 1 0,1 4 0,-1 1-379,2 1 236,-1 3 0,0 0 1,-1 0-860,2 1 647,-1 4 1,3-1 320,-2 1 0,2 2 0,1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4.4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150 261 7686,'0'-6'432,"0"1"1,0 2 0,-1-2-283,-1-1 1,0 0 0,-3 0-1,-1 1-56,2-2 0,-3 3 0,2 0 1,-1-1-143,0 1 1,-1 2 0,2 0 0,-2 1 100,-1 1 1,0 0-1,1 0-633,-1 0 411,0 0 1,3 3-1,-1 3-290,0 4 335,-1-1 0,2 3 0,1-2-98,0 4 157,1 0 0,3-1 1,-2-3 7,-1-1-36,1-1 1,2 0 0,0-1-77,3 1 1,-1-3-1,3-3 64,1-1 1,1-2 0,1-2 57,0-5 1,0-1 0,0-4 0,0 0-1,-1 0 56,1 0 0,0 3 0,0 0 94,0 1 1,-3 1 0,0 1-1,1 1 288,-2 1 0,3 3-281,-2-1 1,0 6-1,0 2 1,0 2 106,0 1 0,1 3 0,-3-1 1,2 1-138,1 0 0,0-1-526,-1 3 375,2-4 1,-3 3 0,4-5-1,-1 1 1,-1-1-155,0-1 1,-1-3 0,3-3 0,0-1-76,-1-1 0,-1-4 1,-1-4-1,1-3 300,1-2 0,1-2 0,-1 0 0,-1-2 0,-1-2 0,0 3 0,1-2 0,-1 1 0,0-3 0,0 3 0,-2-3 0,1 1 0,-3 3 0,3 0 0,-2 5 81,0 2 221,1 3 0,-3 2 793,0 1-159,0 3 760,0-1-1368,0 3 1,3 1 0,-1 1-97,0 4 1,0 1 0,-1 4 0,2 2-23,-1 2 0,1 2 0,0 1 0,0 2-136,0 0 0,-2 4 0,2-2-475,1 0 326,-3 4 0,5-7 0,-3 3-287,2-1 230,-3-4 0,2 5 1,-2-4-1,1-1-479,1-3 1,-2 1 0,1-3 0,-2 0-1311,-1-1 1921,0-6 0,0 2 0,0-2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5.0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1 7811,'-4'0'242,"-3"0"0,2 0 0,-2 0 0,-1 3 148,0 2 1,0 0-1,0 0-138,0 1-133,0 1 0,1 4 0,-1 0 1,0 0 39,0 1 0,0 2 1,1-1 49,2 2-187,-2 0 0,3 1 1,-2 0-1,2 0-39,0-1 1,2 1 0,2 1 0,0 0-43,0 2 1,0-1 0,0-2-1,1-1-248,1 1 0,3 0 0,3 0 0,2-1-224,0 1 1,4-4 0,0-1 0,0-2-732,2-2 1262,-4 1 0,3-3 0,-2-2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5.7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16 7811,'-4'-5'-301,"1"0"503,2 3 88,1-2 1,0 5-1,0 2-116,0 2 1,0 5-1,0 1 1,0 1-41,0 2 1,1 2-1,1 2 1,0-1-124,0-2 0,2 0 0,-2-4 0,1 1-248,0-1 0,-2-1 1,3-2-162,-1 0 1,-1-1 172,3-2 1,0-2 0,2-6 0,0-2 69,-2-2 1,-1-4 0,2-2 184,0-2-77,-1-4 0,0 3 1,0-2 280,1 2-218,1 2 0,0-3 1,0 5-1,-2 0 218,1 3 1,-2 1-1,2 3-114,0 2 1,-2 2-1,0 2 1,1 2 44,-1 2 0,-2 5 1,1 2-1,0 2-4,0 2 1,2 7-1,-2-1 1,-1-1-120,2-1 1,-4-4-1,4-3-223,-1 1 156,2-3 1,0-2 0,0-4 0,1-2 39,1-1 0,1-2 0,0-3-621,0-2 472,0-6 1,0-3 0,0-3 0,0 0 25,3 0 0,-2-1 0,1 3 1,-2 0 106,-3 2 0,2-1 1,-2 3-45,-1 1 210,3 2 1,-6 4-1,2 4 1,0 5 66,0 5 0,-1 2 0,-2 5 0,0 0-229,0 2 1,3 0 0,0-1-731,-2 0 546,0 0 1,2-2 0,0-1-1030,2-2 913,-4 2 1,6-6-1,-2 1 297,-1-1 0,7-1 0,-3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6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39 7811,'0'-8'0,"0"0"113,0 1 157,0 2 293,0-2-218,0 6 1,0-1-178,0 4 1,0 4-1,0 4 1,0 3-22,0 2 1,0 1 0,0 0 0,0 3-81,0 2 1,0-2 0,0-1 0,0-1-122,0-1 1,2-4-1,2-2 1,0-1-194,2-1 0,2-1 244,3-2-506,-6-1 255,9-8 71,-9 0 1,7-7 0,-4-2 0,0 0 0,1 0-652,-1-1 732,2-1 0,-6 0 0,3 0 55,-2 2 31,2-6 1,-6 7-1,2-5-2,-3 3 0,0 5 1,0-2 498,0 2 0,0 6 0,0 4-183,0 6 1,3 2-1,0 4 1,-2 1-144,0 1 0,3 0 1,0 2-1,1 0-267,1 2 0,-1-1 0,3-3 0,0-1-103,0-1 1,-1-3 0,1-1-870,0-3 796,0 1 1,3-6 0,-1 2-883,0-2 757,-2-8 413,0 2 0,0-10 0,0 2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6.3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7811,'8'5'1038,"0"-2"1,1-3-642,1 0-336,-1 4 1,3-3-1,-1 4-79,2-2-42,-2 0 0,3 0 0,-2-1-687,0 0 533,-3-1 0,4-1 0,-4 0 1,2 0-770,-2 0 0,0 0 983,-1 0 0,0-7 0,0-2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7.1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1 7811,'-4'0'655,"-3"3"1,5 3-429,0 1 1,-1 1 0,0 3 0,1 1-9,1 0 0,1 6 1,0-2-1,0 1 55,0 2 0,0-1 0,1 2-158,2-1 1,-1-1 0,3-4 0,1-1 0,1 1-24,1 1 0,1-1 0,0 0 0,2-1-456,-2-2 0,3 2 0,-1-2 0,1-3 202,2-2 1,-1 1-1,0-5-342,1 0 350,-3-1 1,4-2 0,-2-2-45,2-2 176,-3-2 1,-1-1-1,-2-1 1,0 0 60,-1-2 1,1-2 0,-4 2 0,0 0 38,0-1 0,-3-1 0,2 2 0,-2-2-62,1-1 0,-1 0 1,-2 0-1,0 1-33,-3-1 0,-1 0 0,-2 1 1,1 3-8,-1 1 1,-1 1-1,-1 1 43,0 2 0,3 1 1,0 2-1,-1-1 219,-1 1-161,2 5 1,-1 0 0,3 4 132,-2 1-188,3 5 0,-1-2 1,3 4 340,0 1-211,0 2 1,1-4 0,1 1 0,1 1 3,1 1 0,2-1 0,2-2 0,0-1-32,3 1 1,-2-3 0,4 0 0,-1-3 24,0 0 1,-1 0-1,2-1 1,1-2-50,1-2 1,-2-2 0,0-1 0,1 0-101,1 0 0,-2-1 0,-1-2-1929,-1-2 1316,3-5 0,-5 0 0,2-2-184,-3 1 684,0-3 1,0 2 0,-1-2-15,-2 1 106,2 0 1,-5 1 0,3 1 0,-2 2 88,-1 2 1,-1-1 0,-1 0 458,0 0 1,0 3 1048,0-1-1299,0 5 1,1-3 0,0 5 0,3 2-61,0 2 1,1 3 0,3 1 0,0 3-30,0 0 1,3 0-1,-1 2 1,0-1-162,2-2 1,-2 1-1,4 0-643,0 1 530,3 3 0,-6-4 0,3 1 1,-1-3 79,1-1 0,-2-1 0,-2-1-1293,-1-2 662,2 2 0,-2-6 0,2 2 0,-3-3-892,0 0 0,-2-3 1528,-1-2 0,0-6 0,3-1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7.3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0 9592,'-1'5'514,"-1"1"0,-1 1-239,-2 2 1,3 1 0,-5 3 0,0 1-112,-3 1 1,-1 1 0,4 2 0,-1 1-104,0 1 0,-3-2 0,1 0 0,0 0-523,1 0 0,2-2 0,0 0-1062,1-2 939,-1-4 0,6 2-1115,-1-1 886,-3-3 814,5 4 0,-4-8 0,4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09:37.9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7580,'5'-4'563,"-2"3"1,-2-2-299,2 3 0,-2 1 0,5 1 0,-1 1-1,-1 1 1,3 2-1,-2 2 1,2-1-2,1 1 0,0 0 1,-1 0-1,-1 1-8,0 1 1,-1 3 0,3 2 0,0 2-115,-1 1 0,0 0 0,-1 3 0,0 0-135,0-1 1,-2 3 0,1-3 0,-2 1 39,-1 0 0,1-4 0,0 2 0,-1-3-376,-1 0 0,-1 1 0,0 0-104,0-2 307,0-1 0,-1-1 0,-2-1 1,-2 0-12,-2-3 0,2 3 0,-1-2 1,0-1 33,-1-3 1,-1 1-1,1-3 1,-1 1-250,0-3 1,0 0 0,0 0-217,0 0 0,0 1 0,0-3 569,1 0 0,-1-3 0,0-2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40.6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0 7797,'0'5'-829,"0"-2"503,-4-3 882,3 4-370,-2-3-297,3 6 1,0-3-1,0 4 1,0 1-1,0 0 1,0 1 110,0 4 0,3 1 0,2 1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6.0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41 7925,'-3'-3'-203,"0"3"1,2-2-1,-2 3 1,0 2 889,1 0 1,0 1-1,2 1 1,0 2-478,0 1 1,0-1 0,2 2 0,2 2-132,1 0 1,1 2 0,0 1 57,0 1 0,0 1 68,2 1 1,-2 0-314,2 1 108,-1-1 0,-2 1 1,1-2-1,0 0-35,0 0 1,-2-3-1,0 0 1,-1-3-53,1-2 1,1 0 0,-1 0 22,1-1 39,-2-1 74,2-2 0,-4-4 0,1-5 0,-1-2-2,1-3 0,-1-1 0,1-3-190,-2-1 99,3-2 0,-2 0 0,2 1-151,0 1 196,1 2 0,-2-1 0,2 2-156,0 0 84,-1 3 0,1 1 1,-1 2-54,0 0 67,1 1 1,0 1 0,0 1 0,-1-1-59,1 1 0,1 2 1,-1-1 24,1 1 1,-1 1 0,0-2 5,0 0 0,-1 0 61,1 2 1,-1 3 0,2 2 0,-2 1 50,0 2 1,1 2 0,-1 0 0,1 3 50,0 3 1,0 0 0,2 1 123,0-1-194,-1 0 0,1-3 0,0 0 36,0-1 1,-2-3-12,-1-1 0,1-1-63,2-2 69,0-1 1,0-2 0,0-2 0,-1 0 51,1 0 0,0-2 1,0-3-1,0-2 69,2-3 1,-2-3 0,3-3-1,-2-1-63,1-2 1,1-2 0,-2-2 0,0 0-62,0-1 1,0 2-1,-1 1 1,-1 1-118,1 2 0,-1 3 0,0 2 1,-1 1-64,0 0 1,-1 3 0,-1 2-244,1 2 100,-2 0 106,1 2 39,-2 0-95,0 0-1608,0 3 624,3 0 1220,-2 3 0,4-2 0,-2 1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6.8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192 123 7681,'0'-6'144,"-2"0"1,-1 2 49,-1 0 1,-1 0 234,1-1-312,-1-1 1,-1 0-1,0 0 1,-1 0 55,-1 1 0,-2-2 1,2 0-1,-1-1-36,-1 1 1,-1 0 0,0 0-1,0 0-39,2 2 1,1 0 0,-1 3 0,1 1-156,0 0 1,2 2-1,1 0 1,0 4-208,2 2 0,-1 2 0,0 3-114,2 2 303,2-2 0,0 6 1,0-1-1,0 0 1,2 2 0,2-3 0,1-2-124,1-2 151,3-1 1,-3-2 0,2-1-150,-2-4 153,3 1 1,-2-4 0,2 1 72,-1-2 13,2-2 0,-3-4 0,1-4 0,-2-1-13,0 0 0,0-3 1,-1 0-1,1-1 37,0-1 0,-1 2 0,0 0 1,-2 0 35,-1 1 1,2 2-1,-2 2 1,0 2-25,1 2 0,-3-2 1,3 3-61,0 1 0,-3 1 0,2 4 148,-1 2-139,1 1 1,0 3 0,2 3 42,0 2-46,1 1 0,-1 4 1,0-1-108,0 1-29,2-1 0,-1 0 0,1 1 0,-2-1-211,0-2 1,-1-1 0,2-3 0,-1-1-262,0 0 0,1-3 0,-1 0 583,0-2 0,0 0 0,2-2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0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9983,'0'6'0,"0"1"10,0 1 0,0 2 0,1-1 0,2 2-223,0 0 1,-1-2 0,2 2 0,0-2-374,-1 0 0,2 0 0,-3 2-516,1-2 739,-1-4 363,0 3 0,1-8 0,0 3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1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 7730,'0'-3'307,"0"3"0,0 3 0,1 4-706,1 1 1,1 0 0,4-1-492,1 1 505,0 3 385,0-2 0,-1 0 0,1-1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4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0 7723,'-3'0'1445,"1"0"-1262,2 0-189,5 0 1,-1 0 0,6 0 0,-1 0-28,1 0 0,1 2 1,0 0-1,2-1-104,0 0 0,-1-1 1,0 0-1,0 0-311,1 0 0,0 0 0,0 0 448,-1 0 0,0-2 0,0-2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7.7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15 7804,'-2'-4'0,"0"1"614,-2 0-382,3-1 1,-2 4-161,3 0 1,0 3 0,0 5 0,0 2 103,0 1 0,0 2 0,0 1 0,0 2-28,0 4 1,1 0 0,0 3 54,1 0-126,3 1 1,-4-4 0,2 2 80,0-2-82,1 2 0,-1-7 0,2 4-32,-2-1-25,1-3 1,0-1 0,0-3-1,1-1-71,0-2 1,-1-2 0,-1-1 0,2-1-128,0-2 0,-1-1 1,0-1-1,0 0 6,1 0 0,-1 0 0,0 0 0,1-1-240,0-1 0,1 1 0,-1-4 0,1 0 413,0-2 0,2-4 0,1 2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8.4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158 1 7271,'-6'0'0,"0"0"0,-1 0 0,0 0-260,0 0 483,-1 0 0,0 0 1,0 0 112,-1 2 1,2-1 0,-2 3-1,2 1-144,-1 0 0,0 1 0,2 0 0,0 1-84,-2 1 1,2 2 0,-1 0 0,2 1 26,1 1 1,2 1-1,-2 2 1,2 1-223,1 2 1,0 1-1,1 0 1,0 1-97,0 1 0,3-2 1,0 2-384,3-1 432,-1-1 0,1-4 0,1 1-506,0 0 446,0-2 1,2 0 0,-1-4-469,1 0 466,0-3 1,1 1 0,-2-2 0,1-1 195,2-1 0,0-2 0,0-2 0,1 0 0,-1-5 0,1-1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9.0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12 7682,'-3'-5'496,"2"1"-459,-1 2 0,2 2 0,1 2 0,0 2 106,1 1 1,0 4-1,0 2 1,0 3-65,1 1 1,-1-1 0,0 3-1,0-3-80,0 1 1,2-2 0,-1-1-342,0-1 268,-2 1 1,4-2 0,-3-1-264,1-1-4,-1-3 144,3 0 211,-2-4 0,1 1 0,0-3 66,0-3 0,1-2 1,1-6-1,0-1-33,0-2 0,0-1 0,-1-3 0,1 1-6,0 1 0,-2 2 0,0 2 0,0 2 46,1 1 1,1 5 0,-2-1-1,0 2 9,1 1-61,-3 0-11,3 3 1,-3 0 0,1 1 0,1 1 0,0 2-165,0 1 73,0 3 0,0 1 0,0 3-8,0-1 72,-1 1 1,1-1-1,-1-1-114,0 0 75,-2-1 0,4 1 0,-1-3 0,0 0-64,-1-2 1,1-1 0,2 0 42,0-2 1,0 0-1,-1-3 1,1-1 90,-3-1 0,3-4 0,-3-2 0,3 1 56,-1-1 0,1 0 0,-1 0 0,0 1 38,-1 0 0,0 0 0,1 2 1,-1 0-49,0 1 1,-2-1-1,2 2-49,0 3 1,0 0-1,-1 2-270,-1 0 165,0 3 0,0 4 1,1 2-113,0 3 128,-2 2 1,4 2 0,-2 1-385,0-1 241,-2-2 1,4 2-1,-3-2 1,1 1-126,2 0 1,0-2-1,1-3 332,0-1 0,-1-2 0,1-2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9.4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9005,'0'6'9,"0"1"1,0 2 0,0 2-93,0 1 1,0 1-1,1 0 1,0 1 127,1 1 0,0-1 0,-1 1 0,0-1-101,1-1 0,2-2 1,-2 0-1,2-2 79,0-1 0,1 0-528,1-3 351,0-1 1,0-2 0,0-2-268,-1 0 403,1 0 0,0-3 0,0-2 1,-1-3 29,-1-1 0,1-1 0,-2-1 1,1-1 63,0 1 0,-1-1 1,1 0-1,-1 2-33,-1 0 1,-1 1 0,1 4 0,0-1 354,0 0 1,0 2-327,-2 0 1,1 3 0,0 0 0,2 2-139,0 3 0,1 3 0,2 1-221,-1 1 213,1 4 1,0-1-1,0 2-511,0 0 398,2-2 1,-2 3-1,2-4-324,-2 1 385,3-3 0,-3-1 1,1-2 125,-2 0 0,0 0 0,-2-1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09.7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9276,'6'0'153,"1"0"0,0 2 1,3 2-338,1-1 1,0 0 0,1-2 0,0 2 11,-1 0 1,1-1 0,-1 1 0,0 0-98,-1-2 0,0 0 0,-1-1 0,-1 2-113,0 0 0,0 0 0,-2-2 382,0 0 0,-3-3 0,0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40.8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7797,'0'11'-344,"0"-2"0,0 2 546,0-2-258,0-4 1,0 2-91,0-2 0,0 2 1,0 2-338,0 2 0,0-1 483,0 4 0,4 3 0,0 3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0.2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1 8341,'-6'1'161,"1"1"1,-1 1-1,3-1-192,1 2 0,1 2 1,1 1-1,1 3 127,1 1 1,-1 3 0,2 2 0,0 0-33,1 2 0,-2 0 0,1 0 433,-1 2-381,0-1 0,1-2 0,0 0 0,1-1-109,0 0 1,0-3 0,1 0-384,1-1 234,0 0 0,0-2 1,2-1-1,0-1-43,1-1 0,-1 0 1,1-2-1,2-1 91,0-2 0,-2-2 0,1 0 0,0 0 53,-1 0 0,1-4 0,-2-3 77,1-1 0,-2 0 1,2-1-1,-1-2 1,-1 0 104,0 0 0,0-1 1,-1 0-1,-1-1-90,1-1 1,-1 1 0,-1 1 183,-2-2-153,-1 2 1,-1-3 0,0 2 123,0 0-160,0 2 1,-1 0 0,-1 2 238,-2 0-202,-1 0 1,-1 4 0,1-1 0,-1 1 38,0 1 1,2 0-1,0 3-65,0-1 1,-1 1 0,-1 3 0,2 2-178,0 1 1,3 3 0,-2 2-1,1 1 122,0 1 1,0 0 0,3 1 0,1 1 78,2 1 1,-1-2 0,2 2 0,0-1 28,2-1 0,4 0 0,-2-1 0,0 0-76,1-1 1,0-3-1,2 0 1,1-2-60,0 0 0,1-2 0,-2-1 0,1 0-113,1-2 0,-1 0 1,-1-1-181,-1 0 185,1 0 0,0-2 0,-1-1 0,0-1-314,-1-2 321,1 0 58,-5-2 1,4 2-231,-2 0 1,1-2-1,-2 1 1,-1 0-124,-1 0 1,2 1-1,-4 0 1,0 1 420,-1-1 0,-1 0 0,1 0 0,1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0.6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9935,'5'4'129,"1"3"1,1-1 0,0 2 480,3 3-516,1 2 1,0 1 0,1 3 0,0-2 0,0 0-1,1 0 1,0-1-334,0-2 1,0 0 0,0-1-1,1 0-432,-2-1 677,-2 1 0,0-5 0,-1 2-653,0-2 1,-2 0 0,1-2 67,-2 0 0,-1-3 1,-1-1 578,-2-4 0,-1-3 0,-1-2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0.8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111 1 10178,'-2'8'-205,"0"-1"1,-2 6-1,0 0 1,-1 3 197,-1 1 1,-2-1-1,0 3-135,-1-1 93,2 0 0,-2-3 0,3 0-725,-2-1 578,2 2 0,-1-3 0,3 0 1,0-2-239,1-2 434,1-2 0,-1 4 0,0-2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1.1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7682,'3'-1'-344,"0"0"396,0-1 0,-2 0 0,3 3 0,1 1 149,2 1 0,-1 3 0,3 0 0,-2 2-57,1 1 1,0 2 0,-2 1-1,0 0 70,2 2 0,-2 1 0,0 1-43,-1 0 1,-2 1-87,1-2 0,0 2 0,-2 0-95,-1 1 0,0-1 1,-1 0-1,-1-1-6,0-1 1,-3 0 0,-1 1 0,-1 0-78,0 0 1,0-1-1,-2 0 1,-1 0-514,0 0 0,-2-1 606,4-2 0,-4 2 0,2 1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17.2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8690,'0'7'80,"0"0"0,0 0 0,0 4 0,0 0 1,0 4-67,0 1 1,1 2 0,0 4 0,1 1-9,-1 1 1,2 0 0,-1 4-1,-1 1-6,0 0 1,1 2 0,0-2 0,1 2 67,-1 2 1,0 2-1,-1-1 1,0-2-28,1-1 1,0-3 0,-1 1 0,0 0-14,1 1 1,1 2-1,-2-1 1,1 0-12,-1 0 0,0 1 0,-1 1 0,0-1-18,0 0 1,0-1 0,0-2 0,0-1 3,0-1 0,0 1 0,2-3 0,0 0-14,-1-2 0,-1 1 1,0-2-1,0-1 18,0-1 0,0-2 1,0-1 10,0 1-13,0-4 0,0-1 0,0-2-10,0-1 27,0 2 1,0-5 0,0 0 0,0 0 53,0-1 0,0-1-45,0 1 1,0-1-116,-2-1-135,1-1 1,-1-4-1,2-1-325,0-2 1,-1-3 0,0-4 0,-1-2 543,1-2 0,-3-2 0,1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6.1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 6640,'0'-4'2357,"0"1"-2017,0 1-329,0 2 1,1-2 0,1 4-59,1 1 1,1 3 0,-1 0-46,2 2 121,-2 1 0,2 1 0,-1 1 0,1 1-2,1 1 1,-2-2 0,-1 0 0,2 0 1,0 2 0,1-2 0,0-2 1,0 0-13,-1 0 0,1-2 1,0 0-1,0-2 21,0-1 0,-1-3 0,1 1 1,0-1 38,0-1 0,0-1 0,-1-1 0,1-2 73,0-1 1,2-3-1,0-2 1,1-1 2,2-3 1,-2 1 0,0-2 0,0 1-16,0 1 1,-1-1 0,1 1-674,-1 2 408,0 2 1,-2 1 0,-1 0-1,1 1-74,-3 1 1,2 2-1596,-3 0 1146,0 3 650,-2-2 0,-5 8 0,-2 2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7.2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76 11 7915,'-4'-2'70,"0"0"1,0 1 88,-2 0 1,3 1 0,-1-1 0,-1-1-43,0 0 1,1 2 0,0 2-139,0 2 39,-2 1 0,1 2 0,1 0 8,0 3-22,0 1 1,1 1 0,1-1 95,1 1-165,1 0 1,0 0 0,0 1 0,1 0-157,1 0 0,1 2 0,3-2 0,0 0-40,2-1 1,-1-2 0,3-1 0,0-1 19,1-3 1,1-2-1,-1-3 1,2 0 240,0-2 0,0-5 0,0-4 0,2-4 0,0-2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7.5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0 7850,'-4'3'-40,"1"1"0,-1 1 1,-1 2-1,0 0 0,2 3 282,0 1 1,1 3 0,0 1 0,0 1-269,1-1 1,1-2 0,2 1-1,2-2-53,1-1 1,2-2-1,0-1 1,2-1 18,2-2 1,-2-1-1,4-2 1,0-2-39,-1 0 0,0-2 0,-1-3 12,-1-2 60,1-2 0,-5-3 0,2 0 40,-2-1-34,0 0 1,-3-1 0,-1 3 119,-1 1-43,-1-1 1,-3 3 0,0-2 0,-3 2-5,-2 0 0,1 1 0,-3-1 0,0 2-35,-1 0 1,1 3 0,1 1 0,0 1-135,0 1 1,2 0-1,-1 2 1,2 1-175,0 3 1,3 3 0,1 1-1,1 2 290,1 1 0,0-1 0,0 3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7.9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0 7684,'-6'1'0,"2"0"-53,0 1 1,3 3 0,-1-1 39,1 3 1,1 2 0,0 3 0,0 0 80,0 2 1,1-1 0,1 2 102,2-1-129,-2 2 1,3-4 0,-1 2 0,1-2-22,1 0 1,1-1 0,0-2 0,1-1-79,-1-1 1,0-3 0,0-1-1,1-1-17,-1 0 1,1-2 0,0-2 0,0-3 55,0-2 1,-2-2 0,2-3 0,-1 1 65,-2-1 0,1-1 1,-1-1-1,0 2 54,-1 1 1,-3 1 0,2 2 99,-1 1-122,-1 3-110,2-1 72,-1 5 1,-1-2-169,1 4 57,1 1 1,-2 3-1,3 0 1,1 2-59,0 1 1,1 2 0,-1 1-1,1-1-72,0-1 1,0 1 0,0-2 0,1 0-36,1-1 234,0-2 0,0 0 0,1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8.3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7971,'3'6'-253,"-1"-1"1,-2 2-1,0 0 1,1 1 162,1 1 1,-1 1-1,3 2 1,-1 1 320,0 1 1,-2 1 0,2-3-1,-1-1-150,0 0 0,0-3 1,0 0-75,0-1 0,0-2 0,0-1 10,2 0 1,1-3-1,1 1-91,0-4 1,0-1 0,-1-5 0,1 0 114,0-1-36,0-1 1,0-3 0,-1-1 0,1 2 46,0 2 0,0-1 1,0 2-1,0-1 147,-1 3 0,2 1 0,0 1-105,1 2 0,-1 1 0,-1 0 0,0 2-99,0 2 0,0 2 1,-1 3-1,1 2-114,0 0 0,0-2 0,0 3 0,-1 0-252,-1 1 0,1 0 0,-1-1-138,1 0 1,-1 2 508,0-4 0,-2-1 0,2-3 0,-3 1 0,1-2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41.0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0 7821,'5'13'255,"-3"-2"1,-3-2 0,-3-1-132,0 0 0,2-3 0,-1 1-769,2 0 519,1-3 1,0 5 0,0-3-292,0 2 0,0 1 0,1 1 417,2 2 0,1 2 0,4 3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8.5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8035,'7'1'-47,"1"1"0,1-2 0,2 3-215,-2 0 169,2-3 1,-2 3 0,3-1-261,0 0 301,-1 0 1,0-2-1,-1 0 1,0 0-93,-2 0 0,0 0 0,-1-1 144,-1-1 0,3-1 0,-2-3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8.8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1 7853,'-4'0'120,"0"0"1,1 0 0,-1 3 44,0 3 1,2 0 0,1 2 0,0 0-48,1 2 0,0 2 1,0 1-1,0 1-11,0 1 1,2-1 0,0 3 0,1-3-31,0 1 0,0 1 1,0-1-1,0 1-20,2 0 0,-2-1 1,1-2-1,0 0-43,2 0 0,-1-1 1,1-2-177,0-3 107,0 0 1,-2-1-1,0-1-325,0-1 218,1-2 1,1-2-1,0 0 1,0 0-116,0-2 0,1-2 0,1-4 0,-1-2-272,0-1 1,0-1 548,1-1 0,0-5 0,-2-3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9.7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12 6741,'-6'0'1334,"2"0"-1267,2 0 1,3 0-1,0 0-16,3 0 1,3 0 0,2 0-17,0 0-24,1 0 1,1 2 0,0 0-157,0-1 80,0 0 1,3-1-1,-3 0-440,1 0 351,0 0 0,-3 0 0,1-1 0,0 0-199,-1-1 0,-2-1 353,-3 1 0,2-1 0,-3-3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29.9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7 6423,'-3'-3'266,"-1"1"0,1 1 1,0 2 68,0 1 0,1 3 0,2 3 0,0 1-346,0 2 1,2 2 0,1 3-1,-1 0-37,1 2 0,1-1 0,-2-1 0,2 1-224,0 1 1,-1-1 0,1-2 0,1-1-35,0-1 0,0 1 0,0-1 306,-1-2 0,-1 1 0,3-3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0.2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35 8053,'5'-3'247,"1"1"-248,0 1 1,3-1 0,0 0 0,2 1-52,1 1 0,0 0 0,1 0 0,1 0 49,-2 0 0,1 0 0,-2 0 0,-1 0-100,0 0 1,-2 0 0,1 0-1,1 0-138,-1 0 0,-1 0 1,-2 0-1,0-1-9,0-1 0,-1 1 0,-1-3 250,-2-1 0,1 0 0,0-1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0.4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6 7779,'-2'-3'-109,"1"1"234,-1 4 1,1 3-1,1 3-52,0 1 1,2 1 0,0 3 318,0 3-266,1-3 1,-3 6 0,3-4 209,0 2-329,-3 1 0,5-1 1,-3 0-1,0-2-153,0-1 1,0-2 0,1 0 0,0-1-105,0 1 1,-1-2 0,1-1 0,0 0 249,-2 0 0,2-2 0,1 1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2.4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0 7799,'-2'3'56,"1"0"40,-1-1 1,1 0 0,1 2-124,0 0 0,0 1 1,0 2-56,0 0 1,0 3 0,0 1 0,0-1 104,0 0 0,0-1 0,0 3 0,0-1 11,0 1 0,2 0 0,0 1 1,0 2 21,-2-1 1,0 1-1,1 1-148,1 0 118,-1 2 0,1-3 1,-1 2 36,1 1-47,-2-1 0,3 1 0,-3-1 0,0 0-15,0-2 0,2 4 1,0-1-1,-1-1 12,0-1 1,-1 1 0,2-2 0,0 0-35,-1 1 0,0-1 0,-1 2 0,1-1 12,1 0 1,0-3 0,-2 2 0,0-1-7,0-1 0,0 0 0,1-1 0,0 1-6,1 0 0,0 1 0,-2-2 0,1 1 12,1 1 0,-2-1 0,2-2-10,-1 0 13,-1 0 1,0 2-1,0-2-14,0 1 16,0-2 0,0 4 0,1-4 1,0 0 0,1 0 1,0 1 0,-2 0 0,0-1-1,0 0 1,0-1-1,0 1 1,0 0 19,0 0 1,0 1 0,0 1 0,0-1-1,0-1 0,0 0 0,0-2 0,0 1-6,0-1 1,0 2-1,0-2 1,0-1 2,0-1 0,0 0 0,0 0 0,0 0-1,0-1 1,0 3 0,0 0-63,0-1 53,0 0 0,0-1 0,0 1-22,2 1 20,-1 0 1,2-2-1,-3 1 1,0 1-6,0-1 0,0-1 1,0 0-1,0 0 1,0 0 0,0 0 0,0 0 0,0-1 28,0 1 1,2 0 0,-1 0 12,1 0 1,-2-1 0,0 1-1,0 0 0,0-2 1,0 0-26,0 0 1,0 1 0,0 2 25,0 1 1,0-2-155,0 2 46,0-2 1,0-2-97,0 0 37,0 0 0,0 0 1,0 0-98,0 0 0,1 1 1,0-1 21,1 0 0,0 0-253,-2 2 455,0 0 0,0-3 0,0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2.8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24 6581,'-3'0'399,"0"1"1,3 1-425,0 4 1,3 0 0,0 1 103,0 0 0,2-1 0,-3 0 0,0-1-1,0-1 0,0 2 1,1-1-1,0-1-10,0 1 0,1 0 0,2 1-18,0-3 0,-2 2 0,0-3 0,0-1-9,1 0 0,-1-1 0,0 0 0,1-1-19,0-1 0,1-1 0,1-3 0,1 0 26,-1-2 0,0 1 0,0-3-690,1-3 281,2 2 361,-1-4 0,3-1 0,0-2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4.3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233 46 7896,'-6'0'-507,"0"0"1,1-1 350,1-1 1,-1 2 0,1-3 840,-1 1-459,-1 1 1,0-4 0,0 3 108,1-1-320,-4-1 1,2 0-1,-3 1 1,0-1 45,-1 1 0,-1 2 0,1-2 0,-1 1-41,1 0 0,-1 1 0,1 2 1,1 2-78,0 0 0,3 0 0,-1 2-49,2-1 0,2 0 1,2 2-27,2-1 0,0 1 0,2 0 0,3 0 34,2 2 1,0-1 0,3 1-1,-1 0 5,0 2 1,4-1 0,-2 0 92,0 0 22,0 1 0,-2-3 0,3 2 233,0 0-136,-6-2 0,3-1 1,-4 1-1,-1 0 63,1 0 1,-2 1 0,-1-2 0,-1 0-77,-1 0 0,-1-1 1,-1 1-1,-2 0-7,-1 0 1,-2 0-1,0-1 1,-3 1-75,-1-2 1,1 0 0,1-2 0,-2-1-98,0 0 0,0-1 1,0 0-395,1 0 363,-1 0 1,3-2 0,-2 0 0,2 0 8,2 0 1,1-2 0,1-2-1065,2 1 582,1-1 576,1 0 0,3 0 0,0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4.5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7053,'1'6'-17,"0"0"11,1 0 0,0 0 0,-2 1 0,0 1 38,2-1 0,-1 2 0,1-1 1,-1 0-77,-1 1 0,0-1 1,0-3-1,0 1-481,0 0 525,0 0 0,2 0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9:13.7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13 8346,'0'-6'-334,"0"2"-69,-3 1 321,2 3 1,-1 1 18,4 1 0,0-1 1,2 4 62,1 0 0,1 4 0,1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41.2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0 7754,'0'8'0,"-3"-3"0,2 2 0,-3-2 484,1-1-176,2 3-80,-3-6 1,4 6-559,0-1 181,0 1 1,0 1 0,0 0-1,0 0-335,0 0 1,3 0 164,0 1 1,0 0 86,0 1 232,-2-1 0,6 7 0,-3-4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4.7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6988,'0'6'-47,"0"0"0,1 0 5,1-1 0,1 3 0,1 1 42,0 0 0,0-2 0,2 1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5.7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135 76 8039,'3'-3'0,"0"2"0,-3-3 120,0-1-44,-3 0 0,2 1 0,-3 1-11,-1-2-34,0 0 1,-1-1-1,0 0 1,1 1-36,-1 1 1,-2-1 0,0 2-1,-1-1 42,1 0 1,-2 3 0,2-1 0,-1 1-78,1 1 1,0 1 0,2 1 0,1 2-115,1 1 1,0 3-1,2 2 1,1 1 19,0 0 0,1 4 0,0 0 75,0-1 23,3 1 1,0-2 0,3 1 0,0-2-43,2-2 1,-2-1 0,2-3-110,-1-1 148,1-1 1,-2-2 0,3-2 85,-1 0-52,-1 0 0,1-2 0,-2-3 0,0-1 45,-1-2 1,1-2 0,-1 1 0,0-1-46,-1 0 1,0 1-1,1-1 1,-1 3 219,0 0 1,-2 1-27,2 1 1,0 1-82,2 2 1,0 6 0,-1 3 0,1 2-15,0 3 0,0 0 0,0 4 0,-1 0-10,1 1 0,0 1 0,-1 1 26,-1 0-73,1 0 1,-3 1 0,1 0 0,-1 0-17,0 0 0,-2-1 0,0-1 0,0-2-61,0 0 0,0 0 0,-2-2 1,-2-1 51,-1-1 0,0-1 0,-1-1 1,1-3-53,-1 0 0,-1-2 0,0-1 1,0 0-40,-1-2 1,1 0-1,1-2 1,0 0-4,0-2 1,0-4 0,-1-4-239,1-1 290,-1-3 1,5-1-1,-3-3 1,2-1-35,0 0 0,1-3 1,2 1-334,0 1 378,3-1 1,0 4-1,3 0 1,1-1 43,0 1 1,0-2 0,4 0-1,0 1 66,2-1 0,2 1 0,-3 2 0,2 1-49,-1 1 1,1 1 0,0 2-1,-1 1-13,-1 2 0,0 0 0,-1 2 0,0 1-23,-1 0 1,-2 2 0,-2 1 0,0 1-35,0 1 1,-1 1 0,1 1-1,-1 2 45,-1 1 0,1 3 0,-3 0 0,1 1-22,0 2 1,-1 0 0,-1 0 207,1 1-151,0-1 0,0-1 1,0-1-1,0 0-64,-2-2 0,1-3 0,0 0-34,1 1 1,1-3-1,-1 0-26,1-1 1,1-4 0,-1-1-1,0-2 53,0-1 1,1-2 0,2-2-1,0 1 36,0 0 0,0-3 1,-1 4 80,-1 0-96,1 1 1,-2 2-1,3 0 181,0 0-168,-3 3 0,2-1-12,-1 2 5,1 0 1,-1 2 0,0 1-40,0 0 39,-1 3 1,1 1 0,-1 2-140,0 1 104,1 1 1,0 0 0,-1 1-1,0 0-125,-2 1 1,2 1 0,-1 0-1,0-1-297,0 1 1,-1 0 0,3-1 447,-2-2 0,3 2 0,-2-2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6.2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93 65 8202,'0'-6'130,"0"0"-213,0 0 0,-2 0 47,-2 1 106,-1-1 0,-1 0 0,0 1-49,0 1-18,0-1 0,1 3 0,-1-1-68,0 1 18,0 0 0,0 2 1,0 0-139,1 0 95,1 0 1,0 2 0,1 3 0,1 1-20,-1 2 1,1 2 0,2 0-1,0 1 76,0 1 0,0-1 0,0 1 0,0-1 28,0-1 0,1-2 0,0-2-20,1 0 0,3-3 0,-2-1 36,3 1 1,-1-5-1,1 0 1,0-2-10,0-2 0,-2-2 1,-1 0-1,0-1 120,0 1 0,-1-2 0,2 2 249,-2 1-248,0 1 0,0 0 0,0 0 297,-1 0-222,0 3 0,0-1-235,1 2 1,-1 0 5,3 2 1,-1 2 0,1 3 0,0 1-19,1 2 1,-2 2 0,1-1-1,0 1-202,2 0 0,-1-2 0,1 1 0,-1 1-169,-1-1 1,3 2-1,-1-2 420,1 0 0,-1-3 0,0-1 0,0-2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6.5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7811,'3'3'285,"-1"2"196,-2-1-411,0 1 0,0 2 1,1 0-1,0 3-14,1 1 1,2 3-1,-1 1 1,-1 1 10,1-1 0,1 1 0,0 1 0,0 1-37,-1-1 1,1 0-1,0 0 1,0 0-141,1 1 0,-2-6 1,1 3-1,0-2-254,-1-3 1,1 3 0,-2-2-826,-1 0 831,3-2 1,-4-3 357,2-1 0,2 1 0,-1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7.2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129 1 7700,'-6'0'-305,"0"0"1,0 0 563,0 0 1,3 0 0,-1 0-120,-1 0 0,0 0 0,-1 2-39,0-1 0,1 4 1,-1-1-56,0 1 1,2 1 0,0 0 0,0 2-12,-1 2 1,-1-1-1,0 2 1,1 2 30,1-1 0,-1 1 1,1 0-1,1 0-39,1 0 1,0 2 0,0-2-100,0 0 43,2-1 0,2-1 1,0 0-278,2-2 205,-1 1 0,3 2 0,1 1-408,0 1 330,0-1 0,3 1 0,-1-1 0,-1 0-83,0 0 1,2-4-1,-1-1 1,-1 0 261,0 0 0,2-1 0,-2-3 0,-1 0 0,2 0 0,0 2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7.9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6812,'0'-3'401,"0"1"1,0 2 0,0 2-494,0 2 1,0 3 0,0 2 51,0 2 45,0-1 0,1 7 1,1-2-1,0 1-5,-2-1 1,0-1 0,0 1-1,1-3-64,1-1 1,-1 1 0,1-4-105,1-1 1,0-1 91,3-2 1,0-2 0,-1-3 0,1-2 82,0-3 1,0-4 0,0 0 0,-1-2 25,1-2 1,-1 0-1,0 1 1,-1-1-26,0 1 1,2 1 166,-1 0-91,1 3 0,-1 1 0,0 2 0,-2 0-15,0 1 1,1 1-53,0 2 1,1 2 0,-1 2 0,-1 3 46,0 2-61,1 2 1,-2 3-1,1-1 1,0 1-1,0-1 1,1-1 0,0-1-52,0 0 1,-2-2 0,2-1 0,0 0-35,-1 0 0,2-3 0,-1-1 0,1-1 72,1-1 1,0 0 0,0-1 0,-1-1 41,1-2 0,0-4 1,1-1-63,0-2 0,0-1 43,3 1 0,-3 0 1,1 1-1,-2 2 0,0 2 1,0 0 28,0 0-28,-3 3 0,2 0 0,-3 1 14,1 0 0,-1 3 0,0 3 1,-1 1-9,1 1 1,-1 2 0,0 2 0,0 2-46,-1 1 1,2 0 0,0 2 0,-1-1-142,0-1 0,1 1 1,0-2-1,2-1-99,0 0 1,-1-3 0,1 0 264,1-2 0,0 0 0,1 0 0,0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8.3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7398,'2'6'111,"0"-1"0,0 3 0,0 1 1,0 0-115,-1 1 0,0 1 1,1 0-1,-1-1 24,1 0 1,0-2 0,0 1-56,0-1 1,-1 0 0,1-2 0,1 0-9,0-1 0,2-1 1,-3 0-84,2-2 1,-1 0 0,3-2 69,0 0 1,0-3-1,-1-1 1,0-3 48,-2 0 0,1-4 1,2 2-1,0-2 65,0 2-86,0-2 16,-3 2 0,1-2 1,-1 1 165,0 2 0,-1 0 85,2 0 1,-3 2-187,1 2 0,-1 4 1,0 0-28,0 3 0,0 2 1,2 2-1,-1 0 1,0 2-65,1 0 1,-1 2 0,2-2-138,1 0 116,-3 2 1,4-2 0,-3 1-304,3-3 239,-3 2 1,2-2-1,-1 0-470,1-3 308,1 2 284,-3-6 0,5 5 0,-2-1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38.6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7856,'3'0'-290,"1"1"1,-1 0 0,0 1 666,2-1 0,0 2 0,1-1-359,2 2-131,1-3 1,3 4-1,-1-4-288,1 1 336,-3 1 1,2-2 0,-2 1-1,1-2-71,0 0 1,-3 0-1,0 0 1,0 0-150,-1 0 0,0 0 285,-1-2 0,1-2 0,0-1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3.2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0 7709,'-3'0'1068,"0"4"-1068,3 1-23,0 1 0,1 5 0,0 0-87,1 4 66,2 1 0,-1 4 0,1 0 1,0 0 0,-2 1 1,1 2 0,-2-3 0,1 1-179,-1-2 1,2-1 0,-1 0 0,-1-1-737,0 1 957,1-3 0,-1-1 0,2-3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3.8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88 7785,'0'6'0,"2"0"129,0 0 1,1-2 0,0-1-1,0 1-83,2-1 0,1 2 0,1-3 0,2-1-35,0 0 1,3-1 0,-1-1-1,2-1-23,0-2 0,-3-1 1,0-1-1,0 0 53,-1-2 0,-1 1 0,-2-2-254,0 1 193,-1 0 0,-1 0 1,-2 0-1,-2 1 66,0 1 1,0 0 0,0 0-1,0 1 27,-2 1 0,-2 0 1,-1 1-1,-2 0-61,-1 1 1,2 0 0,-2 2 0,-1 0-22,-1 0 0,2 3 1,0 0-1,0 3 15,0-1 1,0 3 0,3 1-194,-1 0 196,0 0 1,3 5 0,1-1-1,1 1 8,1 0 0,0-2 0,0 2 0,1-2-10,1 0 1,1-1 0,3-1-17,0-3 22,-1 2 0,4-3 1,0 1-228,0-3 198,2-2 1,-3 0 0,3-2 0,-2 0-8,2 0 1,-1-2-1,0-3 1,-1-1 19,0-2 0,0-3 0,-1 2 0,-1 0-7,0-1 1,-1 2 0,-1-1-1,-1 0 45,0 0 0,-1 0 0,2-1 0,-2 3 198,0 0 0,-1-1 226,0 1-504,-1-1 85,4 5 1,-4 0 0,3 4-105,1 1 96,0 1 0,1 3 0,1 0 0,2 2-14,0 2 1,1 1 0,1 0 0,1 1-111,-1 0 0,1-1 0,0 1 0,-1-1-109,1 1 1,-2-1-1,-1-1 1,1-1-71,-1 0 0,1-1 1,-2-3-1,-1 1-24,0-3 0,-1 0 0,-1-3 0,1 0 295,0 0 0,-2-3 0,0-3 0,-3-2 0,2-4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43.5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8167,'8'0'-77,"-2"0"1,1 0-1,2 0 107,0 0 0,1 0 0,0 0 0,2 0-83,1 0 1,-4 0-1,2 0 1,-2 0-206,-1 0 1,0 0 0,1 0-547,-1 0 804,0 0 0,-4 1 0,-2 1 0,-4 1 0,-2-1 0,-4-2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4.1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104 0 8083,'-3'4'324,"-1"0"1,1-1-1,0 2 1,0-1-319,2 0 0,-2 4 0,1 2-553,-2 1 454,1 0 1,-3 3-1,0 0-452,0 1 443,0 1 0,-1 0 0,-1 0 0,1-3-66,0 0 0,2-2 0,1 0 0,0-1-152,2-2 1,-1-1-1,2 0 320,-1-2 0,3-3 0,2 1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0:44.4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1 7740,'6'3'-464,"-3"1"0,1-1 1,1 0 769,0 2 1,1 2 0,0 1 0,0 1-47,2 2 0,-2 1 1,2 3-132,-2 0-71,0 0 1,0 2-1,0 1 228,0-1-240,0 3 0,-3-2 1,-1 2-1,0-2 76,0-1 0,0 1 0,-2 0 0,-2 1 1,-2 0 1,-1-2 0,-1-2 0,0 0-157,0 0 1,0-2 0,-1 1 0,-2-2-215,0-1 1,1-1-1,-1-1 1,0 0-1432,0-2 1678,0-3 0,-6 1 0,0-2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1:40.339"/>
    </inkml:context>
    <inkml:brush xml:id="br0">
      <inkml:brushProperty name="width" value="0.3" units="cm"/>
      <inkml:brushProperty name="height" value="0.6" units="cm"/>
      <inkml:brushProperty name="color" value="#9DEA90"/>
      <inkml:brushProperty name="tip" value="rectangle"/>
      <inkml:brushProperty name="rasterOp" value="maskPen"/>
    </inkml:brush>
  </inkml:definitions>
  <inkml:trace contextRef="#ctx0" brushRef="#br0">1 0 12136,'0'54'983,"0"-15"-137,0-14-853,0-2 135,0 13-268,0-1 97,6-1 81,-5-4-27,6 17 45,-7-3-127,6 19 42,-4 1 36,10-6-25,-10-9 16,4-15-2,-6-6 4,0 7 0,0-12 0,0 10 0,0-17 0,6 11 102,-4-5 34,4 6 29,-6-12-493,0 2 0,0-10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1:42.183"/>
    </inkml:context>
    <inkml:brush xml:id="br0">
      <inkml:brushProperty name="width" value="0.3" units="cm"/>
      <inkml:brushProperty name="height" value="0.6" units="cm"/>
      <inkml:brushProperty name="color" value="#9DEA90"/>
      <inkml:brushProperty name="tip" value="rectangle"/>
      <inkml:brushProperty name="rasterOp" value="maskPen"/>
    </inkml:brush>
  </inkml:definitions>
  <inkml:trace contextRef="#ctx0" brushRef="#br0">1 1 12208,'6'70'703,"2"7"-776,0-5 92,4-7-45,-10-23 27,10 3-10,-10-26 9,4 27-2,0-10 0,-4 8 1,4 10 90,-6-16-33,0 9 32,7-23-65,-6 2 48,5-12 86,-6 1-85,0 5-400,0-4 0,0 4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1.28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8140,'0'8'-146,"2"-2"364,2-6 0,-2 2 0,4 1-215,0 2 1,-2 4-8,5-4 1,-4 1 85,4-1-50,1 2 1,-1 3 0,0-2 85,2-2-101,2 5 0,-1-3 1,-1 6 137,-1 0-110,-1 0 1,5 2-1,0 1-43,1 2 0,-1 0 0,0-4 0,0 3-12,0 0 1,0 4 0,0-1-92,0 2 122,0 1 0,5-5 0,0 1-112,-2 2 103,-1-5 0,-2 5 1,0-5-1,0 2-1,0-2 1,1 1 0,-1-1-46,0 2 1,1 4 0,3-2 0,1-1 16,-2 0 1,-6 1 14,-2-2 0,5 1 5,5 4 1,0 2 0,-7-4 0,-1 2 0,0-1 17,5 2 1,-2 0-1,5 0 1,-3-1 7,-2 1-25,0 2 0,0-1 1,0-1-9,0-1 0,0-1 1,0 4-31,1-3 1,-1 5-1,1-4 1,3 1-13,0 0 1,1 1 29,-5 1 11,0 7 0,5-6 0,2 6 1,-1-2-1,0 1 6,-2 2 0,2 0-12,-1 2 0,1 1 10,-1-6 1,-3 5 0,4-4 0,-1 1 9,0-1 0,0-1-9,-5-5 1,4 2-1,1 0 7,-1-2 1,-1 4-1,0-9 1,2 2 3,-2-1 0,-1 2 0,-2-2 0,0 1-8,0-1 1,0-3 0,0-3 0,-1 1 48,-4-2-36,4-2 0,-5 4 0,6 0 77,0-2-83,-6 5 1,4-6 0,-4 3 9,0-4 1,4 1 0,-4 1-12,0 2 1,3 0 0,-5-5 0,1 0 0,1 0 11,-1 0 1,-2-1 0,3-2 0,0-2 2,0 2 1,-4 2 6,6 1 69,-7-6-56,3 4 1,-4-10-1,1 4 139,2 0-79,-1-4-49,-4 4-5,0-6-56,0 0 66,0 7-140,0-6 116,0 5-414,0-6 117,0 0 0,0-6 0,0-2 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2.4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1 255 7729,'6'8'-15,"2"-2"0,1-1 72,1-1 1,-6 1-1,6-3 40,1 2 1,0-1 0,0 5 0,-2-1 130,2-4-157,-5-2 3,7 5-47,-11-4 1,10 4 85,-3-6-42,-2 0 1,5-1 0,-2-4-15,2-4 1,-2-4 12,-1-1 0,-4-6-143,4-4 1,-4 2 110,4-1 0,-6-1 1,2-3-236,-3 4 0,2-4 1,1 5-561,-2 0 757,5 2 0,-6 6 0,4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7.2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13 7901,'0'-6'-146,"0"2"1,1 1-1,1 3 146,2 0 0,5 0 0,1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7.67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118 20 8088,'-5'-2'897,"1"0"-611,0 0 0,-3 0 1,2-1 354,0-1 0,2 3-643,0-1 29,3 1-508,-3 1 1,0 0 436,-1 0 0,0 0 18,0 0 0,0 1 1,-1 0 20,1 1 1,-1 0-1,-1-1 2,2 1 0,-2 1 0,2 1 1,0 1 2,0-2 0,2 1 0,-2-1 0,1 0 0,1 0 0,0 1 143,0 1 1,0 4-132,2 2 1,0-4 164,0-1 1,0 0-104,0 3 0,0-1 0,0 3 36,0 0 1,0 1 0,0 1 0,0 0 13,3 0 0,-2 3 0,3 2 0,1 0-113,-2 2 1,3-3 0,-2 0 0,0-1-265,0-2 0,0-1 0,1-1-172,-1-1 1,1-2 0,1 1 0,-2-3-1821,-2 1 2245,2-2 0,-1 4 0,4-4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8.17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9413,'0'10'308,"0"-1"0,0-1-40,0 0 0,2 2 0,1 3-680,1-2 1,-2 2 205,2-2 1,-2 1-337,3-4 0,-4 0 172,1 0 0,1 2 1,0-2 369,1 0 0,0 0 0,3-2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8.56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7 7989,'-4'0'52,"0"0"442,-2 0 359,4 0-563,-1 0 0,3 0 0,3 0 0,1 0-117,2 0 1,0 0-1,1 0 1,2 0-132,2 0 0,1 0 0,1 0 1,1 0-499,1 0 1,0 0 0,2 0 0,1 0 455,1 0 0,0-2 0,1-2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44.0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8 6909,'-8'-4'983,"4"0"-919,0 4 1,1 1 0,1 2 76,0 2 1,1 5 0,1 2-185,0 0 38,0 2 0,0 2 0,0 0-90,0 0 104,0 1 1,0 0-1,0 1 1,0 1-27,0-1 1,0 0 0,0 0 0,0 1 41,0 2 1,0-2 0,0 2 0,0-1-48,0-2 1,0-1 0,0-2-1,0-1-19,0 0 1,0-2-1,0 2 1,0-2-32,0-1 1,0-2-1,0 2 84,0-2-25,0-1 1,0 3 0,0 0-15,0-1 1,0-1 0,0-1 127,0 0-128,0-4 115,0 4-27,0-4-11,0 1 0,0-1 22,0-1-37,0-2 1,1 2-24,2-3 0,-2 0 0,5 0-21,0 0 0,-1 0 1,0 0-1,1 0 3,1 0 0,4 0 0,0 0-16,-1 0 22,3 0 0,-4 0 1,2 0-226,1 0 218,-3 0 1,4 0 0,-4 0-168,2 0 93,0 0 1,-6 0-1,1 0-352,0 0 0,1 0-450,1 0 883,-3 0 0,-1 0 0,-4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9.0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66 26 7940,'0'-3'-268,"-3"-3"803,-1 2 0,0 0-46,0 0 0,2 2-124,-3 0 0,1 1 105,-2 1 0,-1 0-144,1 0 0,1 3-164,1 2-130,2 0 0,-3 4 1,3 0-1,1 2-15,0 0 0,1 2 0,0 2 0,0 1-134,0 0 1,0-2 0,0 0 0,1-3-329,1 1 0,1-2 0,4 0 0,0-1-265,-1-1 1,1 0 0,1-3 0,2 0-718,0-3 1427,1-1 0,2-4 0,0-1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9.3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27 32 7940,'-1'-3'1179,"-1"1"-771,-3 1 0,0 2 1,0 1-1,2 3-151,0 3 0,1 0 0,2 3 0,0 0-95,0 1 1,2-1-1,3-1 1,1 1-347,0-1 1,4-2 0,0 2-779,0-3 773,2 1 0,-2-7 0,3 1 0,0-1-63,0-1 1,-2-2 0,-1-2-606,0-2 626,-2-2 1,0-1-1,-1 0 1,-2 0 174,-1-1 1,-2-1 0,-2 2-1,0 0 295,0-1 1,-3-1 0,-1 2 0,-2-1-83,0 1 1,-3 0 0,0 4 0,-1 0 75,1 0 1,-1 4-1,3-1 1,-2 2-333,1 2 1,1-1-1,0 4 1,1 2-336,2 1 0,1 3 0,3 0 0,0 1 434,0-1 0,3 4 0,1-2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09.71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1 7924,'-5'0'1199,"1"0"-822,3 3 1,-4 1 0,2 5 291,2 2-513,0 1 0,1 2 0,0 0 20,0 1 1,0 3 37,0-3 0,1 2-281,1-2 0,2 0-380,2-2 1,1-2 335,-1-3 0,1-1 0,-1 0 0,2-1 0,0-2-192,0-2 1,2-1 0,-2-2 0,0-2-73,0-3 0,2-1 1,-2-4-1,0-1 21,-1 0 0,0-3 0,-1 0 442,-2 0 1,2 1-67,-2 1-4,-1 0 1,1 3 0,-3 2 0,1 0 526,0 2 1,-1 2 449,1-1-778,-1 7 0,2-2 0,-3 8 323,0 0-539,3 0 0,-2 4 1,1-2-1,1 1-74,-1 0 1,3-3-1,-1 2 1,2 0-354,0-2 0,1-2 1,-1-1 425,1 0 0,2-1 0,1 2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0.15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14 6963,'-4'-3'796,"2"2"0,2 1 0,2 2-9,0 2-662,3 3 0,-4 3 0,3 3 0,0 0 56,-1 0 0,1 0 1,1-1-1,-2 0-120,0-1 1,2 3 0,-2-4-194,0 0 1,-1-1-89,3-5 0,-3 1 1,2-3-114,1 0 0,-1-2 1,0 0-1,1 0 88,1-2 0,-2-5 1,1-4-1,0-1-84,1-1 0,0-1 1,1 0 207,-1-1 0,0-1 0,-1 4 1,-1 1-1,1 0 430,-2 2 1,1 0 0,-3 3 770,1-1-888,4 4 1,-5 0-7,3 3 0,-2 1 0,1 1 691,0 2-656,-3 2 0,4 3 0,-3 2-123,1 1-279,4 1 0,-6-2 0,3 0 1,0 0-522,1-1 1,0-1 0,0-2 0,-1-1-800,1 1 1501,0-3 0,0-2 0,-1-2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0.3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8103,'3'4'1449,"1"-2"-1293,2-1 1,1-1 0,2 0-1,1 0 1,3 0 0,0 0 296,0 0-916,0 0 284,0 0 145,3 0 0,-3 0-318,3 0 0,-3 0-59,0 0 0,0 0 1,-2 0-1,-1 0 411,0 0 0,-2 0 0,-1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0.6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 7 7769,'-3'0'1553,"-3"-3"-959,5 3 1,-2-3 26,0 3-482,3 0 1,-3 5-1,3 1 1,0 2 69,0 2 0,0 2 0,2 3 0,0 0 29,0 1 0,-1 0 0,0 2 16,2 0 1,1-2-124,-2 2 1,3 0 18,0-3 1,-2 0-512,1-2 310,1-3 0,1 2 0,1-4-862,-1 0 646,-2-1 1,2-2 0,-2-2 0,2 0 0,0-1-756,1-2 0,-1 0 642,1-2 0,-1-5 380,1-4 0,-1-1 0,1-1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2.34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202 7 8533,'-3'-3'1288,"2"0"-1068,-4 3 0,1 0 0,-2 0-141,-1 0 0,1 2 0,-2 1-329,0 0 220,-2-1 0,-1 4 0,0-2-180,-1 2 172,0 0 1,1 1 0,-1-1 0,0 1-91,3-1 0,-1-1 0,1-2 0,1 1 130,1 0 1,3-1-1,0 2 1,0-1 90,1-1 1,1 2-43,0-1 0,1 0 1,1 0 19,0 1 1,3 1-1,2 0-48,1 1 0,0-1 0,1 0 1,-1-1-180,1 0 1,1-3-1,2 1-770,0 0 743,-2-1 1,4 1 0,-2-1 0,1-1-102,0 0 1,0-1-1,2 0-879,0 0 1163,0 0 0,0-3 0,0-1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2.72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27 46 7852,'-5'0'1039,"1"0"-704,3 0 0,-4 1-214,2 1 1,-1-1 0,2 3 0,0 2-207,2-1 1,0 4-1,0 0 1,0 2-46,0 0 0,0 1 0,0 1 43,0 0 1,3 0 0,1 0 0,2-2 0,0-3-81,1-1 0,0 0 0,1-1 0,1 0 85,1-1 0,-1-3 1,1-2-1,0 0 68,-2 0 1,-1 0 0,-1-3 0,1-4 57,-1-3 1,0-1 0,-1-1 63,0 1-54,-4 0 0,2-2 0,-3-2 103,0 0-98,0 0 1,-3 2 0,-1-1 0,-2 0 9,-1 1 1,-1 0 0,-1 4 0,0 1-47,0 1 1,1 3 0,-2 2-1,0 1-164,0 1 0,2 1 1,-1 1-1,2 3-393,0 0 0,1 5 534,2 1 0,-2 1 0,3 1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3.0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0 9175,'-4'0'-270,"1"0"1,3 1-646,0 1 1,0 2 914,0 2 0,3 1 0,1-1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3.1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0 8144,'0'6'1818,"-2"-2"-1496,1-1-369,-2-3 1,3-3 0,0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44.6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 7303,'-4'1'330,"1"1"1,2 3-1,1 3 1,0 1-316,0 2 0,0 1 0,0 5 0,1 1-57,2 1 0,-2 1 0,2-2 0,-2 1-24,2-1 0,-2 0 0,2 0 0,-2 2-14,-1 0 1,0-2-1,2 1 1,1-2 43,-1 0 1,1-4 0,0 0-1065,-1-2 751,2-3 1,-2-2 348,3-3 0,-3-1 0,2-5 0,-4-2 0,0-3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4.7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33 7834,'0'-3'226,"0"0"1,0 8 0,0 1-158,0 2 1,2 0-1,0 0 1,0 3-60,1 1 1,-1 1 0,1 0 0,0 0-88,-1 0 0,0 0 0,1-2 0,0-1-171,0 0 0,2-2 46,0-1 1,0-3 150,2-2 0,-1-4 0,-1-3 0,-1-2-13,1-4 0,-1 0 0,0-5 3,1 1 52,-2 1 1,2-3-1,-2 3 1,1 1 40,1 0 0,0 5 0,2-1 0,-1 3 14,1 1 0,-1 2 0,1 3 0,0 2-26,2 2 1,-1 1 0,3 6 0,0 1 54,1 0 1,1 2 0,0 0 0,-2 1 24,0-3 1,-1 0-1,1-3 1,-2-2 81,1-2 0,-3 0 81,2-3 30,-2 0 17,0-2-202,-1-2 1,-2-2 0,-2-3-18,-1-2-89,-1-1 0,0-2 0,0 1 1,0-2-306,0-1 0,-1 2 0,-1-3 0,0 2-192,1 2 1,-2-1 0,1 4 0,0 0 494,-1 3 0,2-1 0,-2 3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5.2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170 104 7541,'0'-6'0,"0"-1"81,0 1 0,-3-1 0,-1 1 0,0-1 384,0 1 1,-1-1 0,-2 1 0,-1-1-375,-1 1 1,0-1 0,1 2 0,-1-1-114,-1 2 0,1 1 0,-1-2 0,0 3-79,-1 1 0,4 1 1,-2 0-316,2 0 306,0 6 1,1-2-1,1 6-246,1-1 320,2 1 1,0 3 0,2 0-91,0 0 94,0 0 1,2 0 0,3 0 0,1 0-13,0-2 1,0-2 0,-1-3 0,-1 0 22,1-1 1,3 0 0,1-3 0,-1-1 21,-1 0 1,0-2 0,-1-1 0,1-2 31,-1-2 0,-1-1 0,-1 0 1,0-1 15,0-3 1,2-2-1,-3 1 1,2 1-17,-1 0 1,-2 2 0,2-1-133,1 1 88,-2 0 1,3 2-134,-2 1 0,0 2 0,0 3-90,1 2 235,-2 0 1,3 8 0,-2-1 0,2 4-12,-2 1 0,2 0 0,-3 0 0,2 0-123,-1 0 0,0 0 0,1 0 0,-1-1-88,1-1 1,1-2-1,0-1 1,0 0 220,-2 0 0,2-2 0,-2 0 0,2-3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5.52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7 7985,'0'-3'-49,"0"0"274,0 3-78,-3 0 191,3 0-266,-3 0 0,4 3 1,0 1-27,1 2 1,3 3 0,-3-1-126,2 0 52,-3 2 1,5 0 0,-4 0-336,2-1 169,-3-2 1,3 2 0,-2 0 0,0-1-513,-1-1 0,2-1 705,-1 1 0,0-3 0,-2-2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5.69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7 7985,'-1'-4'-334,"-1"2"122,1 1 88,-2 1 1,6 2 0,2 1-1,0 1-234,2 1 1,-1 1 0,1 2 357,-1 1 0,1 3 0,-1-2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5.8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7 7694,'5'0'-264,"-1"-2"667,1 0 1,1 0 0,1 2-1,1 0-459,1 0 1,2 0 0,0 0-1,1 0-124,-1 0 1,1 0 0,-1 0 0,1 1-344,1 1 1,-3-2 0,-1 3 522,-2-3 0,2 0 0,2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6.19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33 1 7985,'-7'0'0,"1"0"40,-1 0 0,2 3 0,0 1 0,3 2 348,1 0 0,1 3 1,0 0-46,0 1 0,0 3-159,0 3 0,0 0 1,1-2 15,1 1 1,-1 3 0,2-1-134,0-1 1,-2 3-33,4-1 1,-3-2 0,2 1 113,1-1 0,1-1-265,0-2 15,1-3 1,-1 2 0,0-4-1,-1-2 1,3-1-210,-1 0 0,0-2 1,0-1-1,1-2-104,1-2 0,2-2 1,0-3-1,-1-1-148,1-3 0,-2-2 0,1 0 562,-1 0 0,0-2 0,-2-2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6.5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111 27 7985,'-5'-1'26,"1"-1"0,-1-2 119,-1 1 1,0-2 397,-1 2-381,1 1 1,-1 0 0,1 0 126,-1 0-199,1 2 1,-1 3-1,1 1 20,2 2 0,-2 1-34,2 2 1,0-1 13,0 2 0,3 1 0,-2 2 0,0 1 1,1 1 55,1 3 0,0-3 0,1 1 0,1 0-96,1 2 1,-1-3 0,4 1 0,0-3-217,1 0 0,1-2 1,1-1-1,1 0-509,1-2 0,0-2 0,2-1 0,-1-3-309,0-2 984,2 0 0,0-2 0,0-2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7.23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196 104 7985,'-3'-5'0,"-1"-1"0,0 2 0,0-1 0,-1-1 0,1 0 0,0-1 0,-1 1 0,-1-3 0,-1 0 0,1 1 0,-1 2 0,-2 2 0,1-2 0,-2 2 0,1 0 0,1 0 0,-2 2 0,2 0 0,-1 1 583,-1 1 1,3 3-1,-1 1 1,0 2-444,2 1 0,-1 2 0,2 3 1,-1 1-237,2 3 1,3 2 0,-1 1 0,1 3-7,1 1 0,0-2 1,1 1-142,1 1 0,-1-5 158,3 1 1,-1-2 0,1-1-46,1-3 1,0-4 0,0-1 0,0-1-55,0-3 1,0 1 0,2-3 0,-1 0 102,1-2 0,-3-2 0,1-3 0,0-3 41,0-3 0,0-2 1,-1-2-1,0 0-3,0 1 1,0-2 0,-3 0 0,1 0 3,0 0 1,-1-1-1,1 4 422,0 0-212,0 5 0,-1-4 111,1 3-257,-1 1 0,2 4 174,-1 2-169,-1 1 1,3 3 0,-2 2 0,2 5 77,2 2 0,0 4 0,1 1 0,-1 1-82,1 1 0,-1 1 1,1 0-1,-1-1-244,1-1 1,-1-2-1,-1 2 1,-1 0-127,1-1 0,1-2 1,0 0-1,-1-4-13,-1 0 0,0 1 0,2-3 357,-1 0 0,-2-3 0,-3-2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8.00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59 7558,'0'-4'1024,"0"1"-1056,0 3 1,0 7 53,0 2 1,2 4-1,1-2 1,1 1-4,1-2 0,-2 3 0,2-2 0,0 0-70,1 0 0,-2 1 1,0-4-1,1 0-119,1-1 1,-2-1-1,1-1-81,0 0 0,1-4 1,0 1 165,1-1 1,-3-3 0,0-2 0,-1-1 111,1-2-93,0-4 1,0 1 40,-2-3 1,1 2 0,-1 0 0,-1 0 0,1 0 163,0 1 0,-1 2 0,1-1 159,-1 2-195,-1 3 0,0 1 0,2 4 43,0 1 1,3 2-1,-1 2 1,2 2-38,1 0 1,-1 0 0,1 2-71,-1 0 1,1-2-1,1-1 1,1-1 0,-1-1-120,-1-1 133,3-3 3,-3 5-82,2-5 1,0 2 65,0-3 1,0 0-203,0 0 191,-2-3-21,2-4 1,-2 2-71,-1-4 75,4 3-27,-3-6 152,2 5-135,-5-3 6,2 1 51,-3 2 1,2-3 12,-1 4 0,-3-3-31,2 0-16,-3 1 21,0 1-23,0-2 255,0 2-239,0-3 36,0 7 1,0-3 0,-3 2 156,-1-2-226,-2 2 20,0 1 0,1 3 0,1 0 0,-1 0 0,-1 0 0,0 0 0,-1 1 23,1 1 1,1 2 0,1 2 0,0 1-123,0-1 0,-1 1 0,3 1 64,0 1 16,2 3 0,0-1 0,0 4 240,0-1-154,0-2 1,3 4-1,0-3 1,2 0-14,-1-3 0,0 2 1,3-3-1,1-1-146,1-1 1,2-1 0,-2-1-1,1-2-211,2 0 0,0-1 0,-1-2 1,0 0-259,1 0 1,-1-3 0,1-2 0,-1-2-264,0-1 1,-2-3 796,0 2 0,-2-3 0,0 2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8.8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59 8474,'-3'1'507,"1"1"1,1 2-400,1 2 1,0 4-1,0 0 1,0 3-23,0 0 0,2 0 0,1 0-77,1 0-8,-3 0 0,5-1 0,-3 0-157,1-2 1,2-2 117,-2 1 1,2-2-1,0-1-68,1-2 0,-1-1 0,1-3 0,-1 0-98,1 0 0,-1 0 0,1-1 0,-1-3 67,1-2 1,-1-5-1,1 0 1,-1-1 84,1-1 0,-1 0 0,0 0 1,-1 0 73,0 0 1,-3 0 0,1 3 0,0 0 246,-1 1 88,1 2 0,-2 1 193,1 6-421,2 3 1,-3 4 0,1 2-22,-1 1-23,1 0 1,0 2-1,2-1-107,1 1-24,-2-2 1,3 2 0,-2-3 0,2-1-42,1-1 0,-1 1 0,1 0 1,-1-1-151,1-2 1,-1-4 0,1 2 0,-1-3 64,1 0 1,-1 0 0,1 0 0,-1 0 120,1-3 0,-1 2 0,1-3 0,-2 1 20,0-1 1,1 0 0,-2-2 0,1 1 269,-1 1 0,2-1 1,-2 0-1,2-1 36,1 2 1,-1 2 0,1-2-82,-1-1-129,1-1 0,-1-1 0,1 1-33,-1-1-54,1 4 1,-1-5 0,1 1 0,-2 0-6,0 0 1,1-2-1,-3 0 1,1 1 61,-2 1 1,-1 1-1,-1-1 1,0 1 18,0-1 1,-1 1 0,-1-1 0,-3 1-25,0-1 1,-2 3 0,1 0 0,-2 1 67,0-1 0,0 3 0,-2-2 0,0 3-26,2 0 1,0 0-1,1 3 333,1 1-281,-2 2 0,4 0 1,-2 1-3,2 2-53,1 1 0,3 2 1,0 0 15,0-1-30,0 3 0,1-3 1,1 2-1,2-1-27,2 1 0,1 0 1,-1-1-1,1-1-187,2-2 0,-2-3 1,3-1-1,-1-1-172,2-1 0,1-1 0,0-2 0,0 0-223,-1 0 1,0 0-1,2-1 1,0-1-103,0-2 0,-2-4 1,-1-2 655,-1 0 0,0-1 0,-3-2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44.9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66 33 7828,'0'-8'194,"0"-1"0,0 4 330,0 0-453,0 3 0,3-2 0,3 4 1,1 0-258,1 0 0,1 0 0,1 1 0,2 2 169,0 2 0,-2 0 0,2 0 0,-1 1-24,-1 2 0,1 0 0,-3 0 0,0 0 6,0 0 0,-3 0 1,-1 0-1,-2 0 85,1 0 0,0 1 1,-4-1-1,-3 0 56,-4 0 1,-1 0-1,-4 1 1,-2 1-43,0 1 0,-1-3 0,-1-3-43,1 1 16,0-2 1,0 0 0,1-4-148,1 0-96,-1 0 0,6-1 1,-2-2-160,2-2 0,5-3 0,1 0 0,2 0 365,1 0 0,4 0 0,0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2:19.18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20 7701,'3'-6'662,"-2"1"-404,3 1 0,-1 2 0,1 0-16,1 2 0,1 0 0,0 2-36,1 3-64,-1 1 0,3 3 0,0 2 216,-1 1-259,-1 1 1,-1 2-1,1 1 1,-1 1-54,1 1 1,-3 0-1,0 0 1,-1-1 33,-2-1 1,0 2-1,-1-2 1,0 1-130,0-2 1,0-1 0,0-1-1,-1-1-326,-1-1 0,-1 0 0,-2-1 0,0-1-2042,-2 1 2417,0-5 0,-8 4 0,1-2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02.7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87 7623,'6'-2'323,"1"0"0,0-2 1,2-1-124,1 0 1,0-1 0,2-1-31,-2 1-122,2 0 1,-3 1 0,2 0 0,-1 0-39,-1 0 1,1 3 0,-2-1 0,0 1-122,-1 0 1,1-2 0,0 2 40,0 0 0,-1 0 0,-1 0-34,0 0 0,-2 2-297,1 0-179,-1 0-486,-1 0 333,0 0 733,-3 0 0,0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03.2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56 1 7515,'0'6'75,"0"0"1,-2 1 0,-1 1-48,0 0 0,2 2 0,-2-1 0,0 0-37,-1 0 0,1-1 0,0-1 0,1 1 12,-2 0 0,1 0 0,0-1 0,0 1 31,-1 0 0,1 2 0,1-1 130,-1 1-137,2-5 0,-2 5 0,3-4 22,0 1 1,0 0 0,1-1 2,1 1-43,-1-4 0,4 2 1,-1-2-22,2 0 0,1-2-86,1 1 1,0-1 0,2-1 80,1 0 0,-1 0 0,0 0 0,2 0-158,2 0 0,-1 0 0,2 0 175,0 0 0,1-3 0,2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1.8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44 7957,'0'-4'-581,"0"1"899,0 3 1,0 5 0,0 2-209,0-1 1,1 2 0,0 0 0,1 3-114,-1 0 0,2 2 1,-1-1-1,0 0-94,1-2 0,-2 1 1,2-2-1,-1 0-107,0 0 1,0-1 0,0-1 64,0-1 0,3-1-259,-1-1 310,-1-4 1,2-4-96,-1-4 120,2-4 1,-1-2 0,1-3 95,0 0 0,-1-1-50,3 0 1,-1 2-1,0 1 83,1-1 0,-1 4 0,1 0 0,-1 3 14,-1 2 1,3 1 0,-1 2-1,0 2-25,-2 1 0,1 1 0,0 0 0,0 2 53,1 2 130,1 3-1,-3 2-173,0 3 0,0 0 1,0 3-1,1 0 38,-1 0 1,-2 2-36,0-3 1,-3 1-1,2-2 101,-3 1-91,0-3 1,2 2-478,0-4 0,0-1 186,-2-2 1,0 0-648,0 1 448,0-1 413,-2-3 0,-2 3 0,-2-3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2.2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25 7505,'6'0'130,"1"0"1,-1 0 0,0 0-77,0 0 0,3 0 0,1 0 0,0 0 89,0 0-204,1 0 0,-1 0 0,0 0-165,-1-2 0,1 1 0,-2-1-240,0 1 1,-1-1 90,-1 0 375,0-3 0,0 2 0,1-4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2.4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7 7888,'-4'-3'-220,"1"3"889,3-3 1,0 8-971,0 1 139,3 1 109,-2 2 1,4 1 0,-3 2 0,1 2 0,0-1-1,-1 2 1,0-1-242,0-1 0,1 1 0,-2 1 0,1-2 294,0 1 0,1-2 0,1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2.7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7312,'0'6'508,"0"1"-389,0-1-82,0 3 0,0 0 1,0 4 149,0-1-164,2 1 1,-1 0 0,1 1 0,-1 0-314,-1 0 255,0-1 0,0-1-675,3 1 503,-3-1 1,4 0 0,-3-1 206,1-1 0,3 1 0,-2 1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3.2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7 6715,'-2'3'687,"1"0"1,-1-3-555,4 0 0,1 2 0,4 0-118,2 0 1,-2-2 0,1 0 0,1 1-67,-1 1 1,2-1-1,-1 1-364,1-1 348,-2-1 1,3 0 0,-3 0 0,0 0 29,1 0 1,-2-3-847,1 1 572,-1-2 1,-3 2 310,-2-2 0,-2 0 0,0-2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3.4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7 7828,'-4'-4'-108,"0"2"421,0 2-240,1 0 1,0 2 0,3 3-90,0 3 0,1-1 79,1 4 1,-1-1-62,3 2 0,-2 2-85,0 0 0,0-1 1,0 2-60,0-2 1,-1-2-1,1 0 1,0-1-33,-1-1 0,2 1 1,-1-1-1,0-2 174,1-3 0,-3 5 0,3-2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13.8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7828,'4'0'36,"0"1"143,-2 1 0,3 0 0,-3 4 0,0 1-99,0 2 0,0 1 1,1 3-1,0 0-35,-2 1 1,0 0 0,0 0 0,0 0 30,1 0 0,0-1 0,-2 1 0,0-3-129,0-3 0,1-1 1,0 0 67,1-1 1,1-2-1062,-1 0 655,-1-3 0,5 1 92,-2-4 1,0-3 159,1-3 0,0-3 0,-1 0 115,2 0 0,-2-1 1,0 1-1,0 1-44,0 1 1,1 1 0,-1 2 237,2-1 0,-1 3 0,0 1 0,-1 0 131,1 2 0,-1 3 0,0 2 1,0 1-97,-1 2 1,2 1 0,-2 2 128,0 1-250,-1 0 0,2 4 1,-1-3-1,-1-1 79,0 2 1,-1 0-1,1-1-1830,-1 1 760,-1-5 907,3 6 0,-3-4 0,3 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45.5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17 7698,'1'-6'39,"2"2"12,2 0 0,-1 1 1,2 3 29,0 0 0,1 0 0,1 1-125,1 2 0,-2-1 1,-1 3 4,-1 2 1,-3-3-1,1 1 1,-2 2 26,-1 0 0,0-2 0,-1 2 1,-2 1 17,-2 2 1,-2 0 0,-2-1-186,-2-1 180,2 0 1,-2 0 0,5-1-1,1-1-33,2 0 1,-3-4-54,4 4 0,0-2 1,4 3-14,0-2 1,5-2 0,-2 1 0,2 1 79,1-1 0,3-1 0,0 1 1,-1 0 22,-1-2 1,-1 1 0,0 1 0,0 0 82,0-1 1,-2 4 37,-1-2 0,-3-1 0,0 2 0,-2 0 23,-2 1 0,-3-1 0,-4-1 241,-2 1-239,2 2 0,-3-3 1,1 0-467,-2 2 195,1-4 0,-3 1 0,2-4 0,0 0-261,3 0 1,1 0 0,0 0 380,1 0 0,0-4 0,0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20.2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 7884,'0'-3'69,"0"3"1,2 6 0,1 4 0,0 2-109,-1 3 1,1 0 0,-1 2 0,0 0 96,2 3 1,-3-2-1,2 2 1,-1-2-173,0 2 0,0-3 0,-2-3 0,1-1-134,1 0 0,-1-2 0,1 1-318,-2-2 367,0-5 0,0 3 199,0-4 0,0-1 0,0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20.5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44 7910,'4'-10'0,"-2"2"0,1 1 0,1 1-208,2 0 182,0 2 1,0 1-1,0 3 130,1 0-28,-1 0 1,2 3-90,0 1 63,3 2 1,-3 0 0,2 0 0,1 0 0,-2 1-50,-1-1 0,1 1 0,0 1 1,-2-1-86,0 1 1,-3 1 0,0-1 0,-2 1 10,0 0 0,-1-2 0,-2 3 0,-1 0 11,-2-1 0,-2 1 1,-1 0-1,0-2-107,-2-3 1,0 0-1,2-1 1,-1-1-329,0-1 411,-2-1 86,3-1 0,-1-3 0,1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20.9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7 7919,'0'-4'342,"0"2"1,-2 2-406,0 2 0,0 3 0,2 3 1,0 2-105,0 2 0,0 1 1,0 1-1,0 0 142,0 0 1,2-1-1,1-1 1,-1 0-83,1-1 0,0 0 0,-2-3 0,2-1 65,0 0 0,-1 0 1,1-2 30,-1-1 8,-1-1 0,3-3 1,-3-1 80,1-1-90,0-1 0,0-6 171,0 1-99,3-6 1,-4 4 0,3-4 49,1 0-103,-2 2 1,2 0 0,-2-1 0,0 1-32,2-1 0,-2 3 0,1 1 0,1 1 29,-2 0 0,3 5 0,-2-3-179,1 3 1,1-1-1,1 2-37,2 0 1,-3 2 0,3 0 0,-2 2 210,2 0 0,-2 3 0,1-2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21.4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81 13 7431,'-3'-4'-384,"2"-1"0,-4 3 531,1 1 0,0 0 0,0 1-84,-1 0 0,0 1 1,-1 1-1,0 2-18,2 2 1,-2 0 0,2 1-2,-1 1 0,-1 0 0,2 2 0,1 1-113,1 1 96,1-3 1,-2 3 0,3-2-151,0 2 128,0 0 0,2-2 1,1-2-1,0-1-257,2 0 255,1-1 0,2-3 0,0-1-40,0-1 0,1-1 0,-1 0 0,0-1-3,1-4 1,-1 1-1,2-5 1,-2 0 52,0-1 0,-3 0 1,-2 0-1,0 0 30,-2 0 0,0-1 1,-1 2-1,0 0 21,0 0 0,-3 1 0,-2 2-53,-1-1 1,-3 1 0,3 0-1,-1 1 1,0 0-132,1 3 0,-1 2 1,1 0-394,0 0 374,2 0 0,-1 0 0,2 2 139,-1 3 0,-1 3 0,1 1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21.8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106 0 7903,'-7'0'-151,"3"0"1,0 0 0,-1 0 134,0 0 0,-3 2 0,-1 1 1,2 1 113,0 1 1,1 0 0,-1 1-209,1 0 171,0 1 0,2-1 0,0 0 0,0 0 28,0 0 0,-1 3 1,3 0-1,1 0-10,0 0-21,1 2 1,0-2-65,0 4 1,1-1 9,1 0 0,-1 1 0,3-1-34,1 1 1,3-3 0,0 0 0,0-1 24,-1-2 0,-1 1 1,2-1-1,1 0-147,1-2 0,-2-2 0,2 0 0,1 0-232,1-2 1,1 0 0,2-2 383,1-1 0,-1-4 0,0-3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36.0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84 7682,'0'4'-272,"0"-2"1,0-4 279,3-2 0,-2 0 1,4 0-1,0 0-35,1 0 0,1-1 1,1-2-1,1 1 13,0 2 0,0-5 1,-2 3-1,0 0-2,0 0 1,0 4-1,0-2 1,0 1 2,0 2 0,-3 0 1,0 0 6,-1-1 35,3 1 1,-5-2 31,4 3 0,-3 1 0,2 1 203,-1 3-227,0-2 1,-3 1-1,0-2-16,3 2 1,-3 3-1,3 0 1,-2 0-50,-1 3 1,2 0 0,0 2 0,0 0-28,-2 0 55,0 1 0,0 7 0,0 2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6:59.6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133 0 7587,'-7'0'283,"0"0"13,0 0 0,0 1-55,0 2 0,0-3-256,0 3 0,0 0 1,0-2 0,0 2-4,0 0-26,0-2 0,3 2 0,-1-3 0,0 1-16,2 1 1,-4-1 22,3 1 1,-2-1 27,-1-1 118,3 3-64,1-2 0,3 3 0,0-2-27,0 3 1,2-1 0,1 0 0,1 2 13,1 0 0,1-1 0,1-1-146,0 2 122,0 0 0,1 1 1,1 0-265,0 0 160,0-3 0,-2 1 0,1-2-428,1 1 297,-1 1 0,2 1 227,-3-2 0,3 6 0,1-3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0.2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14 7476,'-4'0'350,"-2"0"1,3 1-259,-2 1 1,2 0 0,3 3 0,0 2-161,0 2 0,1 3 0,1 0-85,3 1 0,1-1 0,1-2-61,0 0 123,0 0 0,1-3 1,0-1-1,2-1 42,1 0 0,-2-4 0,3 1 0,0-3-4,-2-1 0,3-4 1,-4-1 170,0-1-65,-2-4 0,0 2 1,-1-3 141,-1 2-101,-2 2 0,-3-1 0,0 3 0,-1 0 32,-1 0 0,-3 1 0,-3 1 0,-2 0-20,-1 0 1,-1-1 0,-1 2 0,-1 1-225,0 2 0,0 1 1,0 1-1,0 2-313,0 1 0,3 5 0,2 1 431,1 1 0,1 0 0,0 3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0.8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7805,'3'7'169,"1"2"0,1 1 0,0 1-28,0 2 0,-2 0 1,0 1-109,0 0-24,-2 3 0,2-2 0,-3 3-53,0-1 1,0-1-10,0-2 1,0 0 0,0-1-22,0-1 1,-2-2-1,-1-3-204,2-1 201,0-2 1,4-1 0,2-6 0,1-1 30,1-2 1,0-2-1,1-1 1,0 0 49,1 1 1,3 0 0,-2 1 0,0 1 34,0 1 0,0 2 0,-1 3 0,0 0-36,0 0 1,-2 1 0,0 0 264,0 2-170,-3 2 0,-1-1 0,-3 3 302,0 0-270,0 0 1,-4 0 0,-2 2 340,-2 0-453,-5 0 1,5-1 0,-4 0 0,0 0 3,-1-2 1,1-2 0,1 1-1,1-3-244,2-1 1,-2-1 0,1-1 0,2-1-251,2-3 0,3-1 0,0-1 0,2-3-627,2-1 1099,2 1 0,3-3 0,0 2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1.4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8 125 7488,'1'7'-105,"1"0"0,-1-1 1,1 0-1,-1 2 252,-1-1 0,2 3 0,1 0 2,1-2 0,1-1 0,2-2 0,0-2-127,-1 0 1,1-2 0,0 1-65,0-1 77,3-1 0,-2-1 1,1-1-1,-1-2 11,-1 0 1,-1-2 0,0 1-297,-2-1 258,-2-1 0,1-1 1,-3 0-1,0-2-15,0 2 1,0 3-1,-1 0 1,-1 0 12,-3-2 1,-2 3 0,-1 1-1,-2 1 3,-1 0 1,2-1-1,-3 4 1,0 2 172,2 1 1,0 2 0,2 0-20,-1 1 1,2 0-1,0 6 0,4-2-162,2 2 0,2-2 1,1 0-30,3 2 16,1 0 1,1-2 0,3 0 0,1-1 32,2-1 0,4-4 1,0-1-629,0-1 461,-1-1 0,3-2 1,-1 0-1,1 0 62,3-3 1,0-1 0,-2-3 0,0-2 73,-2 0 1,0-6-1,1 0 1,-1-2-14,-1-2 1,-1 1-1,-2 1 1,-2 0 135,-1 1 0,-4-1 1,0 1-1,-2 1 58,-1 3 1,-1 1-1,-3 3 1,-1-2-17,-1 2 0,-2 1 0,-3 1 0,0 3-4,0-1 1,0 2-1,-1 2 1,0 0-16,-1 0 1,-1 2-1,1 2-115,0 3-18,0-2 1,2 3 0,0 0 54,0 2-17,3-1 1,-2 5 0,4-1 0,0-1-11,-1 1 1,2 3-1,-1 1 1,2 0 15,2 3 0,0-2 1,2-1-1,2 1-150,0 0 0,1-2 0,0 2 1,0-1-210,0-2 0,0 0 0,-1-2 0,1-1-290,0-3 1,0-1 0,0-1-74,-3 0 0,2-1 675,-1-2 0,-2 0 0,0-4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45.8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1 7205,'-2'5'226,"-1"1"1,0-4 0,3 4-297,0 0 0,0 1 0,0 1 0,0 1-439,0-1 1,0 0 508,0 0 0,-3 0 0,-2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1.8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49 8362,'7'0'388,"0"0"1,1 0 327,1 0-564,2 0 1,3 0 0,0 0-483,3 0 266,0 0 1,3-1 0,0 0-228,1-2 206,-4-2-27,6 4 0,-8-4-183,4 2 127,-4-2 192,2 4-179,-3-5 128,-3 5 33,-1-2-50,-3 3-35,0 0 234,-3 3-86,-1 4 0,-4 1 0,-1 2 0,-3 0 1,-1 1-1,-1 1 615,0-1-596,3-2-33,-2 4 46,5-6-37,-2 4 69,3-5-97,0 1 1,1 0 0,2-3 0,3-1-84,3-3 1,2 0 0,-1 0 0,0-1-216,0-4 290,3 1-40,-6-7-126,7 1 134,-7 0 11,3-1-96,-6 1 88,2 0-10,-5 2 6,2-5-2,-3 5 1,0-2-4,-3 3 1,-1 0-176,-3 0 172,-3 0-96,3 3 1,-7-1 0,3 3 0,-1 0-288,0 1-101,-1 4 252,5 1 1,-2 3 0,3 0 0,1 0 0,1 1 244,3 1 0,1-1 0,7-1 0,2-4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2.1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21 8025,'0'-3'822,"0"0"1,0 6-847,0 1-25,0 2 1,0 4 0,1-1 0,0 0-41,1 1 0,1 1 1,-2 2-1,0 0 181,1-2 1,1 0 0,-1 1-16,0-3 1,1 1 0,-3-1-1,3 0 77,1-2 1,-1-2 0,1-1-1,-1-1 30,1-1 0,0-5 0,1-1 0,1-3-122,2-3 1,0-3-1,1-3 51,-1 1 1,1 0 0,2 0 0,-1-2-2969,0-4 2855,-1 7 0,1-12 0,1 8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5.1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91 7698,'0'7'-323,"3"0"496,1 0 0,0 0 0,1-1 0,0-1-132,1-3 1,1-1 0,0-1-1,1 0-40,1 0 0,-1-1 0,1 0 0,0-3-1,0-2 1,-1-2 0,0-4 0,-2 2-75,-1 0 1,-1 0 0,1-1 0,-2 1 53,0 3 0,-2 0 1,0 0 75,-2 0 0,-1 2 1,-3 1 260,0 1-216,-1 1 1,-1-1 0,0 1 250,0 1-231,0 0 1,1 2 0,0 0 0,2 2-26,-2 1 1,0 1 0,0 2 0,1 0-3,0 0 1,3 0 0,-2 3 0,1 1-3,1 2 1,1 0-1,1 1 1,0 1-38,0 0 0,3 1 1,2-4-1,1 1-175,1 1 1,0-4 0,0 0 0,1-3-276,1-3 1,2-1-1,2-3 1,0 0-41,1-3 0,-2-4 0,5-4 435,-3 1 0,3-13 0,1 1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6.1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29 7868,'-7'0'509,"7"0"1,2 0-680,3 0 119,2 0 0,1 0 0,1 0-55,0 0 51,3 0 1,-2 0-1,3 0 1,-2 0-44,2 0 0,-3-1 0,2-1 0,0 0-194,-2 0 0,0 2 1,-3 0-1,0 0-66,0 0 0,-1-1 358,-1-2 0,-2 0 0,-3-4 0,0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6.3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9443,'0'10'33,"0"2"1,0 1 0,2 1-1,1-1-300,1-2 0,-2 5 0,2-2 0,0 0-177,0-2 1,-2 1-1,2-2-499,-1 0 644,-1-1 299,2 0 0,-1-2 0,4 2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6.6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 8025,'4'-3'107,"-1"2"141,0-2-161,1 3 0,0 0 0,1 0-44,0 0-15,5 0 1,-3 0 0,3 0-137,-3 0 108,3 0 0,-2 0 0,2 0 0,-1 0-102,1 0 0,-1 0 0,-2 0 0,0 0-753,0 0 1,-3 0 854,1 0 0,-3-3 0,1-1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7:06.8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6 7922,'-3'-3'261,"2"0"1,-1 6-130,1 1 1,1 2 0,0 2 0,0 1-118,0 3 1,2 0 0,2 1 0,-1 1 9,0 0 0,-1 2 1,-1-2-283,1 0 0,-1 2 161,1 0 0,1 0 0,0-3 3,-2-1 0,0 1 93,-1-1 0,0 4 0,0 2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1.6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 7401,'0'-6'-16,"0"0"1,0 5-1,0 1 125,0 5 0,3 0 0,1 3 32,1 5 0,-3 1 1,1 8-173,-2 1 14,3-4 0,-3 3 0,2-4-30,-2 0 11,-1 4 0,0-6 0,0 2-170,0-1 164,4-4 0,-3 0-33,2-4 0,2-4-5,1-2 0,2-4 0,1-4 0,-1-6 17,-2-5 1,2 2 0,-2-7 66,2-2 0,1 1 1,0-1-1,-2 1 1,-1 5 25,1 7 0,0 2 0,0 9 0,-1-4-26,1-2 0,-2 6 0,0 0 317,-1 3-307,3-2 0,-5 4 0,3 0 0,-1 6 9,-2 4 0,2 5 0,-1 0 0,-1-1-41,-1-1 1,2-2 0,0-1 0,-1-2-8,-1-1 0,0 0 0,1-2 0,1 1-295,-1-1 0,0-4 320,1-1 0,2-4 0,4 2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2.0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163 143 8154,'5'-4'-141,"-2"-2"1,-2-2 0,-1-1-28,0 0 1,-4-4 184,-2-2 1,1 5-1,-1 2-64,-1 3 77,3-2 1,-4 2 0,2-4 0,-2 1 30,-1 2 0,0-1 1,0 2-163,0 0 39,4 3 0,-7 0 28,-1 8 0,2 7 0,1 5 0,3-4 15,0-3 0,2-2 1,0 2-2,1 4 0,1 0 1,4 5-1,1-3-53,1-2 0,4-4 0,-2 1 0,1-3 31,0-3 1,0 1 0,3-3 0,0 0 43,1 0 1,-1-2-1,0-5-9,0-3 0,0-5 0,0-1 1,-1 0-8,-2-1 1,1 2 0,-3-2 215,1 3-201,1-5 1,-1 9 0,-1-5-24,0 4-5,-3 3 1,4 4-28,-2 0 1,1 7-1,3 2 1,-2 2 6,-1 2 0,2-3 1,-2 3-1,1 0-56,2 2 0,-2-1 1,0 0-1,0-1 103,0-2 0,-3-1 0,2-1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2.7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64 7486,'0'6'-896,"0"0"947,0 1 0,0 4 1,1 1-1,1 1-25,1 3 1,0-5-1,-2 4 82,2-4-81,-2 2 0,4-6-225,-2 2 218,-2-2 0,8 1-198,-3-2 153,2-2 1,-2-4-1,0 0-27,1 0 0,1-4 1,1-3 22,0-4 1,-1 0 0,-1-3 0,-2 1 17,-1 2 0,2-2 0,-2 0 52,1-1 1,-2 1 55,3 1 13,0 4-105,3 8 0,-1 1 0,-1 2 1,-1 2 13,1 0 0,1 2 1,1-2 134,0 3-136,0-5 1,0 8 0,1-8-6,2-1-1,-2 3 0,4-4 1,-3 2-1,1-2 20,0-1 1,-1-3-3,1 0-13,-6 0 0,6-4 0,-6-3 1,2-3 0,-3-1 1,-2-1-1,-2 3 5,-1 2 0,-1 1 0,-1-1 0,-2 2 26,-1 2 0,-1-1 0,-3 3 49,0-1-82,0 3 1,0-2 0,0 4 0,-1 0 21,1 0 1,0 1 0,0 2 6,0 3-25,0 6 1,1-1 0,2 5 0,2-1-10,0-1 1,3 3-1,-2-2 1,2 2-26,1 1 0,4 0 0,2-1 0,2-2 20,1-3 1,0-2 0,1-1 0,1-1-172,1-2 1,5-2 0,-3-4-1,1 0-118,0 0 0,0-1 1,2-2-1,-1-3 283,-1-2 0,-4-1 0,6-4 0,-3-1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46.2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8985,'4'9'101,"-1"2"1,-2-1-1,-1 3 1,1 2-87,2 3 1,-3 2 0,3 3 0,-2-2-83,-1 2 1,3 1 0,-1 2 0,0 2-111,-1 1 0,-1-4 1,1 0-1,1-2 104,1-1 0,-1-2 1,-2-1-786,0-2 587,0-4 1,3-2 0,0-2-401,-2-1 671,0-4 0,-1-1 0,0-7 0,0-4 0,0-4 0,0-4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3.3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7136,'0'9'98,"0"1"1,0 1 0,0 2-67,0 1 0,0 1 0,1 3 0,1 0-51,1 1 0,0 2 1,-2-1-1,1-2-30,1-2 1,0-4-1,-3 2-113,0-1 84,4-1 0,-3-3-2,2 0-78,2-4 136,-4-1 0,4-5 0,-3-3 79,1-5-59,4-4 0,-3-5 1,3 1-1,-1 1 20,1 1 1,1 1 0,1-2-20,0 1 1,0 8 0,0 1 7,0 4 0,0 2 1,-1 1-1,-1 2 66,-1 3 0,-1 2 1,1 2-1,-2 1 38,0 1 1,-3 3-1,2-2 219,-2 1-246,-5-3 1,2 5 0,-4-3 0,-2 0 27,-3 0 1,1-1 0,-2-3-58,2 0-26,-3 0 0,3-3 1,-2-1-243,2-1 87,1-1 0,0-3 0,0-1 0,1-2-679,2-3 805,2-2 0,4-5 0,0-1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3.6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 0 7925,'-10'1'-307,"1"2"0,4-1 1,2 4-1,2 2 359,1 3 1,0 1 0,0 5 0,0 2 13,0 1 1,0-1-1,0-1-120,0 0-60,4-4 1,0 3-1,3-3 1,-2 0-48,0-2 0,1 1 1,-2-2-1,0-2 161,0-2 0,3-1 0,-2-1 0,4-1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3.9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 0 7925,'-9'9'0,"3"1"0,1 0-538,1 2 417,1-2 1,3 6 0,0-4 28,0-1 98,0 3 0,0-4 0,1 2 0,2-2-1,3-1 0,-1 0 0,1-1 1,1-1 11,1-1 1,4-4 0,0 1 0,-1-2-49,-1-1 0,-4-1 0,0-2 0,1-3 21,1-2 1,-2-2 0,-1-1 0,-1-2 7,-2-1 1,-1 3 0,-1-2 76,0 0-74,0 3 1,-1-3 0,-2 4 0,-3 1 4,-2 2 1,-1-1 214,0 4-199,0-4 0,0 6-195,0-3 31,0 3 0,4 2 0,2 3-68,2 2 0,1 2 0,0 1 210,0 0 0,8 0 0,2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4.2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82 0 7747,'-9'0'-50,"0"1"32,0 2 0,1 2 0,1 3 0,1 0 77,-1 1 0,2-1 1,0 5-1,1-1-17,2 0 1,-2 3 0,1-2-1,1 0-78,1 0 1,2 2 0,2-3 0,3-1-32,2-1 1,1-1 0,0-1-269,0-2 263,0 2 0,3-6 1,1 3-1,0-1 18,0-2 0,0-1 1,-2-2-584,1-2 637,0-2 0,1-4 0,1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4.4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0 8065,'-5'4'375,"-2"1"0,4 5-221,1 2-186,1-2 0,1 6 0,0-3 1,0 1-113,0 2 0,0 1 1,1 1-1,1-2 25,1-1 1,1 0 0,-2 2 0,1-1 29,-1-1 0,2-4 0,-1 1 0,0-2-278,1-1 1,-2 0 0,4-1 366,1-2 0,-3-2 0,4 0 0,-3 1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5.0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118 35 7960,'0'-9'356,"-1"4"0,-2 2-418,-3 2 0,-1 2 0,0 2 1,1 2-62,-1 0 0,-1 3 0,-1-2 1,0 3 139,0 0 1,0 0-1,0 0-53,0 0 1,3-1-1,1-1 48,1-1-201,1 0 202,3 3 1,0-3-168,0 0 141,4-4 0,1 5 0,4-3 0,0 0-24,0 0 1,0-1 0,1-3 0,1 0 6,1 0 0,1 0 0,-2 0 0,2 0-26,1 0 0,-2-1 1,2-1-1,0-2 30,0-1 1,-3-1 0,1-2 0,-1 1 32,-2 1 1,0 0-1,-1-3 1,-1 0-17,-1 0 0,-3 1 0,2 0 24,-1-1 0,-1 2 1,-2-5-1,1 4 302,1 2 1,0 3 26,-3-3-308,-4 4 0,2-5 0,-4 4 49,-1 1 1,2 0 0,-1 0 0,-1-1 28,-1 1 1,-1 2 0,0 3-88,0 3 0,2 2 0,2 1 0,1 0-65,2 0 0,1 1 1,1-1-1,0 0 25,0 0 1,0 1 0,0 1 0,1 1 27,2-1 0,-1-1 0,4-1 1,2 0-26,0 0 0,1-1 1,0-1-1,0-2-17,0-1 1,1 0 0,1-2-1,1 1-363,-1-1 0,2-2 1,-1-3-1,-1-2 390,-1 0 0,3-7 0,1 2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5.5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154 150 7879,'0'-9'-15,"0"4"1,0 0 0,-1 3 0,-2-2 112,-3-1 0,1 3 0,-1-2-43,-1 0 0,-1 0 1,-1-2-1,0 3-13,0 2 1,0 1 0,0 0 0,0 0-23,-1 0 0,1 1 1,0 1-1,1 2-39,2 1 0,-1 1 0,3 4 0,0 1-42,0 1 0,1 1 1,3-2-1,0 1 56,0 0 0,0 1 1,0-1-327,0-1 225,4-5 1,1 2-1,4-3-64,0 0 139,-4-1 0,3-4 0,-2 0-43,2 0 37,6 0 1,-4-4-1,2-3 1,-2-3-21,-1-2 1,0-4 0,0 1 0,-1-3 41,-2 0 1,1 2 0,-3-1-1,0-1-16,0 2 1,-1-2 0,-3 4 0,0 0 262,0 2 1,0 2 591,0 1-411,0 0-295,0 4 1,0 5 0,0 7 103,0 4-162,0-1 0,0 7 0,0-1 1,0 2-78,0 0 1,0 5 0,1-5-1,1 1-148,1 0 0,4 3 1,-2-1-1,1-1-212,0-1 1,0-1 0,3 0 0,-1-1-144,-2-2 1,2-2 519,-2-4 0,2 0 0,1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6.0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7972,'0'9'250,"0"0"0,0 0 0,0 1-187,0 2 1,0 2 0,0 4-153,0 1 180,0-1 0,3 4 1,0 2-65,-1 2-75,-1 1 1,2 0-1,0 0 1,-1-1 3,-1-2 0,2 0 1,0-5-1,-1-2-114,-1-3 0,0-2 1,1-3-886,1 0 803,0-4 0,-3-6 1,0-8 113,0-5 1,-3-4 0,0-3 0,0-2 53,-1-3 1,3-2 0,-3-6 71,0 1 10,3 0 1,-3 1 0,4 3 0,0 4 81,0 3 0,0 4 0,0 3 427,0 3-295,0 2 0,4 4 1,2 1 27,2 1 1,-2 1 0,0 3 0,1 0-68,1 0 1,1 4 0,0 2-1,0 2 10,0 1 1,0 0 0,-1 0-119,-2 0 0,1 3 1,-4 0-1,-1 0 1,-1-1-25,-1 1 1,0-2 0,-1 2 0,-2-2-170,-3-1 1,-2 0-1,-1 0 1,0 0-167,0 0 1,0-1 0,0-1 0,0-2-226,0-1 0,0-1-475,0-3 780,4-4 1,0-1 0,3-4 201,-1 0 0,0 0 0,3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6.4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7015,'5'4'-226,"-1"2"0,-1 2 360,0 1 0,0 1 1,-2 1-1,1 2-37,2 1 0,-1-3 1,-2 2-1,1-3-46,1-1 0,0 0 1,-3 0 441,0 0 57,0-4-446,0-1 1,0-11 0,-1-2-104,-2-1 8,2 0 1,-3-2 0,4-1-1,0 2 72,0 1 0,0 1-534,0 0 85,0 4 0,4-2-3,2 4 0,2 0 0,2 3 1,1 0 370,1 0 0,0 0 0,-3 4 0,0 1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7.2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6971,'0'9'368,"0"0"0,0 0 0,0 1-372,0 2 1,0-2 0,0 2 0,0-1 0,0 1 0,0 0 0,0-1 0,1-1 57,2-1 1,-1 0-1,4 0 1,1 0 29,1 0 0,1-4 1,0-2-67,0-2-14,0-1 1,0 0-1,1-1 1,-1-2-48,0-3 0,-1-3 1,-1-2-1,-2-2-53,-1-1 0,0 2 0,-2-2 1,1-1 56,-1 1 1,-4 3 0,-2-1 0,-1 2 44,-2 1 1,-1 0 0,-1 1 0,0 2 7,0 3 1,-1-1-1,1 1 1,0 1-234,0 1 0,3 2 0,1 2-125,1 3 0,-2 2 0,3 1 344,1 0 0,1 0 0,1 4 0,0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46.5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25 7702,'0'-6'0,"0"1"0,0 2 31,0-2 153,0 3-211,0-2 98,4 4 1,-3 0-1,5 0 1,0 0 21,1 0 1,1 3 0,1 1 0,-1 0-18,0 3 0,0-1 0,-1 0 1,-1 0-57,0 0 0,-4-2 1,3 2-1,-1 0-43,-3 1 0,0-1 0,-1-1 1,0 1 22,0 2 1,-1-1-1,-1-1 1,-4-1-100,-1 2 0,-1 0 1,0 1-1,0 0 50,0 0 0,-1-2 0,-1-1-1325,-1 1 709,4 2 665,0 0 0,-2 0 0,-3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47.5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82 0 7302,'-9'0'0,"0"1"294,0 2 1,3-1 0,0 3 0,0 0-179,1 0 1,-2-2 0,3 3-52,-1 1 1,0 1 0,-1 1 0,3 0 28,2 0 1,1 0-1,0 0 1,0 0 9,0 1 0,4-2 0,1-1 0,1-1-20,0 1 1,0 0-1,3 0 1,0-2-185,0-1 1,0 2-1,0-3 1,0 0-575,0 1 0,1-3-799,2 2 1473,-2-2 0,3-5 0,-4-1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51.8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 46 7887,'-8'-1'-271,"1"-1"553,1-1 1,4-1 35,-1 1 86,2 2-248,1-3-202,0 0 268,0 3-311,4-7 82,1 7 1,5-4 158,2 2 1,-2 2 15,2-2-30,2 2-320,-4 1 145,3 0-12,0 0 0,-2 0-253,4 0 0,-3 0 131,3 0 1,-4 3-227,1 0 0,-2 0-286,-1-3-140,0 0 823,0 0 0,-4 0 0,-1 0 0,-4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0:52.0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37 7887,'-5'-9'-369,"1"3"423,4 0 1,1 3 0,2-2 110,3 1 0,3 1 0,3 4-17,3 2 0,-2 1 1,-1 3-16,-2-1-60,-1 0 0,0 6 0,0 0 0,-2-2 38,-1-3 1,-4 5 0,1-1-154,-2 2 30,-1 0 0,-1-1 1,-1 0-1,-2 0-242,-1 1 0,-1-1 0,-4 3 254,1-2 0,0 1 0,0-9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1.37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1720 26 7663,'-6'-7'75,"5"-5"377,-5 11-152,0-5 50,5 6-248,-5 0 1,6 6-1,-1 1 1,-2 1-10,-1 1 0,-4 1 0,2 5-82,-1 2-17,4 0 0,-8 0 1,4-1-56,0 0 110,-4 4 0,4-5 0,-5 5-34,4-2 1,-3 4 0,2-2 0,-1 1 0,1-1 11,0-2 0,1 3 0,-5-3 1,-1 2 1,-3 3 1,7-1-1,-4 0 1,0 0 18,-1 0 0,-2-2 1,3 1-1,-2 0-20,0-2 0,-3 5 0,2-3 0,-2 3-20,-1 2 1,-2-1 0,3 0 0,0 0 29,-4 1 0,4-1 0,-2 0-99,-2 1 72,5-1 1,-6-1 0,4-2 50,1-1-53,-5 0 1,5 3 0,-3-1 0,2-2-4,2 1 1,-3 1 0,3-1 0,-1-1 1,1 2 1,-3-1-1,3 1 1,0-2-17,-1 1 0,-2-2 0,3 1 0,0 1 2,0 2 1,-4-3 0,6-1 12,0-2 1,-2 5 0,0-4 0,-1 2 0,1 1 1,3 0 1,1-4 0,0 1-1,-2-1 1,-1 3 1,0-1-1,5-1 90,-1-1-92,0-1 0,1 0 1,-1 0-20,1-2 19,-1-1 0,0 3 1,1 0-42,-1-1 40,0-2 0,2-2 3,3 1-7,-4 0 0,5-1 0,-5 1 1,1 0-1,1-1-7,1 1 1,5-2 0,-4-1 0,-1-2-6,2 2 1,-4 1 0,4 2-12,0 0 0,-3-5 1,4 1 15,-1 0 1,-1 3 0,-3 0-8,2 1 0,-2 0-1,3-1 8,-4 1 1,4-5-1,1 1-67,1 0 66,-3-3 1,6 4 0,-4-4-1,0 1-4,0 2 0,2-2 0,-2 2-12,2 1 1,-5-3 21,2 1 0,1-4 24,-2 5 0,5-5-23,-5 4 1,5-5 0,-4 1-3,5-2-17,-3-2 0,2 1 14,0 3-14,0-2 0,2 3-6,-2-5 0,3 2-29,-3 2 6,2-2-267,2 3-434,0-5-2221,0 0 2968,0 6 0,-6-5 0,-1 5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1.96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7527,'6'7'604,"-5"5"-478,5-5 1,-2 1-126,0 0-27,0 1 1,-4 3 0,0 1-68,0 0 118,0-6 0,0 4 0,0-3-17,0 4 1,0-4 0,0 1 10,0 0 1,0-2 0,2 0-9,2-1 0,-3 4 1,4-2 0,0-1 0,1 0-7,1-1 1,-3-2-1,5-2-53,0 2 0,-2-3 1,2 3 56,1-2 1,1-2-740,2 0 473,-1 0 1,1 0 256,-1 0 0,7 0 0,0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4.55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0 7952,'-3'0'-95,"1"1"0,2 0 0,0 3 211,0 1 1,0 1 0,0 2 0,0 1-257,0 4 1,0-1 0,0 2-26,0 0 123,0-1 0,1-2 0,1-1-171,-1-1 1,2 1-151,-1-2 0,0-2 363,0-2 0,1 1 0,3-2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4.73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7717,'0'3'-142,"1"-1"0,1-1-23,2 1 1,1 0 164,2 2 0,0 1 0,1-2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5.1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139 23 7381,'-6'0'619,"1"-3"-363,-1-1 0,0 2 0,1-1-229,-1 1 0,1 1 54,-1 0 1,1-1 0,-1 1 20,-2-1 0,2 0 0,-1 2-368,1 0 1,0 0 125,0 0 1,0 1 34,-1 1 0,3 1 90,-2 2 1,2-1 0,0 0-2,0 0 0,3 2 1,-2 0-1,0 2 5,2 1 1,0-1-1,1 3 1,0 3 23,0 1 0,0 2 0,1 2 0,0 1-3,1 2 0,0-1 0,0 0-51,-1-1 0,3-2 42,-2 1 0,2-2 0,-2-1 0,1-1 0,-2 0 0,2-3-152,-1-1 0,-1-1 128,1-2 0,0-1-618,0-2 39,0 1 41,-2 0 247,0-3 314,0-1 0,-5-4 0,-1-1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5.34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23 8045,'-3'-5'-540,"3"-1"295,-3 0 161,3 3-13,3 1 337,0 2-140,2 0 0,1 0 0,-1 0 0,2 0 16,0 0 0,1 0 0,2 0 70,1 0-93,-1 0-177,4 0 0,-2 0-52,0 0 0,2 0 1,2 0-1,0 0 1,1 0-1178,-2 0 1313,4 0 0,-4 0 0,4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9.50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134 23 8020,'-3'-3'-71,"2"0"1,-3 1 85,0-2 1,1 2 0,-1 0 455,0 1-568,-1-1 267,-1 1-33,1-1 1,-1 2-43,1 0-44,-1 0 0,1 1 0,-1 2 0,1 4 0,-1 0 0,0-1-140,1-1 50,-1 4 1,1-5 0,-1 5-215,1 1 287,-1-2 1,1 2-249,2 0 131,-2 3 1,4-2-1,-1 2-136,2-1 0,0-3 55,0 0 0,0-2-281,2 1 267,1-5 0,3 2 0,-1-2 0,1 0 53,2-1 1,-1-1 0,2-1 0,1-1 124,0-1 0,1-3 0,0-4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0:47.1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 1 7672,'8'0'0,"1"0"0,-1 0 0,0 0 0,0 2 0,0 1 0,0 2 0,-1-1 0,-1 0 0,0-1 0,-3 3 0,1-3-18,0 2-104,-2 0 0,-2 0 1,0 1-1,-1-1 7,-1 0 1,-3 2 0,-3-3 0,0 2 11,0-1 0,-3-2 1,0 1 97,-2 0 16,3 2 0,-4-5 0,3 2 423,1-2-119,5 2 0,-3-2 592,3 2-806,1-2 1,2 0 0,4 1-131,4 0 0,2 1 1,2-2-1,1 1-131,2 0 1,-2 1 0,2-3-1,1 0-239,-2 0 0,4 0 0,-3 0-290,2 0 689,2 0 0,-5 0 0,4-7 0,-4-2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49.8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 11 8020,'0'-3'-329,"0"-1"341,0 3 119,0-2-79,-2 6 1,1 0 0,-2 3-60,0 1 27,-1 2 0,3 2 0,-1 1 0,2 1-16,0 1 1,0 0-1,0 1 1,0 0-100,2-1 0,1 0 1,3-4 7,-1-1 1,1-1 0,0-2 0,1-1 0,2-1-44,0-3 1,1 0 0,-2-1-1,0-1 39,0-3 1,1-1 0,-2-5 49,0 0 0,-1-1 0,-1-2 0,-1-1 133,-2 1-119,-2-3 0,0 5 0,0-2 107,-2 4-41,-1-4 0,-5 5 0,1-2 91,0 1 1,-1 2-107,1 4 0,-3-2 1,2 4-6,0-1 1,1 2 0,0 2-1,0 1-83,0 0 1,2 3 0,0-1 0,0 2-108,2 1 1,1 0 0,2 1 170,0 1 0,0 1 0,0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0.2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11 8020,'0'-3'-121,"0"-1"0,-1 3 85,-1-1 0,1 1-35,-3 1 65,3 0 0,-1 3 1,2 0-11,0 2 1,0 3 0,0 0 0,0 0-1,0 2 56,0 1 1,0 1-1,0 1-73,2 0-37,1-4 1,3 3 0,-1-3 0,1 1 32,-1-2 1,1-1 0,-1-3 0,1-1-53,-1 0 1,1-1 0,0-2 0,-1 0 6,1 0 0,0-1 1,1-1-1,-1-2 49,-1-3 1,1 0 0,-3-2 0,2-1 30,-2 0 1,2-1 0,-3 2 0,-1 1 15,-1 0 1,2 4 0,0-2 93,-1 1-118,0 3 1,0-2 29,0 2 0,0 2 1,2 4-1,-2 2 0,1 1-13,-1 2 0,2 1 0,-1 0-262,1-1 216,1 0 1,0 3-1,-1-2 39,-1-1 0,5 2 0,-1-3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0.63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0 7995,'-3'0'-282,"0"3"0,3 1 0,0 0 297,0 2 1,0 1 0,0 1 0,0 0-26,0 0 0,2 2 0,0-2 0,0 0-45,0 0 1,-1-1-1,3-1-121,-2-1 0,2-2-146,0-1 292,1-1 1,-1-1-1,-1-1 91,2-1-97,0-3 1,-2-2 0,1-1 135,0 0-123,-1 0 1,1-1-1,-2 1 1,2 1 59,0-1 0,-1 3 0,0 1 91,-1 0 0,2 1 0,-1 0 0,-1 1 19,1 3 1,-1-1-1,-1 4 1,2 1-62,0 2 0,-1-1 0,1 4 0,0-1-104,0 2 1,-2 0 0,2 0-164,-1 0 0,-1-2 1,3 0-1,0 0 0,-1-1-229,1 0 1,-3-1 409,1-2 0,1 1 0,0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0.85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7653,'6'0'-283,"-1"0"281,1 0 1,-1 0 0,2 0 197,0 0-115,-1 0 0,4 0 0,-2 0-171,1 0-10,0 0 0,1 0 0,0 0 0,-1 0-63,1 0 1,-1 0 0,-1 0 0,0 0-53,-1 0 0,-1 0 215,0 0 0,-1 0 0,1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1.20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 0 7797,'-4'0'243,"0"0"0,3 1-276,-1 1 0,2 1 0,0 2 0,0 2 89,0 0 1,0 2 0,0 4 19,0-1-17,2 1 1,-1 1 0,1 1 0,-2 1 39,0 0 1,2-1-1,0-1-90,-1 0 71,2-1 22,-2 0-127,1-4 0,1 4 0,0-4 0,1 0 0,-1-2 0,0-1-97,0 0 1,0-2 0,2 1 0,0-2-54,-2-1 0,1 1 1,2-2 29,-1 1 0,1-2 0,-1-3 1,1 0-55,-1-1 1,1-2-1,-1-1 1,1-2-97,-1-2 1,0 2 294,-1 0 0,3 0 0,0-2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3.09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122 0 7594,'-5'0'593,"-1"0"1,1 0 0,-1 0-639,1 0 0,1 2 0,0 0-273,0-1 284,-1 2 1,0-1 0,-1 1-203,0-1 162,1 2 0,0-2 0,1 1-197,0-1 251,0 2 1,-1-3-1,-1 2 2,1-1 12,2-1 0,-2 2 1,3-2 31,-1 1 1,2 0 0,-2-1 193,1 1-158,1 0-56,-1-2 1,4 2-1,2 0 44,1 2 0,0-1 1,1 1-1,-1-1 13,1-1 0,0 3 0,1-2-73,0 0 31,0 2 0,0-4 0,-1 3-270,2 0 92,2-2 0,-4 3 0,3-3 0,0 1-104,-1-1 0,0 1 1,0-2-1,0 3-42,-1-1 303,2 2 0,-3-2 0,2 2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3.5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8448,'6'2'118,"-1"0"0,1 1-59,2-1 0,-2 3 0,3-2 0,-1 2-58,-1-2 1,1 0-1,0-1 1,0 2 61,0 1 0,2-2 1,-2 1-675,1-2 1,1 2 284,-1 0 1,1-2-517,0 0 842,0-1 0,-4-1 0,2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4.31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18 18 7714,'-4'0'295,"2"1"-243,0 1 1,1 1-54,-1-1-6,-1 1 1,2 2 0,0 1 33,0-1 4,1 1 1,0-1-76,0 1 67,0-1 0,0 2 1,0-1-1,0 2 4,0-2 1,0 2 0,0 0 0,0-1-18,0 1 0,0-2 0,1 2 1,0-2-16,1-1 0,2-1 1,0 0-1,0 0 5,0 1 1,1-1 0,-2-1 0,3 1-45,1-1 1,-1 0 0,2-3 0,0 0 36,-1 0 1,1 0-1,-1 0 1,0 0-9,0 0 1,1-1 0,-1-1 0,0-1-10,-1-2 1,0 0 0,-1 1 0,1-2 38,-1 0 0,-1 1 0,-1-2 1,0 1 76,0 0 1,-1 0 0,-1-1 0,1 0-37,0 0 0,-2 1 1,2 1-1,-1-2 29,-1 0 0,-1 1 0,0-2 0,-2 2 2,0 1 0,0-1 0,-1 1 0,0 0-25,0 1 1,-1-1-1,-1 2 1,0-1 17,-1 1 0,1 2 0,-2-2-199,2 1 154,1 1 1,-1-1 0,1 2-175,-1 0 136,0-3 0,1 2 0,-1 0 0,1 0-264,-1 1 0,3 0 1,-1 0-92,0 0 0,-1 1 0,1 0-316,0 1 0,3 2 674,-1 0 0,-1 1 0,3 0 0,-3 1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4.71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1 9087,'-3'0'-732,"1"0"826,2 2 1,0-1-1631,2 3 745,-1-3 791,1 4 0,-2-4 0,0 1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13:54.91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0 7912,'-2'3'927,"1"0"-1450,-1-3-731,2 2 1254,0-1 0,2 1 0,1-2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2f5ffd1f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f2f5ffd1f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2f5ffd1f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f2f5ffd1f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2f5ffd1f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f2f5ffd1f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2f5ffd1f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f2f5ffd1f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5291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2f5ffd1f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f2f5ffd1f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372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2f5ffd1f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f2f5ffd1f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372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2f5ffd1f4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f2f5ffd1f4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2f5ffd1f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f2f5ffd1f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2f5ffd1f4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f2f5ffd1f4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2f5ffd1f4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f2f5ffd1f4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2f5ffd1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f2f5ffd1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2f5ffd1f4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f2f5ffd1f4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2f5ffd1f4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f2f5ffd1f4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2f5ffd1f4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f2f5ffd1f4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2f5ffd1f4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f2f5ffd1f4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2f5ffd1f4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f2f5ffd1f4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2f5ffd1f4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f2f5ffd1f4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7515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2f5ffd1f4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f2f5ffd1f4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2f5ffd1f4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f2f5ffd1f4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2f5ffd1f4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f2f5ffd1f4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1672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2f5ffd1f4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f2f5ffd1f4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1672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2f5ffd1f4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f2f5ffd1f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2f5ffd1f4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f2f5ffd1f4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2f5ffd1f4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f2f5ffd1f4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2f5ffd1f4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f2f5ffd1f4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76329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2f5ffd1f4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f2f5ffd1f4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46993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2f5ffd1f4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f2f5ffd1f4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92710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2f5ffd1f4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f2f5ffd1f4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4464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2f5ffd1f4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f2f5ffd1f4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62692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2f5ffd1f4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f2f5ffd1f4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28572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2f5ffd1f4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f2f5ffd1f4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3856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2f5ffd1f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2f5ffd1f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2f5ffd1f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2f5ffd1f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2f5ffd1f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2f5ffd1f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2f5ffd1f4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f2f5ffd1f4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2f5ffd1f4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f2f5ffd1f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2f5ffd1f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f2f5ffd1f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492918" y="374650"/>
            <a:ext cx="8079600" cy="12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507492" y="1508760"/>
            <a:ext cx="8065500" cy="28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Clr>
                <a:srgbClr val="262626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514350" y="4809335"/>
            <a:ext cx="30861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514350" y="4916023"/>
            <a:ext cx="3771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6572944" y="4407309"/>
            <a:ext cx="2194800" cy="1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title"/>
          </p:nvPr>
        </p:nvSpPr>
        <p:spPr>
          <a:xfrm>
            <a:off x="492918" y="374650"/>
            <a:ext cx="8079600" cy="12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1"/>
          </p:nvPr>
        </p:nvSpPr>
        <p:spPr>
          <a:xfrm>
            <a:off x="507492" y="1530350"/>
            <a:ext cx="34977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700"/>
              <a:buNone/>
              <a:defRPr sz="1700" b="0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Clr>
                <a:srgbClr val="262626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2"/>
          </p:nvPr>
        </p:nvSpPr>
        <p:spPr>
          <a:xfrm>
            <a:off x="507492" y="2064813"/>
            <a:ext cx="34977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Char char="●"/>
              <a:defRPr sz="1800"/>
            </a:lvl1pPr>
            <a:lvl2pPr marL="914400" lvl="1" indent="-32385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500"/>
              <a:buChar char="○"/>
              <a:defRPr sz="1500"/>
            </a:lvl2pPr>
            <a:lvl3pPr marL="1371600" lvl="2" indent="-3175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Char char="■"/>
              <a:defRPr sz="1400"/>
            </a:lvl3pPr>
            <a:lvl4pPr marL="1828800" lvl="3" indent="-3048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  <a:defRPr sz="1200"/>
            </a:lvl4pPr>
            <a:lvl5pPr marL="2286000" lvl="4" indent="-3048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○"/>
              <a:defRPr sz="1200"/>
            </a:lvl5pPr>
            <a:lvl6pPr marL="2743200" lvl="5" indent="-3048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Char char="■"/>
              <a:defRPr sz="1200"/>
            </a:lvl6pPr>
            <a:lvl7pPr marL="3200400" lvl="6" indent="-3048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  <a:defRPr sz="1200"/>
            </a:lvl7pPr>
            <a:lvl8pPr marL="3657600" lvl="7" indent="-3048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○"/>
              <a:defRPr sz="1200"/>
            </a:lvl8pPr>
            <a:lvl9pPr marL="4114800" lvl="8" indent="-304800" algn="l" rtl="0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Clr>
                <a:srgbClr val="262626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3"/>
          </p:nvPr>
        </p:nvSpPr>
        <p:spPr>
          <a:xfrm>
            <a:off x="4505706" y="1528826"/>
            <a:ext cx="34977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700"/>
              <a:buNone/>
              <a:defRPr sz="1700" b="0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Clr>
                <a:srgbClr val="262626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"/>
          </p:nvPr>
        </p:nvSpPr>
        <p:spPr>
          <a:xfrm>
            <a:off x="4505706" y="2063243"/>
            <a:ext cx="34977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Char char="●"/>
              <a:defRPr sz="1800"/>
            </a:lvl1pPr>
            <a:lvl2pPr marL="914400" lvl="1" indent="-32385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500"/>
              <a:buChar char="○"/>
              <a:defRPr sz="1500"/>
            </a:lvl2pPr>
            <a:lvl3pPr marL="1371600" lvl="2" indent="-3175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Char char="■"/>
              <a:defRPr sz="1400"/>
            </a:lvl3pPr>
            <a:lvl4pPr marL="1828800" lvl="3" indent="-3048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  <a:defRPr sz="1200"/>
            </a:lvl4pPr>
            <a:lvl5pPr marL="2286000" lvl="4" indent="-3048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○"/>
              <a:defRPr sz="1200"/>
            </a:lvl5pPr>
            <a:lvl6pPr marL="2743200" lvl="5" indent="-3048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Char char="■"/>
              <a:defRPr sz="1200"/>
            </a:lvl6pPr>
            <a:lvl7pPr marL="3200400" lvl="6" indent="-3048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  <a:defRPr sz="1200"/>
            </a:lvl7pPr>
            <a:lvl8pPr marL="3657600" lvl="7" indent="-3048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○"/>
              <a:defRPr sz="1200"/>
            </a:lvl8pPr>
            <a:lvl9pPr marL="4114800" lvl="8" indent="-304800" algn="l" rtl="0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Clr>
                <a:srgbClr val="262626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514350" y="4809335"/>
            <a:ext cx="30861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514350" y="4916023"/>
            <a:ext cx="3771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6572944" y="4407309"/>
            <a:ext cx="2194800" cy="1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1460025"/>
            <a:ext cx="7688700" cy="28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02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429942" y="9409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312500" y="308975"/>
            <a:ext cx="3300900" cy="5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1"/>
          </p:nvPr>
        </p:nvSpPr>
        <p:spPr>
          <a:xfrm>
            <a:off x="429950" y="128587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4" name="Google Shape;74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09.xml"/><Relationship Id="rId21" Type="http://schemas.openxmlformats.org/officeDocument/2006/relationships/customXml" Target="../ink/ink761.xml"/><Relationship Id="rId42" Type="http://schemas.openxmlformats.org/officeDocument/2006/relationships/image" Target="../media/image598.png"/><Relationship Id="rId63" Type="http://schemas.openxmlformats.org/officeDocument/2006/relationships/customXml" Target="../ink/ink782.xml"/><Relationship Id="rId84" Type="http://schemas.openxmlformats.org/officeDocument/2006/relationships/image" Target="../media/image619.png"/><Relationship Id="rId138" Type="http://schemas.openxmlformats.org/officeDocument/2006/relationships/image" Target="../media/image646.png"/><Relationship Id="rId159" Type="http://schemas.openxmlformats.org/officeDocument/2006/relationships/customXml" Target="../ink/ink830.xml"/><Relationship Id="rId107" Type="http://schemas.openxmlformats.org/officeDocument/2006/relationships/customXml" Target="../ink/ink804.xml"/><Relationship Id="rId11" Type="http://schemas.openxmlformats.org/officeDocument/2006/relationships/customXml" Target="../ink/ink756.xml"/><Relationship Id="rId32" Type="http://schemas.openxmlformats.org/officeDocument/2006/relationships/image" Target="../media/image593.png"/><Relationship Id="rId53" Type="http://schemas.openxmlformats.org/officeDocument/2006/relationships/customXml" Target="../ink/ink777.xml"/><Relationship Id="rId74" Type="http://schemas.openxmlformats.org/officeDocument/2006/relationships/image" Target="../media/image614.png"/><Relationship Id="rId128" Type="http://schemas.openxmlformats.org/officeDocument/2006/relationships/image" Target="../media/image641.png"/><Relationship Id="rId149" Type="http://schemas.openxmlformats.org/officeDocument/2006/relationships/customXml" Target="../ink/ink825.xml"/><Relationship Id="rId5" Type="http://schemas.openxmlformats.org/officeDocument/2006/relationships/customXml" Target="../ink/ink753.xml"/><Relationship Id="rId95" Type="http://schemas.openxmlformats.org/officeDocument/2006/relationships/customXml" Target="../ink/ink798.xml"/><Relationship Id="rId160" Type="http://schemas.openxmlformats.org/officeDocument/2006/relationships/image" Target="../media/image657.png"/><Relationship Id="rId22" Type="http://schemas.openxmlformats.org/officeDocument/2006/relationships/image" Target="../media/image588.png"/><Relationship Id="rId43" Type="http://schemas.openxmlformats.org/officeDocument/2006/relationships/customXml" Target="../ink/ink772.xml"/><Relationship Id="rId64" Type="http://schemas.openxmlformats.org/officeDocument/2006/relationships/image" Target="../media/image609.png"/><Relationship Id="rId118" Type="http://schemas.openxmlformats.org/officeDocument/2006/relationships/image" Target="../media/image636.png"/><Relationship Id="rId139" Type="http://schemas.openxmlformats.org/officeDocument/2006/relationships/customXml" Target="../ink/ink820.xml"/><Relationship Id="rId85" Type="http://schemas.openxmlformats.org/officeDocument/2006/relationships/customXml" Target="../ink/ink793.xml"/><Relationship Id="rId150" Type="http://schemas.openxmlformats.org/officeDocument/2006/relationships/image" Target="../media/image652.png"/><Relationship Id="rId12" Type="http://schemas.openxmlformats.org/officeDocument/2006/relationships/image" Target="../media/image583.png"/><Relationship Id="rId17" Type="http://schemas.openxmlformats.org/officeDocument/2006/relationships/customXml" Target="../ink/ink759.xml"/><Relationship Id="rId33" Type="http://schemas.openxmlformats.org/officeDocument/2006/relationships/customXml" Target="../ink/ink767.xml"/><Relationship Id="rId38" Type="http://schemas.openxmlformats.org/officeDocument/2006/relationships/image" Target="../media/image596.png"/><Relationship Id="rId59" Type="http://schemas.openxmlformats.org/officeDocument/2006/relationships/customXml" Target="../ink/ink780.xml"/><Relationship Id="rId103" Type="http://schemas.openxmlformats.org/officeDocument/2006/relationships/customXml" Target="../ink/ink802.xml"/><Relationship Id="rId108" Type="http://schemas.openxmlformats.org/officeDocument/2006/relationships/image" Target="../media/image631.png"/><Relationship Id="rId124" Type="http://schemas.openxmlformats.org/officeDocument/2006/relationships/image" Target="../media/image639.png"/><Relationship Id="rId129" Type="http://schemas.openxmlformats.org/officeDocument/2006/relationships/customXml" Target="../ink/ink815.xml"/><Relationship Id="rId54" Type="http://schemas.openxmlformats.org/officeDocument/2006/relationships/image" Target="../media/image604.png"/><Relationship Id="rId70" Type="http://schemas.openxmlformats.org/officeDocument/2006/relationships/image" Target="../media/image612.png"/><Relationship Id="rId75" Type="http://schemas.openxmlformats.org/officeDocument/2006/relationships/customXml" Target="../ink/ink788.xml"/><Relationship Id="rId91" Type="http://schemas.openxmlformats.org/officeDocument/2006/relationships/customXml" Target="../ink/ink796.xml"/><Relationship Id="rId96" Type="http://schemas.openxmlformats.org/officeDocument/2006/relationships/image" Target="../media/image625.png"/><Relationship Id="rId140" Type="http://schemas.openxmlformats.org/officeDocument/2006/relationships/image" Target="../media/image647.png"/><Relationship Id="rId145" Type="http://schemas.openxmlformats.org/officeDocument/2006/relationships/customXml" Target="../ink/ink823.xml"/><Relationship Id="rId161" Type="http://schemas.openxmlformats.org/officeDocument/2006/relationships/customXml" Target="../ink/ink8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23" Type="http://schemas.openxmlformats.org/officeDocument/2006/relationships/customXml" Target="../ink/ink762.xml"/><Relationship Id="rId28" Type="http://schemas.openxmlformats.org/officeDocument/2006/relationships/image" Target="../media/image591.png"/><Relationship Id="rId49" Type="http://schemas.openxmlformats.org/officeDocument/2006/relationships/customXml" Target="../ink/ink775.xml"/><Relationship Id="rId114" Type="http://schemas.openxmlformats.org/officeDocument/2006/relationships/image" Target="../media/image634.png"/><Relationship Id="rId119" Type="http://schemas.openxmlformats.org/officeDocument/2006/relationships/customXml" Target="../ink/ink810.xml"/><Relationship Id="rId44" Type="http://schemas.openxmlformats.org/officeDocument/2006/relationships/image" Target="../media/image599.png"/><Relationship Id="rId60" Type="http://schemas.openxmlformats.org/officeDocument/2006/relationships/image" Target="../media/image607.png"/><Relationship Id="rId65" Type="http://schemas.openxmlformats.org/officeDocument/2006/relationships/customXml" Target="../ink/ink783.xml"/><Relationship Id="rId81" Type="http://schemas.openxmlformats.org/officeDocument/2006/relationships/customXml" Target="../ink/ink791.xml"/><Relationship Id="rId86" Type="http://schemas.openxmlformats.org/officeDocument/2006/relationships/image" Target="../media/image620.png"/><Relationship Id="rId130" Type="http://schemas.openxmlformats.org/officeDocument/2006/relationships/image" Target="../media/image642.png"/><Relationship Id="rId135" Type="http://schemas.openxmlformats.org/officeDocument/2006/relationships/customXml" Target="../ink/ink818.xml"/><Relationship Id="rId151" Type="http://schemas.openxmlformats.org/officeDocument/2006/relationships/customXml" Target="../ink/ink826.xml"/><Relationship Id="rId156" Type="http://schemas.openxmlformats.org/officeDocument/2006/relationships/image" Target="../media/image655.png"/><Relationship Id="rId13" Type="http://schemas.openxmlformats.org/officeDocument/2006/relationships/customXml" Target="../ink/ink757.xml"/><Relationship Id="rId18" Type="http://schemas.openxmlformats.org/officeDocument/2006/relationships/image" Target="../media/image586.png"/><Relationship Id="rId39" Type="http://schemas.openxmlformats.org/officeDocument/2006/relationships/customXml" Target="../ink/ink770.xml"/><Relationship Id="rId109" Type="http://schemas.openxmlformats.org/officeDocument/2006/relationships/customXml" Target="../ink/ink805.xml"/><Relationship Id="rId34" Type="http://schemas.openxmlformats.org/officeDocument/2006/relationships/image" Target="../media/image594.png"/><Relationship Id="rId50" Type="http://schemas.openxmlformats.org/officeDocument/2006/relationships/image" Target="../media/image602.png"/><Relationship Id="rId55" Type="http://schemas.openxmlformats.org/officeDocument/2006/relationships/customXml" Target="../ink/ink778.xml"/><Relationship Id="rId76" Type="http://schemas.openxmlformats.org/officeDocument/2006/relationships/image" Target="../media/image615.png"/><Relationship Id="rId97" Type="http://schemas.openxmlformats.org/officeDocument/2006/relationships/customXml" Target="../ink/ink799.xml"/><Relationship Id="rId104" Type="http://schemas.openxmlformats.org/officeDocument/2006/relationships/image" Target="../media/image629.png"/><Relationship Id="rId120" Type="http://schemas.openxmlformats.org/officeDocument/2006/relationships/image" Target="../media/image637.png"/><Relationship Id="rId125" Type="http://schemas.openxmlformats.org/officeDocument/2006/relationships/customXml" Target="../ink/ink813.xml"/><Relationship Id="rId141" Type="http://schemas.openxmlformats.org/officeDocument/2006/relationships/customXml" Target="../ink/ink821.xml"/><Relationship Id="rId146" Type="http://schemas.openxmlformats.org/officeDocument/2006/relationships/image" Target="../media/image650.png"/><Relationship Id="rId7" Type="http://schemas.openxmlformats.org/officeDocument/2006/relationships/customXml" Target="../ink/ink754.xml"/><Relationship Id="rId71" Type="http://schemas.openxmlformats.org/officeDocument/2006/relationships/customXml" Target="../ink/ink786.xml"/><Relationship Id="rId92" Type="http://schemas.openxmlformats.org/officeDocument/2006/relationships/image" Target="../media/image623.png"/><Relationship Id="rId162" Type="http://schemas.openxmlformats.org/officeDocument/2006/relationships/image" Target="../media/image658.png"/><Relationship Id="rId2" Type="http://schemas.openxmlformats.org/officeDocument/2006/relationships/notesSlide" Target="../notesSlides/notesSlide9.xml"/><Relationship Id="rId29" Type="http://schemas.openxmlformats.org/officeDocument/2006/relationships/customXml" Target="../ink/ink765.xml"/><Relationship Id="rId24" Type="http://schemas.openxmlformats.org/officeDocument/2006/relationships/image" Target="../media/image589.png"/><Relationship Id="rId40" Type="http://schemas.openxmlformats.org/officeDocument/2006/relationships/image" Target="../media/image597.png"/><Relationship Id="rId45" Type="http://schemas.openxmlformats.org/officeDocument/2006/relationships/customXml" Target="../ink/ink773.xml"/><Relationship Id="rId66" Type="http://schemas.openxmlformats.org/officeDocument/2006/relationships/image" Target="../media/image610.png"/><Relationship Id="rId87" Type="http://schemas.openxmlformats.org/officeDocument/2006/relationships/customXml" Target="../ink/ink794.xml"/><Relationship Id="rId110" Type="http://schemas.openxmlformats.org/officeDocument/2006/relationships/image" Target="../media/image632.png"/><Relationship Id="rId115" Type="http://schemas.openxmlformats.org/officeDocument/2006/relationships/customXml" Target="../ink/ink808.xml"/><Relationship Id="rId131" Type="http://schemas.openxmlformats.org/officeDocument/2006/relationships/customXml" Target="../ink/ink816.xml"/><Relationship Id="rId136" Type="http://schemas.openxmlformats.org/officeDocument/2006/relationships/image" Target="../media/image645.png"/><Relationship Id="rId157" Type="http://schemas.openxmlformats.org/officeDocument/2006/relationships/customXml" Target="../ink/ink829.xml"/><Relationship Id="rId61" Type="http://schemas.openxmlformats.org/officeDocument/2006/relationships/customXml" Target="../ink/ink781.xml"/><Relationship Id="rId82" Type="http://schemas.openxmlformats.org/officeDocument/2006/relationships/image" Target="../media/image618.png"/><Relationship Id="rId152" Type="http://schemas.openxmlformats.org/officeDocument/2006/relationships/image" Target="../media/image653.png"/><Relationship Id="rId19" Type="http://schemas.openxmlformats.org/officeDocument/2006/relationships/customXml" Target="../ink/ink760.xml"/><Relationship Id="rId14" Type="http://schemas.openxmlformats.org/officeDocument/2006/relationships/image" Target="../media/image584.png"/><Relationship Id="rId30" Type="http://schemas.openxmlformats.org/officeDocument/2006/relationships/image" Target="../media/image592.png"/><Relationship Id="rId35" Type="http://schemas.openxmlformats.org/officeDocument/2006/relationships/customXml" Target="../ink/ink768.xml"/><Relationship Id="rId56" Type="http://schemas.openxmlformats.org/officeDocument/2006/relationships/image" Target="../media/image605.png"/><Relationship Id="rId77" Type="http://schemas.openxmlformats.org/officeDocument/2006/relationships/customXml" Target="../ink/ink789.xml"/><Relationship Id="rId100" Type="http://schemas.openxmlformats.org/officeDocument/2006/relationships/image" Target="../media/image627.png"/><Relationship Id="rId105" Type="http://schemas.openxmlformats.org/officeDocument/2006/relationships/customXml" Target="../ink/ink803.xml"/><Relationship Id="rId126" Type="http://schemas.openxmlformats.org/officeDocument/2006/relationships/image" Target="../media/image640.png"/><Relationship Id="rId147" Type="http://schemas.openxmlformats.org/officeDocument/2006/relationships/customXml" Target="../ink/ink824.xml"/><Relationship Id="rId8" Type="http://schemas.openxmlformats.org/officeDocument/2006/relationships/image" Target="../media/image581.png"/><Relationship Id="rId51" Type="http://schemas.openxmlformats.org/officeDocument/2006/relationships/customXml" Target="../ink/ink776.xml"/><Relationship Id="rId72" Type="http://schemas.openxmlformats.org/officeDocument/2006/relationships/image" Target="../media/image613.png"/><Relationship Id="rId93" Type="http://schemas.openxmlformats.org/officeDocument/2006/relationships/customXml" Target="../ink/ink797.xml"/><Relationship Id="rId98" Type="http://schemas.openxmlformats.org/officeDocument/2006/relationships/image" Target="../media/image626.png"/><Relationship Id="rId121" Type="http://schemas.openxmlformats.org/officeDocument/2006/relationships/customXml" Target="../ink/ink811.xml"/><Relationship Id="rId142" Type="http://schemas.openxmlformats.org/officeDocument/2006/relationships/image" Target="../media/image648.png"/><Relationship Id="rId163" Type="http://schemas.openxmlformats.org/officeDocument/2006/relationships/customXml" Target="../ink/ink832.xml"/><Relationship Id="rId3" Type="http://schemas.openxmlformats.org/officeDocument/2006/relationships/customXml" Target="../ink/ink752.xml"/><Relationship Id="rId25" Type="http://schemas.openxmlformats.org/officeDocument/2006/relationships/customXml" Target="../ink/ink763.xml"/><Relationship Id="rId46" Type="http://schemas.openxmlformats.org/officeDocument/2006/relationships/image" Target="../media/image600.png"/><Relationship Id="rId67" Type="http://schemas.openxmlformats.org/officeDocument/2006/relationships/customXml" Target="../ink/ink784.xml"/><Relationship Id="rId116" Type="http://schemas.openxmlformats.org/officeDocument/2006/relationships/image" Target="../media/image635.png"/><Relationship Id="rId137" Type="http://schemas.openxmlformats.org/officeDocument/2006/relationships/customXml" Target="../ink/ink819.xml"/><Relationship Id="rId158" Type="http://schemas.openxmlformats.org/officeDocument/2006/relationships/image" Target="../media/image656.png"/><Relationship Id="rId20" Type="http://schemas.openxmlformats.org/officeDocument/2006/relationships/image" Target="../media/image587.png"/><Relationship Id="rId41" Type="http://schemas.openxmlformats.org/officeDocument/2006/relationships/customXml" Target="../ink/ink771.xml"/><Relationship Id="rId62" Type="http://schemas.openxmlformats.org/officeDocument/2006/relationships/image" Target="../media/image608.png"/><Relationship Id="rId83" Type="http://schemas.openxmlformats.org/officeDocument/2006/relationships/customXml" Target="../ink/ink792.xml"/><Relationship Id="rId88" Type="http://schemas.openxmlformats.org/officeDocument/2006/relationships/image" Target="../media/image621.png"/><Relationship Id="rId111" Type="http://schemas.openxmlformats.org/officeDocument/2006/relationships/customXml" Target="../ink/ink806.xml"/><Relationship Id="rId132" Type="http://schemas.openxmlformats.org/officeDocument/2006/relationships/image" Target="../media/image643.png"/><Relationship Id="rId153" Type="http://schemas.openxmlformats.org/officeDocument/2006/relationships/customXml" Target="../ink/ink827.xml"/><Relationship Id="rId15" Type="http://schemas.openxmlformats.org/officeDocument/2006/relationships/customXml" Target="../ink/ink758.xml"/><Relationship Id="rId36" Type="http://schemas.openxmlformats.org/officeDocument/2006/relationships/image" Target="../media/image595.png"/><Relationship Id="rId57" Type="http://schemas.openxmlformats.org/officeDocument/2006/relationships/customXml" Target="../ink/ink779.xml"/><Relationship Id="rId106" Type="http://schemas.openxmlformats.org/officeDocument/2006/relationships/image" Target="../media/image630.png"/><Relationship Id="rId127" Type="http://schemas.openxmlformats.org/officeDocument/2006/relationships/customXml" Target="../ink/ink814.xml"/><Relationship Id="rId10" Type="http://schemas.openxmlformats.org/officeDocument/2006/relationships/image" Target="../media/image582.png"/><Relationship Id="rId31" Type="http://schemas.openxmlformats.org/officeDocument/2006/relationships/customXml" Target="../ink/ink766.xml"/><Relationship Id="rId52" Type="http://schemas.openxmlformats.org/officeDocument/2006/relationships/image" Target="../media/image603.png"/><Relationship Id="rId73" Type="http://schemas.openxmlformats.org/officeDocument/2006/relationships/customXml" Target="../ink/ink787.xml"/><Relationship Id="rId78" Type="http://schemas.openxmlformats.org/officeDocument/2006/relationships/image" Target="../media/image616.png"/><Relationship Id="rId94" Type="http://schemas.openxmlformats.org/officeDocument/2006/relationships/image" Target="../media/image624.png"/><Relationship Id="rId99" Type="http://schemas.openxmlformats.org/officeDocument/2006/relationships/customXml" Target="../ink/ink800.xml"/><Relationship Id="rId101" Type="http://schemas.openxmlformats.org/officeDocument/2006/relationships/customXml" Target="../ink/ink801.xml"/><Relationship Id="rId122" Type="http://schemas.openxmlformats.org/officeDocument/2006/relationships/image" Target="../media/image638.png"/><Relationship Id="rId143" Type="http://schemas.openxmlformats.org/officeDocument/2006/relationships/customXml" Target="../ink/ink822.xml"/><Relationship Id="rId148" Type="http://schemas.openxmlformats.org/officeDocument/2006/relationships/image" Target="../media/image651.png"/><Relationship Id="rId164" Type="http://schemas.openxmlformats.org/officeDocument/2006/relationships/image" Target="../media/image659.png"/><Relationship Id="rId4" Type="http://schemas.openxmlformats.org/officeDocument/2006/relationships/image" Target="../media/image579.png"/><Relationship Id="rId9" Type="http://schemas.openxmlformats.org/officeDocument/2006/relationships/customXml" Target="../ink/ink755.xml"/><Relationship Id="rId26" Type="http://schemas.openxmlformats.org/officeDocument/2006/relationships/image" Target="../media/image590.png"/><Relationship Id="rId47" Type="http://schemas.openxmlformats.org/officeDocument/2006/relationships/customXml" Target="../ink/ink774.xml"/><Relationship Id="rId68" Type="http://schemas.openxmlformats.org/officeDocument/2006/relationships/image" Target="../media/image611.png"/><Relationship Id="rId89" Type="http://schemas.openxmlformats.org/officeDocument/2006/relationships/customXml" Target="../ink/ink795.xml"/><Relationship Id="rId112" Type="http://schemas.openxmlformats.org/officeDocument/2006/relationships/image" Target="../media/image633.png"/><Relationship Id="rId133" Type="http://schemas.openxmlformats.org/officeDocument/2006/relationships/customXml" Target="../ink/ink817.xml"/><Relationship Id="rId154" Type="http://schemas.openxmlformats.org/officeDocument/2006/relationships/image" Target="../media/image654.png"/><Relationship Id="rId16" Type="http://schemas.openxmlformats.org/officeDocument/2006/relationships/image" Target="../media/image585.png"/><Relationship Id="rId37" Type="http://schemas.openxmlformats.org/officeDocument/2006/relationships/customXml" Target="../ink/ink769.xml"/><Relationship Id="rId58" Type="http://schemas.openxmlformats.org/officeDocument/2006/relationships/image" Target="../media/image606.png"/><Relationship Id="rId79" Type="http://schemas.openxmlformats.org/officeDocument/2006/relationships/customXml" Target="../ink/ink790.xml"/><Relationship Id="rId102" Type="http://schemas.openxmlformats.org/officeDocument/2006/relationships/image" Target="../media/image628.png"/><Relationship Id="rId123" Type="http://schemas.openxmlformats.org/officeDocument/2006/relationships/customXml" Target="../ink/ink812.xml"/><Relationship Id="rId144" Type="http://schemas.openxmlformats.org/officeDocument/2006/relationships/image" Target="../media/image649.png"/><Relationship Id="rId90" Type="http://schemas.openxmlformats.org/officeDocument/2006/relationships/image" Target="../media/image622.png"/><Relationship Id="rId27" Type="http://schemas.openxmlformats.org/officeDocument/2006/relationships/customXml" Target="../ink/ink764.xml"/><Relationship Id="rId48" Type="http://schemas.openxmlformats.org/officeDocument/2006/relationships/image" Target="../media/image601.png"/><Relationship Id="rId69" Type="http://schemas.openxmlformats.org/officeDocument/2006/relationships/customXml" Target="../ink/ink785.xml"/><Relationship Id="rId113" Type="http://schemas.openxmlformats.org/officeDocument/2006/relationships/customXml" Target="../ink/ink807.xml"/><Relationship Id="rId134" Type="http://schemas.openxmlformats.org/officeDocument/2006/relationships/image" Target="../media/image644.png"/><Relationship Id="rId80" Type="http://schemas.openxmlformats.org/officeDocument/2006/relationships/image" Target="../media/image617.png"/><Relationship Id="rId155" Type="http://schemas.openxmlformats.org/officeDocument/2006/relationships/customXml" Target="../ink/ink828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90.xml"/><Relationship Id="rId299" Type="http://schemas.openxmlformats.org/officeDocument/2006/relationships/customXml" Target="../ink/ink981.xml"/><Relationship Id="rId21" Type="http://schemas.openxmlformats.org/officeDocument/2006/relationships/customXml" Target="../ink/ink842.xml"/><Relationship Id="rId63" Type="http://schemas.openxmlformats.org/officeDocument/2006/relationships/customXml" Target="../ink/ink863.xml"/><Relationship Id="rId159" Type="http://schemas.openxmlformats.org/officeDocument/2006/relationships/customXml" Target="../ink/ink911.xml"/><Relationship Id="rId324" Type="http://schemas.openxmlformats.org/officeDocument/2006/relationships/image" Target="../media/image741.png"/><Relationship Id="rId170" Type="http://schemas.openxmlformats.org/officeDocument/2006/relationships/image" Target="../media/image664.png"/><Relationship Id="rId226" Type="http://schemas.openxmlformats.org/officeDocument/2006/relationships/image" Target="../media/image692.png"/><Relationship Id="rId268" Type="http://schemas.openxmlformats.org/officeDocument/2006/relationships/image" Target="../media/image713.png"/><Relationship Id="rId32" Type="http://schemas.openxmlformats.org/officeDocument/2006/relationships/image" Target="../media/image593.png"/><Relationship Id="rId74" Type="http://schemas.openxmlformats.org/officeDocument/2006/relationships/image" Target="../media/image614.png"/><Relationship Id="rId128" Type="http://schemas.openxmlformats.org/officeDocument/2006/relationships/image" Target="../media/image641.png"/><Relationship Id="rId335" Type="http://schemas.openxmlformats.org/officeDocument/2006/relationships/customXml" Target="../ink/ink999.xml"/><Relationship Id="rId5" Type="http://schemas.openxmlformats.org/officeDocument/2006/relationships/customXml" Target="../ink/ink834.xml"/><Relationship Id="rId181" Type="http://schemas.openxmlformats.org/officeDocument/2006/relationships/customXml" Target="../ink/ink922.xml"/><Relationship Id="rId237" Type="http://schemas.openxmlformats.org/officeDocument/2006/relationships/customXml" Target="../ink/ink950.xml"/><Relationship Id="rId279" Type="http://schemas.openxmlformats.org/officeDocument/2006/relationships/customXml" Target="../ink/ink971.xml"/><Relationship Id="rId43" Type="http://schemas.openxmlformats.org/officeDocument/2006/relationships/customXml" Target="../ink/ink853.xml"/><Relationship Id="rId139" Type="http://schemas.openxmlformats.org/officeDocument/2006/relationships/customXml" Target="../ink/ink901.xml"/><Relationship Id="rId290" Type="http://schemas.openxmlformats.org/officeDocument/2006/relationships/image" Target="../media/image724.png"/><Relationship Id="rId304" Type="http://schemas.openxmlformats.org/officeDocument/2006/relationships/image" Target="../media/image731.png"/><Relationship Id="rId346" Type="http://schemas.openxmlformats.org/officeDocument/2006/relationships/image" Target="../media/image752.png"/><Relationship Id="rId85" Type="http://schemas.openxmlformats.org/officeDocument/2006/relationships/customXml" Target="../ink/ink874.xml"/><Relationship Id="rId150" Type="http://schemas.openxmlformats.org/officeDocument/2006/relationships/image" Target="../media/image652.png"/><Relationship Id="rId192" Type="http://schemas.openxmlformats.org/officeDocument/2006/relationships/image" Target="../media/image675.png"/><Relationship Id="rId206" Type="http://schemas.openxmlformats.org/officeDocument/2006/relationships/image" Target="../media/image682.png"/><Relationship Id="rId248" Type="http://schemas.openxmlformats.org/officeDocument/2006/relationships/image" Target="../media/image703.png"/><Relationship Id="rId12" Type="http://schemas.openxmlformats.org/officeDocument/2006/relationships/image" Target="../media/image583.png"/><Relationship Id="rId108" Type="http://schemas.openxmlformats.org/officeDocument/2006/relationships/image" Target="../media/image631.png"/><Relationship Id="rId315" Type="http://schemas.openxmlformats.org/officeDocument/2006/relationships/customXml" Target="../ink/ink989.xml"/><Relationship Id="rId357" Type="http://schemas.openxmlformats.org/officeDocument/2006/relationships/customXml" Target="../ink/ink1010.xml"/><Relationship Id="rId54" Type="http://schemas.openxmlformats.org/officeDocument/2006/relationships/image" Target="../media/image604.png"/><Relationship Id="rId96" Type="http://schemas.openxmlformats.org/officeDocument/2006/relationships/image" Target="../media/image625.png"/><Relationship Id="rId161" Type="http://schemas.openxmlformats.org/officeDocument/2006/relationships/customXml" Target="../ink/ink912.xml"/><Relationship Id="rId217" Type="http://schemas.openxmlformats.org/officeDocument/2006/relationships/customXml" Target="../ink/ink940.xml"/><Relationship Id="rId259" Type="http://schemas.openxmlformats.org/officeDocument/2006/relationships/customXml" Target="../ink/ink961.xml"/><Relationship Id="rId23" Type="http://schemas.openxmlformats.org/officeDocument/2006/relationships/customXml" Target="../ink/ink843.xml"/><Relationship Id="rId119" Type="http://schemas.openxmlformats.org/officeDocument/2006/relationships/customXml" Target="../ink/ink891.xml"/><Relationship Id="rId270" Type="http://schemas.openxmlformats.org/officeDocument/2006/relationships/image" Target="../media/image714.png"/><Relationship Id="rId326" Type="http://schemas.openxmlformats.org/officeDocument/2006/relationships/image" Target="../media/image742.png"/><Relationship Id="rId65" Type="http://schemas.openxmlformats.org/officeDocument/2006/relationships/customXml" Target="../ink/ink864.xml"/><Relationship Id="rId130" Type="http://schemas.openxmlformats.org/officeDocument/2006/relationships/image" Target="../media/image642.png"/><Relationship Id="rId172" Type="http://schemas.openxmlformats.org/officeDocument/2006/relationships/image" Target="../media/image665.png"/><Relationship Id="rId228" Type="http://schemas.openxmlformats.org/officeDocument/2006/relationships/image" Target="../media/image693.png"/><Relationship Id="rId281" Type="http://schemas.openxmlformats.org/officeDocument/2006/relationships/customXml" Target="../ink/ink972.xml"/><Relationship Id="rId337" Type="http://schemas.openxmlformats.org/officeDocument/2006/relationships/customXml" Target="../ink/ink1000.xml"/><Relationship Id="rId34" Type="http://schemas.openxmlformats.org/officeDocument/2006/relationships/image" Target="../media/image594.png"/><Relationship Id="rId76" Type="http://schemas.openxmlformats.org/officeDocument/2006/relationships/image" Target="../media/image615.png"/><Relationship Id="rId141" Type="http://schemas.openxmlformats.org/officeDocument/2006/relationships/customXml" Target="../ink/ink902.xml"/><Relationship Id="rId7" Type="http://schemas.openxmlformats.org/officeDocument/2006/relationships/customXml" Target="../ink/ink835.xml"/><Relationship Id="rId183" Type="http://schemas.openxmlformats.org/officeDocument/2006/relationships/customXml" Target="../ink/ink923.xml"/><Relationship Id="rId239" Type="http://schemas.openxmlformats.org/officeDocument/2006/relationships/customXml" Target="../ink/ink951.xml"/><Relationship Id="rId250" Type="http://schemas.openxmlformats.org/officeDocument/2006/relationships/image" Target="../media/image704.png"/><Relationship Id="rId292" Type="http://schemas.openxmlformats.org/officeDocument/2006/relationships/image" Target="../media/image725.png"/><Relationship Id="rId306" Type="http://schemas.openxmlformats.org/officeDocument/2006/relationships/image" Target="../media/image732.png"/><Relationship Id="rId45" Type="http://schemas.openxmlformats.org/officeDocument/2006/relationships/customXml" Target="../ink/ink854.xml"/><Relationship Id="rId87" Type="http://schemas.openxmlformats.org/officeDocument/2006/relationships/customXml" Target="../ink/ink875.xml"/><Relationship Id="rId110" Type="http://schemas.openxmlformats.org/officeDocument/2006/relationships/image" Target="../media/image632.png"/><Relationship Id="rId348" Type="http://schemas.openxmlformats.org/officeDocument/2006/relationships/image" Target="../media/image753.png"/><Relationship Id="rId152" Type="http://schemas.openxmlformats.org/officeDocument/2006/relationships/image" Target="../media/image653.png"/><Relationship Id="rId194" Type="http://schemas.openxmlformats.org/officeDocument/2006/relationships/image" Target="../media/image676.png"/><Relationship Id="rId208" Type="http://schemas.openxmlformats.org/officeDocument/2006/relationships/image" Target="../media/image683.png"/><Relationship Id="rId261" Type="http://schemas.openxmlformats.org/officeDocument/2006/relationships/customXml" Target="../ink/ink962.xml"/><Relationship Id="rId14" Type="http://schemas.openxmlformats.org/officeDocument/2006/relationships/image" Target="../media/image584.png"/><Relationship Id="rId56" Type="http://schemas.openxmlformats.org/officeDocument/2006/relationships/image" Target="../media/image605.png"/><Relationship Id="rId317" Type="http://schemas.openxmlformats.org/officeDocument/2006/relationships/customXml" Target="../ink/ink990.xml"/><Relationship Id="rId359" Type="http://schemas.openxmlformats.org/officeDocument/2006/relationships/customXml" Target="../ink/ink1011.xml"/><Relationship Id="rId98" Type="http://schemas.openxmlformats.org/officeDocument/2006/relationships/image" Target="../media/image626.png"/><Relationship Id="rId121" Type="http://schemas.openxmlformats.org/officeDocument/2006/relationships/customXml" Target="../ink/ink892.xml"/><Relationship Id="rId163" Type="http://schemas.openxmlformats.org/officeDocument/2006/relationships/customXml" Target="../ink/ink913.xml"/><Relationship Id="rId219" Type="http://schemas.openxmlformats.org/officeDocument/2006/relationships/customXml" Target="../ink/ink941.xml"/><Relationship Id="rId230" Type="http://schemas.openxmlformats.org/officeDocument/2006/relationships/image" Target="../media/image694.png"/><Relationship Id="rId25" Type="http://schemas.openxmlformats.org/officeDocument/2006/relationships/customXml" Target="../ink/ink844.xml"/><Relationship Id="rId46" Type="http://schemas.openxmlformats.org/officeDocument/2006/relationships/image" Target="../media/image600.png"/><Relationship Id="rId67" Type="http://schemas.openxmlformats.org/officeDocument/2006/relationships/customXml" Target="../ink/ink865.xml"/><Relationship Id="rId272" Type="http://schemas.openxmlformats.org/officeDocument/2006/relationships/image" Target="../media/image715.png"/><Relationship Id="rId293" Type="http://schemas.openxmlformats.org/officeDocument/2006/relationships/customXml" Target="../ink/ink978.xml"/><Relationship Id="rId307" Type="http://schemas.openxmlformats.org/officeDocument/2006/relationships/customXml" Target="../ink/ink985.xml"/><Relationship Id="rId328" Type="http://schemas.openxmlformats.org/officeDocument/2006/relationships/image" Target="../media/image743.png"/><Relationship Id="rId349" Type="http://schemas.openxmlformats.org/officeDocument/2006/relationships/customXml" Target="../ink/ink1006.xml"/><Relationship Id="rId88" Type="http://schemas.openxmlformats.org/officeDocument/2006/relationships/image" Target="../media/image621.png"/><Relationship Id="rId111" Type="http://schemas.openxmlformats.org/officeDocument/2006/relationships/customXml" Target="../ink/ink887.xml"/><Relationship Id="rId132" Type="http://schemas.openxmlformats.org/officeDocument/2006/relationships/image" Target="../media/image643.png"/><Relationship Id="rId153" Type="http://schemas.openxmlformats.org/officeDocument/2006/relationships/customXml" Target="../ink/ink908.xml"/><Relationship Id="rId174" Type="http://schemas.openxmlformats.org/officeDocument/2006/relationships/image" Target="../media/image666.png"/><Relationship Id="rId195" Type="http://schemas.openxmlformats.org/officeDocument/2006/relationships/customXml" Target="../ink/ink929.xml"/><Relationship Id="rId209" Type="http://schemas.openxmlformats.org/officeDocument/2006/relationships/customXml" Target="../ink/ink936.xml"/><Relationship Id="rId360" Type="http://schemas.openxmlformats.org/officeDocument/2006/relationships/image" Target="../media/image759.png"/><Relationship Id="rId220" Type="http://schemas.openxmlformats.org/officeDocument/2006/relationships/image" Target="../media/image689.png"/><Relationship Id="rId241" Type="http://schemas.openxmlformats.org/officeDocument/2006/relationships/customXml" Target="../ink/ink952.xml"/><Relationship Id="rId15" Type="http://schemas.openxmlformats.org/officeDocument/2006/relationships/customXml" Target="../ink/ink839.xml"/><Relationship Id="rId36" Type="http://schemas.openxmlformats.org/officeDocument/2006/relationships/image" Target="../media/image595.png"/><Relationship Id="rId57" Type="http://schemas.openxmlformats.org/officeDocument/2006/relationships/customXml" Target="../ink/ink860.xml"/><Relationship Id="rId262" Type="http://schemas.openxmlformats.org/officeDocument/2006/relationships/image" Target="../media/image710.png"/><Relationship Id="rId283" Type="http://schemas.openxmlformats.org/officeDocument/2006/relationships/customXml" Target="../ink/ink973.xml"/><Relationship Id="rId318" Type="http://schemas.openxmlformats.org/officeDocument/2006/relationships/image" Target="../media/image738.png"/><Relationship Id="rId339" Type="http://schemas.openxmlformats.org/officeDocument/2006/relationships/customXml" Target="../ink/ink1001.xml"/><Relationship Id="rId78" Type="http://schemas.openxmlformats.org/officeDocument/2006/relationships/image" Target="../media/image616.png"/><Relationship Id="rId99" Type="http://schemas.openxmlformats.org/officeDocument/2006/relationships/customXml" Target="../ink/ink881.xml"/><Relationship Id="rId101" Type="http://schemas.openxmlformats.org/officeDocument/2006/relationships/customXml" Target="../ink/ink882.xml"/><Relationship Id="rId122" Type="http://schemas.openxmlformats.org/officeDocument/2006/relationships/image" Target="../media/image638.png"/><Relationship Id="rId143" Type="http://schemas.openxmlformats.org/officeDocument/2006/relationships/customXml" Target="../ink/ink903.xml"/><Relationship Id="rId164" Type="http://schemas.openxmlformats.org/officeDocument/2006/relationships/image" Target="../media/image661.png"/><Relationship Id="rId185" Type="http://schemas.openxmlformats.org/officeDocument/2006/relationships/customXml" Target="../ink/ink924.xml"/><Relationship Id="rId350" Type="http://schemas.openxmlformats.org/officeDocument/2006/relationships/image" Target="../media/image754.png"/><Relationship Id="rId9" Type="http://schemas.openxmlformats.org/officeDocument/2006/relationships/customXml" Target="../ink/ink836.xml"/><Relationship Id="rId210" Type="http://schemas.openxmlformats.org/officeDocument/2006/relationships/image" Target="../media/image684.png"/><Relationship Id="rId26" Type="http://schemas.openxmlformats.org/officeDocument/2006/relationships/image" Target="../media/image590.png"/><Relationship Id="rId231" Type="http://schemas.openxmlformats.org/officeDocument/2006/relationships/customXml" Target="../ink/ink947.xml"/><Relationship Id="rId252" Type="http://schemas.openxmlformats.org/officeDocument/2006/relationships/image" Target="../media/image705.png"/><Relationship Id="rId273" Type="http://schemas.openxmlformats.org/officeDocument/2006/relationships/customXml" Target="../ink/ink968.xml"/><Relationship Id="rId294" Type="http://schemas.openxmlformats.org/officeDocument/2006/relationships/image" Target="../media/image726.png"/><Relationship Id="rId308" Type="http://schemas.openxmlformats.org/officeDocument/2006/relationships/image" Target="../media/image733.png"/><Relationship Id="rId329" Type="http://schemas.openxmlformats.org/officeDocument/2006/relationships/customXml" Target="../ink/ink996.xml"/><Relationship Id="rId47" Type="http://schemas.openxmlformats.org/officeDocument/2006/relationships/customXml" Target="../ink/ink855.xml"/><Relationship Id="rId68" Type="http://schemas.openxmlformats.org/officeDocument/2006/relationships/image" Target="../media/image611.png"/><Relationship Id="rId89" Type="http://schemas.openxmlformats.org/officeDocument/2006/relationships/customXml" Target="../ink/ink876.xml"/><Relationship Id="rId112" Type="http://schemas.openxmlformats.org/officeDocument/2006/relationships/image" Target="../media/image633.png"/><Relationship Id="rId133" Type="http://schemas.openxmlformats.org/officeDocument/2006/relationships/customXml" Target="../ink/ink898.xml"/><Relationship Id="rId154" Type="http://schemas.openxmlformats.org/officeDocument/2006/relationships/image" Target="../media/image654.png"/><Relationship Id="rId175" Type="http://schemas.openxmlformats.org/officeDocument/2006/relationships/customXml" Target="../ink/ink919.xml"/><Relationship Id="rId340" Type="http://schemas.openxmlformats.org/officeDocument/2006/relationships/image" Target="../media/image749.png"/><Relationship Id="rId196" Type="http://schemas.openxmlformats.org/officeDocument/2006/relationships/image" Target="../media/image677.png"/><Relationship Id="rId200" Type="http://schemas.openxmlformats.org/officeDocument/2006/relationships/image" Target="../media/image679.png"/><Relationship Id="rId16" Type="http://schemas.openxmlformats.org/officeDocument/2006/relationships/image" Target="../media/image585.png"/><Relationship Id="rId221" Type="http://schemas.openxmlformats.org/officeDocument/2006/relationships/customXml" Target="../ink/ink942.xml"/><Relationship Id="rId242" Type="http://schemas.openxmlformats.org/officeDocument/2006/relationships/image" Target="../media/image700.png"/><Relationship Id="rId263" Type="http://schemas.openxmlformats.org/officeDocument/2006/relationships/customXml" Target="../ink/ink963.xml"/><Relationship Id="rId284" Type="http://schemas.openxmlformats.org/officeDocument/2006/relationships/image" Target="../media/image721.png"/><Relationship Id="rId319" Type="http://schemas.openxmlformats.org/officeDocument/2006/relationships/customXml" Target="../ink/ink991.xml"/><Relationship Id="rId37" Type="http://schemas.openxmlformats.org/officeDocument/2006/relationships/customXml" Target="../ink/ink850.xml"/><Relationship Id="rId58" Type="http://schemas.openxmlformats.org/officeDocument/2006/relationships/image" Target="../media/image606.png"/><Relationship Id="rId79" Type="http://schemas.openxmlformats.org/officeDocument/2006/relationships/customXml" Target="../ink/ink871.xml"/><Relationship Id="rId102" Type="http://schemas.openxmlformats.org/officeDocument/2006/relationships/image" Target="../media/image628.png"/><Relationship Id="rId123" Type="http://schemas.openxmlformats.org/officeDocument/2006/relationships/customXml" Target="../ink/ink893.xml"/><Relationship Id="rId144" Type="http://schemas.openxmlformats.org/officeDocument/2006/relationships/image" Target="../media/image649.png"/><Relationship Id="rId330" Type="http://schemas.openxmlformats.org/officeDocument/2006/relationships/image" Target="../media/image744.png"/><Relationship Id="rId90" Type="http://schemas.openxmlformats.org/officeDocument/2006/relationships/image" Target="../media/image622.png"/><Relationship Id="rId165" Type="http://schemas.openxmlformats.org/officeDocument/2006/relationships/customXml" Target="../ink/ink914.xml"/><Relationship Id="rId186" Type="http://schemas.openxmlformats.org/officeDocument/2006/relationships/image" Target="../media/image672.png"/><Relationship Id="rId351" Type="http://schemas.openxmlformats.org/officeDocument/2006/relationships/customXml" Target="../ink/ink1007.xml"/><Relationship Id="rId211" Type="http://schemas.openxmlformats.org/officeDocument/2006/relationships/customXml" Target="../ink/ink937.xml"/><Relationship Id="rId232" Type="http://schemas.openxmlformats.org/officeDocument/2006/relationships/image" Target="../media/image695.png"/><Relationship Id="rId253" Type="http://schemas.openxmlformats.org/officeDocument/2006/relationships/customXml" Target="../ink/ink958.xml"/><Relationship Id="rId274" Type="http://schemas.openxmlformats.org/officeDocument/2006/relationships/image" Target="../media/image716.png"/><Relationship Id="rId295" Type="http://schemas.openxmlformats.org/officeDocument/2006/relationships/customXml" Target="../ink/ink979.xml"/><Relationship Id="rId309" Type="http://schemas.openxmlformats.org/officeDocument/2006/relationships/customXml" Target="../ink/ink986.xml"/><Relationship Id="rId27" Type="http://schemas.openxmlformats.org/officeDocument/2006/relationships/customXml" Target="../ink/ink845.xml"/><Relationship Id="rId48" Type="http://schemas.openxmlformats.org/officeDocument/2006/relationships/image" Target="../media/image601.png"/><Relationship Id="rId69" Type="http://schemas.openxmlformats.org/officeDocument/2006/relationships/customXml" Target="../ink/ink866.xml"/><Relationship Id="rId113" Type="http://schemas.openxmlformats.org/officeDocument/2006/relationships/customXml" Target="../ink/ink888.xml"/><Relationship Id="rId134" Type="http://schemas.openxmlformats.org/officeDocument/2006/relationships/image" Target="../media/image644.png"/><Relationship Id="rId320" Type="http://schemas.openxmlformats.org/officeDocument/2006/relationships/image" Target="../media/image739.png"/><Relationship Id="rId80" Type="http://schemas.openxmlformats.org/officeDocument/2006/relationships/image" Target="../media/image617.png"/><Relationship Id="rId155" Type="http://schemas.openxmlformats.org/officeDocument/2006/relationships/customXml" Target="../ink/ink909.xml"/><Relationship Id="rId176" Type="http://schemas.openxmlformats.org/officeDocument/2006/relationships/image" Target="../media/image667.png"/><Relationship Id="rId197" Type="http://schemas.openxmlformats.org/officeDocument/2006/relationships/customXml" Target="../ink/ink930.xml"/><Relationship Id="rId341" Type="http://schemas.openxmlformats.org/officeDocument/2006/relationships/customXml" Target="../ink/ink1002.xml"/><Relationship Id="rId201" Type="http://schemas.openxmlformats.org/officeDocument/2006/relationships/customXml" Target="../ink/ink932.xml"/><Relationship Id="rId222" Type="http://schemas.openxmlformats.org/officeDocument/2006/relationships/image" Target="../media/image690.png"/><Relationship Id="rId243" Type="http://schemas.openxmlformats.org/officeDocument/2006/relationships/customXml" Target="../ink/ink953.xml"/><Relationship Id="rId264" Type="http://schemas.openxmlformats.org/officeDocument/2006/relationships/image" Target="../media/image711.png"/><Relationship Id="rId285" Type="http://schemas.openxmlformats.org/officeDocument/2006/relationships/customXml" Target="../ink/ink974.xml"/><Relationship Id="rId17" Type="http://schemas.openxmlformats.org/officeDocument/2006/relationships/customXml" Target="../ink/ink840.xml"/><Relationship Id="rId38" Type="http://schemas.openxmlformats.org/officeDocument/2006/relationships/image" Target="../media/image596.png"/><Relationship Id="rId59" Type="http://schemas.openxmlformats.org/officeDocument/2006/relationships/customXml" Target="../ink/ink861.xml"/><Relationship Id="rId103" Type="http://schemas.openxmlformats.org/officeDocument/2006/relationships/customXml" Target="../ink/ink883.xml"/><Relationship Id="rId124" Type="http://schemas.openxmlformats.org/officeDocument/2006/relationships/image" Target="../media/image639.png"/><Relationship Id="rId310" Type="http://schemas.openxmlformats.org/officeDocument/2006/relationships/image" Target="../media/image734.png"/><Relationship Id="rId70" Type="http://schemas.openxmlformats.org/officeDocument/2006/relationships/image" Target="../media/image612.png"/><Relationship Id="rId91" Type="http://schemas.openxmlformats.org/officeDocument/2006/relationships/customXml" Target="../ink/ink877.xml"/><Relationship Id="rId145" Type="http://schemas.openxmlformats.org/officeDocument/2006/relationships/customXml" Target="../ink/ink904.xml"/><Relationship Id="rId166" Type="http://schemas.openxmlformats.org/officeDocument/2006/relationships/image" Target="../media/image662.png"/><Relationship Id="rId187" Type="http://schemas.openxmlformats.org/officeDocument/2006/relationships/customXml" Target="../ink/ink925.xml"/><Relationship Id="rId331" Type="http://schemas.openxmlformats.org/officeDocument/2006/relationships/customXml" Target="../ink/ink997.xml"/><Relationship Id="rId352" Type="http://schemas.openxmlformats.org/officeDocument/2006/relationships/image" Target="../media/image755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685.png"/><Relationship Id="rId233" Type="http://schemas.openxmlformats.org/officeDocument/2006/relationships/customXml" Target="../ink/ink948.xml"/><Relationship Id="rId254" Type="http://schemas.openxmlformats.org/officeDocument/2006/relationships/image" Target="../media/image706.png"/><Relationship Id="rId28" Type="http://schemas.openxmlformats.org/officeDocument/2006/relationships/image" Target="../media/image591.png"/><Relationship Id="rId49" Type="http://schemas.openxmlformats.org/officeDocument/2006/relationships/customXml" Target="../ink/ink856.xml"/><Relationship Id="rId114" Type="http://schemas.openxmlformats.org/officeDocument/2006/relationships/image" Target="../media/image634.png"/><Relationship Id="rId275" Type="http://schemas.openxmlformats.org/officeDocument/2006/relationships/customXml" Target="../ink/ink969.xml"/><Relationship Id="rId296" Type="http://schemas.openxmlformats.org/officeDocument/2006/relationships/image" Target="../media/image727.png"/><Relationship Id="rId300" Type="http://schemas.openxmlformats.org/officeDocument/2006/relationships/image" Target="../media/image729.png"/><Relationship Id="rId60" Type="http://schemas.openxmlformats.org/officeDocument/2006/relationships/image" Target="../media/image607.png"/><Relationship Id="rId81" Type="http://schemas.openxmlformats.org/officeDocument/2006/relationships/customXml" Target="../ink/ink872.xml"/><Relationship Id="rId135" Type="http://schemas.openxmlformats.org/officeDocument/2006/relationships/customXml" Target="../ink/ink899.xml"/><Relationship Id="rId156" Type="http://schemas.openxmlformats.org/officeDocument/2006/relationships/image" Target="../media/image655.png"/><Relationship Id="rId177" Type="http://schemas.openxmlformats.org/officeDocument/2006/relationships/customXml" Target="../ink/ink920.xml"/><Relationship Id="rId198" Type="http://schemas.openxmlformats.org/officeDocument/2006/relationships/image" Target="../media/image678.png"/><Relationship Id="rId321" Type="http://schemas.openxmlformats.org/officeDocument/2006/relationships/customXml" Target="../ink/ink992.xml"/><Relationship Id="rId342" Type="http://schemas.openxmlformats.org/officeDocument/2006/relationships/image" Target="../media/image750.png"/><Relationship Id="rId202" Type="http://schemas.openxmlformats.org/officeDocument/2006/relationships/image" Target="../media/image680.png"/><Relationship Id="rId223" Type="http://schemas.openxmlformats.org/officeDocument/2006/relationships/customXml" Target="../ink/ink943.xml"/><Relationship Id="rId244" Type="http://schemas.openxmlformats.org/officeDocument/2006/relationships/image" Target="../media/image701.png"/><Relationship Id="rId18" Type="http://schemas.openxmlformats.org/officeDocument/2006/relationships/image" Target="../media/image586.png"/><Relationship Id="rId39" Type="http://schemas.openxmlformats.org/officeDocument/2006/relationships/customXml" Target="../ink/ink851.xml"/><Relationship Id="rId265" Type="http://schemas.openxmlformats.org/officeDocument/2006/relationships/customXml" Target="../ink/ink964.xml"/><Relationship Id="rId286" Type="http://schemas.openxmlformats.org/officeDocument/2006/relationships/image" Target="../media/image722.png"/><Relationship Id="rId50" Type="http://schemas.openxmlformats.org/officeDocument/2006/relationships/image" Target="../media/image602.png"/><Relationship Id="rId104" Type="http://schemas.openxmlformats.org/officeDocument/2006/relationships/image" Target="../media/image629.png"/><Relationship Id="rId125" Type="http://schemas.openxmlformats.org/officeDocument/2006/relationships/customXml" Target="../ink/ink894.xml"/><Relationship Id="rId146" Type="http://schemas.openxmlformats.org/officeDocument/2006/relationships/image" Target="../media/image650.png"/><Relationship Id="rId167" Type="http://schemas.openxmlformats.org/officeDocument/2006/relationships/customXml" Target="../ink/ink915.xml"/><Relationship Id="rId188" Type="http://schemas.openxmlformats.org/officeDocument/2006/relationships/image" Target="../media/image673.png"/><Relationship Id="rId311" Type="http://schemas.openxmlformats.org/officeDocument/2006/relationships/customXml" Target="../ink/ink987.xml"/><Relationship Id="rId332" Type="http://schemas.openxmlformats.org/officeDocument/2006/relationships/image" Target="../media/image745.png"/><Relationship Id="rId353" Type="http://schemas.openxmlformats.org/officeDocument/2006/relationships/customXml" Target="../ink/ink1008.xml"/><Relationship Id="rId71" Type="http://schemas.openxmlformats.org/officeDocument/2006/relationships/customXml" Target="../ink/ink867.xml"/><Relationship Id="rId92" Type="http://schemas.openxmlformats.org/officeDocument/2006/relationships/image" Target="../media/image623.png"/><Relationship Id="rId213" Type="http://schemas.openxmlformats.org/officeDocument/2006/relationships/customXml" Target="../ink/ink938.xml"/><Relationship Id="rId234" Type="http://schemas.openxmlformats.org/officeDocument/2006/relationships/image" Target="../media/image696.png"/><Relationship Id="rId2" Type="http://schemas.openxmlformats.org/officeDocument/2006/relationships/notesSlide" Target="../notesSlides/notesSlide10.xml"/><Relationship Id="rId29" Type="http://schemas.openxmlformats.org/officeDocument/2006/relationships/customXml" Target="../ink/ink846.xml"/><Relationship Id="rId255" Type="http://schemas.openxmlformats.org/officeDocument/2006/relationships/customXml" Target="../ink/ink959.xml"/><Relationship Id="rId276" Type="http://schemas.openxmlformats.org/officeDocument/2006/relationships/image" Target="../media/image717.png"/><Relationship Id="rId297" Type="http://schemas.openxmlformats.org/officeDocument/2006/relationships/customXml" Target="../ink/ink980.xml"/><Relationship Id="rId40" Type="http://schemas.openxmlformats.org/officeDocument/2006/relationships/image" Target="../media/image597.png"/><Relationship Id="rId115" Type="http://schemas.openxmlformats.org/officeDocument/2006/relationships/customXml" Target="../ink/ink889.xml"/><Relationship Id="rId136" Type="http://schemas.openxmlformats.org/officeDocument/2006/relationships/image" Target="../media/image645.png"/><Relationship Id="rId157" Type="http://schemas.openxmlformats.org/officeDocument/2006/relationships/customXml" Target="../ink/ink910.xml"/><Relationship Id="rId178" Type="http://schemas.openxmlformats.org/officeDocument/2006/relationships/image" Target="../media/image668.png"/><Relationship Id="rId301" Type="http://schemas.openxmlformats.org/officeDocument/2006/relationships/customXml" Target="../ink/ink982.xml"/><Relationship Id="rId322" Type="http://schemas.openxmlformats.org/officeDocument/2006/relationships/image" Target="../media/image740.png"/><Relationship Id="rId343" Type="http://schemas.openxmlformats.org/officeDocument/2006/relationships/customXml" Target="../ink/ink1003.xml"/><Relationship Id="rId61" Type="http://schemas.openxmlformats.org/officeDocument/2006/relationships/customXml" Target="../ink/ink862.xml"/><Relationship Id="rId82" Type="http://schemas.openxmlformats.org/officeDocument/2006/relationships/image" Target="../media/image618.png"/><Relationship Id="rId199" Type="http://schemas.openxmlformats.org/officeDocument/2006/relationships/customXml" Target="../ink/ink931.xml"/><Relationship Id="rId203" Type="http://schemas.openxmlformats.org/officeDocument/2006/relationships/customXml" Target="../ink/ink933.xml"/><Relationship Id="rId19" Type="http://schemas.openxmlformats.org/officeDocument/2006/relationships/customXml" Target="../ink/ink841.xml"/><Relationship Id="rId224" Type="http://schemas.openxmlformats.org/officeDocument/2006/relationships/image" Target="../media/image691.png"/><Relationship Id="rId245" Type="http://schemas.openxmlformats.org/officeDocument/2006/relationships/customXml" Target="../ink/ink954.xml"/><Relationship Id="rId266" Type="http://schemas.openxmlformats.org/officeDocument/2006/relationships/image" Target="../media/image712.png"/><Relationship Id="rId287" Type="http://schemas.openxmlformats.org/officeDocument/2006/relationships/customXml" Target="../ink/ink975.xml"/><Relationship Id="rId30" Type="http://schemas.openxmlformats.org/officeDocument/2006/relationships/image" Target="../media/image592.png"/><Relationship Id="rId105" Type="http://schemas.openxmlformats.org/officeDocument/2006/relationships/customXml" Target="../ink/ink884.xml"/><Relationship Id="rId126" Type="http://schemas.openxmlformats.org/officeDocument/2006/relationships/image" Target="../media/image640.png"/><Relationship Id="rId147" Type="http://schemas.openxmlformats.org/officeDocument/2006/relationships/customXml" Target="../ink/ink905.xml"/><Relationship Id="rId168" Type="http://schemas.openxmlformats.org/officeDocument/2006/relationships/image" Target="../media/image663.png"/><Relationship Id="rId312" Type="http://schemas.openxmlformats.org/officeDocument/2006/relationships/image" Target="../media/image735.png"/><Relationship Id="rId333" Type="http://schemas.openxmlformats.org/officeDocument/2006/relationships/customXml" Target="../ink/ink998.xml"/><Relationship Id="rId354" Type="http://schemas.openxmlformats.org/officeDocument/2006/relationships/image" Target="../media/image756.png"/><Relationship Id="rId51" Type="http://schemas.openxmlformats.org/officeDocument/2006/relationships/customXml" Target="../ink/ink857.xml"/><Relationship Id="rId72" Type="http://schemas.openxmlformats.org/officeDocument/2006/relationships/image" Target="../media/image613.png"/><Relationship Id="rId93" Type="http://schemas.openxmlformats.org/officeDocument/2006/relationships/customXml" Target="../ink/ink878.xml"/><Relationship Id="rId189" Type="http://schemas.openxmlformats.org/officeDocument/2006/relationships/customXml" Target="../ink/ink926.xml"/><Relationship Id="rId3" Type="http://schemas.openxmlformats.org/officeDocument/2006/relationships/customXml" Target="../ink/ink833.xml"/><Relationship Id="rId214" Type="http://schemas.openxmlformats.org/officeDocument/2006/relationships/image" Target="../media/image686.png"/><Relationship Id="rId235" Type="http://schemas.openxmlformats.org/officeDocument/2006/relationships/customXml" Target="../ink/ink949.xml"/><Relationship Id="rId256" Type="http://schemas.openxmlformats.org/officeDocument/2006/relationships/image" Target="../media/image707.png"/><Relationship Id="rId277" Type="http://schemas.openxmlformats.org/officeDocument/2006/relationships/customXml" Target="../ink/ink970.xml"/><Relationship Id="rId298" Type="http://schemas.openxmlformats.org/officeDocument/2006/relationships/image" Target="../media/image728.png"/><Relationship Id="rId116" Type="http://schemas.openxmlformats.org/officeDocument/2006/relationships/image" Target="../media/image635.png"/><Relationship Id="rId137" Type="http://schemas.openxmlformats.org/officeDocument/2006/relationships/customXml" Target="../ink/ink900.xml"/><Relationship Id="rId158" Type="http://schemas.openxmlformats.org/officeDocument/2006/relationships/image" Target="../media/image656.png"/><Relationship Id="rId302" Type="http://schemas.openxmlformats.org/officeDocument/2006/relationships/image" Target="../media/image730.png"/><Relationship Id="rId323" Type="http://schemas.openxmlformats.org/officeDocument/2006/relationships/customXml" Target="../ink/ink993.xml"/><Relationship Id="rId344" Type="http://schemas.openxmlformats.org/officeDocument/2006/relationships/image" Target="../media/image751.png"/><Relationship Id="rId20" Type="http://schemas.openxmlformats.org/officeDocument/2006/relationships/image" Target="../media/image587.png"/><Relationship Id="rId41" Type="http://schemas.openxmlformats.org/officeDocument/2006/relationships/customXml" Target="../ink/ink852.xml"/><Relationship Id="rId62" Type="http://schemas.openxmlformats.org/officeDocument/2006/relationships/image" Target="../media/image608.png"/><Relationship Id="rId83" Type="http://schemas.openxmlformats.org/officeDocument/2006/relationships/customXml" Target="../ink/ink873.xml"/><Relationship Id="rId179" Type="http://schemas.openxmlformats.org/officeDocument/2006/relationships/customXml" Target="../ink/ink921.xml"/><Relationship Id="rId190" Type="http://schemas.openxmlformats.org/officeDocument/2006/relationships/image" Target="../media/image674.png"/><Relationship Id="rId204" Type="http://schemas.openxmlformats.org/officeDocument/2006/relationships/image" Target="../media/image681.png"/><Relationship Id="rId225" Type="http://schemas.openxmlformats.org/officeDocument/2006/relationships/customXml" Target="../ink/ink944.xml"/><Relationship Id="rId246" Type="http://schemas.openxmlformats.org/officeDocument/2006/relationships/image" Target="../media/image702.png"/><Relationship Id="rId267" Type="http://schemas.openxmlformats.org/officeDocument/2006/relationships/customXml" Target="../ink/ink965.xml"/><Relationship Id="rId288" Type="http://schemas.openxmlformats.org/officeDocument/2006/relationships/image" Target="../media/image723.png"/><Relationship Id="rId106" Type="http://schemas.openxmlformats.org/officeDocument/2006/relationships/image" Target="../media/image630.png"/><Relationship Id="rId127" Type="http://schemas.openxmlformats.org/officeDocument/2006/relationships/customXml" Target="../ink/ink895.xml"/><Relationship Id="rId313" Type="http://schemas.openxmlformats.org/officeDocument/2006/relationships/customXml" Target="../ink/ink988.xml"/><Relationship Id="rId10" Type="http://schemas.openxmlformats.org/officeDocument/2006/relationships/image" Target="../media/image582.png"/><Relationship Id="rId31" Type="http://schemas.openxmlformats.org/officeDocument/2006/relationships/customXml" Target="../ink/ink847.xml"/><Relationship Id="rId52" Type="http://schemas.openxmlformats.org/officeDocument/2006/relationships/image" Target="../media/image603.png"/><Relationship Id="rId73" Type="http://schemas.openxmlformats.org/officeDocument/2006/relationships/customXml" Target="../ink/ink868.xml"/><Relationship Id="rId94" Type="http://schemas.openxmlformats.org/officeDocument/2006/relationships/image" Target="../media/image624.png"/><Relationship Id="rId148" Type="http://schemas.openxmlformats.org/officeDocument/2006/relationships/image" Target="../media/image651.png"/><Relationship Id="rId169" Type="http://schemas.openxmlformats.org/officeDocument/2006/relationships/customXml" Target="../ink/ink916.xml"/><Relationship Id="rId334" Type="http://schemas.openxmlformats.org/officeDocument/2006/relationships/image" Target="../media/image746.png"/><Relationship Id="rId355" Type="http://schemas.openxmlformats.org/officeDocument/2006/relationships/customXml" Target="../ink/ink1009.xml"/><Relationship Id="rId4" Type="http://schemas.openxmlformats.org/officeDocument/2006/relationships/image" Target="../media/image579.png"/><Relationship Id="rId180" Type="http://schemas.openxmlformats.org/officeDocument/2006/relationships/image" Target="../media/image669.png"/><Relationship Id="rId215" Type="http://schemas.openxmlformats.org/officeDocument/2006/relationships/customXml" Target="../ink/ink939.xml"/><Relationship Id="rId236" Type="http://schemas.openxmlformats.org/officeDocument/2006/relationships/image" Target="../media/image697.png"/><Relationship Id="rId257" Type="http://schemas.openxmlformats.org/officeDocument/2006/relationships/customXml" Target="../ink/ink960.xml"/><Relationship Id="rId278" Type="http://schemas.openxmlformats.org/officeDocument/2006/relationships/image" Target="../media/image718.png"/><Relationship Id="rId303" Type="http://schemas.openxmlformats.org/officeDocument/2006/relationships/customXml" Target="../ink/ink983.xml"/><Relationship Id="rId42" Type="http://schemas.openxmlformats.org/officeDocument/2006/relationships/image" Target="../media/image598.png"/><Relationship Id="rId84" Type="http://schemas.openxmlformats.org/officeDocument/2006/relationships/image" Target="../media/image619.png"/><Relationship Id="rId138" Type="http://schemas.openxmlformats.org/officeDocument/2006/relationships/image" Target="../media/image646.png"/><Relationship Id="rId345" Type="http://schemas.openxmlformats.org/officeDocument/2006/relationships/customXml" Target="../ink/ink1004.xml"/><Relationship Id="rId191" Type="http://schemas.openxmlformats.org/officeDocument/2006/relationships/customXml" Target="../ink/ink927.xml"/><Relationship Id="rId205" Type="http://schemas.openxmlformats.org/officeDocument/2006/relationships/customXml" Target="../ink/ink934.xml"/><Relationship Id="rId247" Type="http://schemas.openxmlformats.org/officeDocument/2006/relationships/customXml" Target="../ink/ink955.xml"/><Relationship Id="rId107" Type="http://schemas.openxmlformats.org/officeDocument/2006/relationships/customXml" Target="../ink/ink885.xml"/><Relationship Id="rId289" Type="http://schemas.openxmlformats.org/officeDocument/2006/relationships/customXml" Target="../ink/ink976.xml"/><Relationship Id="rId11" Type="http://schemas.openxmlformats.org/officeDocument/2006/relationships/customXml" Target="../ink/ink837.xml"/><Relationship Id="rId53" Type="http://schemas.openxmlformats.org/officeDocument/2006/relationships/customXml" Target="../ink/ink858.xml"/><Relationship Id="rId149" Type="http://schemas.openxmlformats.org/officeDocument/2006/relationships/customXml" Target="../ink/ink906.xml"/><Relationship Id="rId314" Type="http://schemas.openxmlformats.org/officeDocument/2006/relationships/image" Target="../media/image736.png"/><Relationship Id="rId356" Type="http://schemas.openxmlformats.org/officeDocument/2006/relationships/image" Target="../media/image757.png"/><Relationship Id="rId95" Type="http://schemas.openxmlformats.org/officeDocument/2006/relationships/customXml" Target="../ink/ink879.xml"/><Relationship Id="rId160" Type="http://schemas.openxmlformats.org/officeDocument/2006/relationships/image" Target="../media/image657.png"/><Relationship Id="rId216" Type="http://schemas.openxmlformats.org/officeDocument/2006/relationships/image" Target="../media/image687.png"/><Relationship Id="rId258" Type="http://schemas.openxmlformats.org/officeDocument/2006/relationships/image" Target="../media/image708.png"/><Relationship Id="rId22" Type="http://schemas.openxmlformats.org/officeDocument/2006/relationships/image" Target="../media/image588.png"/><Relationship Id="rId64" Type="http://schemas.openxmlformats.org/officeDocument/2006/relationships/image" Target="../media/image609.png"/><Relationship Id="rId118" Type="http://schemas.openxmlformats.org/officeDocument/2006/relationships/image" Target="../media/image636.png"/><Relationship Id="rId325" Type="http://schemas.openxmlformats.org/officeDocument/2006/relationships/customXml" Target="../ink/ink994.xml"/><Relationship Id="rId171" Type="http://schemas.openxmlformats.org/officeDocument/2006/relationships/customXml" Target="../ink/ink917.xml"/><Relationship Id="rId227" Type="http://schemas.openxmlformats.org/officeDocument/2006/relationships/customXml" Target="../ink/ink945.xml"/><Relationship Id="rId269" Type="http://schemas.openxmlformats.org/officeDocument/2006/relationships/customXml" Target="../ink/ink966.xml"/><Relationship Id="rId33" Type="http://schemas.openxmlformats.org/officeDocument/2006/relationships/customXml" Target="../ink/ink848.xml"/><Relationship Id="rId129" Type="http://schemas.openxmlformats.org/officeDocument/2006/relationships/customXml" Target="../ink/ink896.xml"/><Relationship Id="rId280" Type="http://schemas.openxmlformats.org/officeDocument/2006/relationships/image" Target="../media/image719.png"/><Relationship Id="rId336" Type="http://schemas.openxmlformats.org/officeDocument/2006/relationships/image" Target="../media/image747.png"/><Relationship Id="rId75" Type="http://schemas.openxmlformats.org/officeDocument/2006/relationships/customXml" Target="../ink/ink869.xml"/><Relationship Id="rId140" Type="http://schemas.openxmlformats.org/officeDocument/2006/relationships/image" Target="../media/image647.png"/><Relationship Id="rId182" Type="http://schemas.openxmlformats.org/officeDocument/2006/relationships/image" Target="../media/image670.png"/><Relationship Id="rId6" Type="http://schemas.openxmlformats.org/officeDocument/2006/relationships/image" Target="../media/image580.png"/><Relationship Id="rId238" Type="http://schemas.openxmlformats.org/officeDocument/2006/relationships/image" Target="../media/image698.png"/><Relationship Id="rId291" Type="http://schemas.openxmlformats.org/officeDocument/2006/relationships/customXml" Target="../ink/ink977.xml"/><Relationship Id="rId305" Type="http://schemas.openxmlformats.org/officeDocument/2006/relationships/customXml" Target="../ink/ink984.xml"/><Relationship Id="rId347" Type="http://schemas.openxmlformats.org/officeDocument/2006/relationships/customXml" Target="../ink/ink1005.xml"/><Relationship Id="rId44" Type="http://schemas.openxmlformats.org/officeDocument/2006/relationships/image" Target="../media/image599.png"/><Relationship Id="rId86" Type="http://schemas.openxmlformats.org/officeDocument/2006/relationships/image" Target="../media/image620.png"/><Relationship Id="rId151" Type="http://schemas.openxmlformats.org/officeDocument/2006/relationships/customXml" Target="../ink/ink907.xml"/><Relationship Id="rId193" Type="http://schemas.openxmlformats.org/officeDocument/2006/relationships/customXml" Target="../ink/ink928.xml"/><Relationship Id="rId207" Type="http://schemas.openxmlformats.org/officeDocument/2006/relationships/customXml" Target="../ink/ink935.xml"/><Relationship Id="rId249" Type="http://schemas.openxmlformats.org/officeDocument/2006/relationships/customXml" Target="../ink/ink956.xml"/><Relationship Id="rId13" Type="http://schemas.openxmlformats.org/officeDocument/2006/relationships/customXml" Target="../ink/ink838.xml"/><Relationship Id="rId109" Type="http://schemas.openxmlformats.org/officeDocument/2006/relationships/customXml" Target="../ink/ink886.xml"/><Relationship Id="rId260" Type="http://schemas.openxmlformats.org/officeDocument/2006/relationships/image" Target="../media/image709.png"/><Relationship Id="rId316" Type="http://schemas.openxmlformats.org/officeDocument/2006/relationships/image" Target="../media/image737.png"/><Relationship Id="rId55" Type="http://schemas.openxmlformats.org/officeDocument/2006/relationships/customXml" Target="../ink/ink859.xml"/><Relationship Id="rId97" Type="http://schemas.openxmlformats.org/officeDocument/2006/relationships/customXml" Target="../ink/ink880.xml"/><Relationship Id="rId120" Type="http://schemas.openxmlformats.org/officeDocument/2006/relationships/image" Target="../media/image637.png"/><Relationship Id="rId358" Type="http://schemas.openxmlformats.org/officeDocument/2006/relationships/image" Target="../media/image758.png"/><Relationship Id="rId162" Type="http://schemas.openxmlformats.org/officeDocument/2006/relationships/image" Target="../media/image660.png"/><Relationship Id="rId218" Type="http://schemas.openxmlformats.org/officeDocument/2006/relationships/image" Target="../media/image688.png"/><Relationship Id="rId271" Type="http://schemas.openxmlformats.org/officeDocument/2006/relationships/customXml" Target="../ink/ink967.xml"/><Relationship Id="rId24" Type="http://schemas.openxmlformats.org/officeDocument/2006/relationships/image" Target="../media/image589.png"/><Relationship Id="rId66" Type="http://schemas.openxmlformats.org/officeDocument/2006/relationships/image" Target="../media/image610.png"/><Relationship Id="rId131" Type="http://schemas.openxmlformats.org/officeDocument/2006/relationships/customXml" Target="../ink/ink897.xml"/><Relationship Id="rId327" Type="http://schemas.openxmlformats.org/officeDocument/2006/relationships/customXml" Target="../ink/ink995.xml"/><Relationship Id="rId173" Type="http://schemas.openxmlformats.org/officeDocument/2006/relationships/customXml" Target="../ink/ink918.xml"/><Relationship Id="rId229" Type="http://schemas.openxmlformats.org/officeDocument/2006/relationships/customXml" Target="../ink/ink946.xml"/><Relationship Id="rId240" Type="http://schemas.openxmlformats.org/officeDocument/2006/relationships/image" Target="../media/image699.png"/><Relationship Id="rId35" Type="http://schemas.openxmlformats.org/officeDocument/2006/relationships/customXml" Target="../ink/ink849.xml"/><Relationship Id="rId77" Type="http://schemas.openxmlformats.org/officeDocument/2006/relationships/customXml" Target="../ink/ink870.xml"/><Relationship Id="rId100" Type="http://schemas.openxmlformats.org/officeDocument/2006/relationships/image" Target="../media/image627.png"/><Relationship Id="rId282" Type="http://schemas.openxmlformats.org/officeDocument/2006/relationships/image" Target="../media/image720.png"/><Relationship Id="rId338" Type="http://schemas.openxmlformats.org/officeDocument/2006/relationships/image" Target="../media/image748.png"/><Relationship Id="rId8" Type="http://schemas.openxmlformats.org/officeDocument/2006/relationships/image" Target="../media/image581.png"/><Relationship Id="rId142" Type="http://schemas.openxmlformats.org/officeDocument/2006/relationships/image" Target="../media/image648.png"/><Relationship Id="rId184" Type="http://schemas.openxmlformats.org/officeDocument/2006/relationships/image" Target="../media/image671.png"/><Relationship Id="rId251" Type="http://schemas.openxmlformats.org/officeDocument/2006/relationships/customXml" Target="../ink/ink957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69.xml"/><Relationship Id="rId299" Type="http://schemas.openxmlformats.org/officeDocument/2006/relationships/customXml" Target="../ink/ink1160.xml"/><Relationship Id="rId21" Type="http://schemas.openxmlformats.org/officeDocument/2006/relationships/customXml" Target="../ink/ink1021.xml"/><Relationship Id="rId63" Type="http://schemas.openxmlformats.org/officeDocument/2006/relationships/customXml" Target="../ink/ink1042.xml"/><Relationship Id="rId159" Type="http://schemas.openxmlformats.org/officeDocument/2006/relationships/customXml" Target="../ink/ink1090.xml"/><Relationship Id="rId324" Type="http://schemas.openxmlformats.org/officeDocument/2006/relationships/image" Target="../media/image743.png"/><Relationship Id="rId366" Type="http://schemas.openxmlformats.org/officeDocument/2006/relationships/image" Target="../media/image764.png"/><Relationship Id="rId170" Type="http://schemas.openxmlformats.org/officeDocument/2006/relationships/image" Target="../media/image666.png"/><Relationship Id="rId226" Type="http://schemas.openxmlformats.org/officeDocument/2006/relationships/image" Target="../media/image694.png"/><Relationship Id="rId433" Type="http://schemas.openxmlformats.org/officeDocument/2006/relationships/customXml" Target="../ink/ink1227.xml"/><Relationship Id="rId268" Type="http://schemas.openxmlformats.org/officeDocument/2006/relationships/image" Target="../media/image715.png"/><Relationship Id="rId32" Type="http://schemas.openxmlformats.org/officeDocument/2006/relationships/image" Target="../media/image593.png"/><Relationship Id="rId74" Type="http://schemas.openxmlformats.org/officeDocument/2006/relationships/image" Target="../media/image614.png"/><Relationship Id="rId128" Type="http://schemas.openxmlformats.org/officeDocument/2006/relationships/image" Target="../media/image641.png"/><Relationship Id="rId335" Type="http://schemas.openxmlformats.org/officeDocument/2006/relationships/customXml" Target="../ink/ink1178.xml"/><Relationship Id="rId377" Type="http://schemas.openxmlformats.org/officeDocument/2006/relationships/customXml" Target="../ink/ink1199.xml"/><Relationship Id="rId5" Type="http://schemas.openxmlformats.org/officeDocument/2006/relationships/customXml" Target="../ink/ink1013.xml"/><Relationship Id="rId181" Type="http://schemas.openxmlformats.org/officeDocument/2006/relationships/customXml" Target="../ink/ink1101.xml"/><Relationship Id="rId237" Type="http://schemas.openxmlformats.org/officeDocument/2006/relationships/customXml" Target="../ink/ink1129.xml"/><Relationship Id="rId402" Type="http://schemas.openxmlformats.org/officeDocument/2006/relationships/image" Target="../media/image782.png"/><Relationship Id="rId279" Type="http://schemas.openxmlformats.org/officeDocument/2006/relationships/customXml" Target="../ink/ink1150.xml"/><Relationship Id="rId444" Type="http://schemas.openxmlformats.org/officeDocument/2006/relationships/image" Target="../media/image803.png"/><Relationship Id="rId43" Type="http://schemas.openxmlformats.org/officeDocument/2006/relationships/customXml" Target="../ink/ink1032.xml"/><Relationship Id="rId139" Type="http://schemas.openxmlformats.org/officeDocument/2006/relationships/customXml" Target="../ink/ink1080.xml"/><Relationship Id="rId290" Type="http://schemas.openxmlformats.org/officeDocument/2006/relationships/image" Target="../media/image726.png"/><Relationship Id="rId304" Type="http://schemas.openxmlformats.org/officeDocument/2006/relationships/image" Target="../media/image733.png"/><Relationship Id="rId346" Type="http://schemas.openxmlformats.org/officeDocument/2006/relationships/image" Target="../media/image754.png"/><Relationship Id="rId388" Type="http://schemas.openxmlformats.org/officeDocument/2006/relationships/image" Target="../media/image775.png"/><Relationship Id="rId85" Type="http://schemas.openxmlformats.org/officeDocument/2006/relationships/customXml" Target="../ink/ink1053.xml"/><Relationship Id="rId150" Type="http://schemas.openxmlformats.org/officeDocument/2006/relationships/image" Target="../media/image652.png"/><Relationship Id="rId192" Type="http://schemas.openxmlformats.org/officeDocument/2006/relationships/image" Target="../media/image677.png"/><Relationship Id="rId206" Type="http://schemas.openxmlformats.org/officeDocument/2006/relationships/image" Target="../media/image684.png"/><Relationship Id="rId413" Type="http://schemas.openxmlformats.org/officeDocument/2006/relationships/customXml" Target="../ink/ink1217.xml"/><Relationship Id="rId248" Type="http://schemas.openxmlformats.org/officeDocument/2006/relationships/image" Target="../media/image705.png"/><Relationship Id="rId455" Type="http://schemas.openxmlformats.org/officeDocument/2006/relationships/customXml" Target="../ink/ink1238.xml"/><Relationship Id="rId12" Type="http://schemas.openxmlformats.org/officeDocument/2006/relationships/image" Target="../media/image583.png"/><Relationship Id="rId108" Type="http://schemas.openxmlformats.org/officeDocument/2006/relationships/image" Target="../media/image631.png"/><Relationship Id="rId315" Type="http://schemas.openxmlformats.org/officeDocument/2006/relationships/customXml" Target="../ink/ink1168.xml"/><Relationship Id="rId357" Type="http://schemas.openxmlformats.org/officeDocument/2006/relationships/customXml" Target="../ink/ink1189.xml"/><Relationship Id="rId54" Type="http://schemas.openxmlformats.org/officeDocument/2006/relationships/image" Target="../media/image604.png"/><Relationship Id="rId96" Type="http://schemas.openxmlformats.org/officeDocument/2006/relationships/image" Target="../media/image625.png"/><Relationship Id="rId161" Type="http://schemas.openxmlformats.org/officeDocument/2006/relationships/customXml" Target="../ink/ink1091.xml"/><Relationship Id="rId217" Type="http://schemas.openxmlformats.org/officeDocument/2006/relationships/customXml" Target="../ink/ink1119.xml"/><Relationship Id="rId399" Type="http://schemas.openxmlformats.org/officeDocument/2006/relationships/customXml" Target="../ink/ink1210.xml"/><Relationship Id="rId259" Type="http://schemas.openxmlformats.org/officeDocument/2006/relationships/customXml" Target="../ink/ink1140.xml"/><Relationship Id="rId424" Type="http://schemas.openxmlformats.org/officeDocument/2006/relationships/image" Target="../media/image793.png"/><Relationship Id="rId23" Type="http://schemas.openxmlformats.org/officeDocument/2006/relationships/customXml" Target="../ink/ink1022.xml"/><Relationship Id="rId119" Type="http://schemas.openxmlformats.org/officeDocument/2006/relationships/customXml" Target="../ink/ink1070.xml"/><Relationship Id="rId270" Type="http://schemas.openxmlformats.org/officeDocument/2006/relationships/image" Target="../media/image716.png"/><Relationship Id="rId326" Type="http://schemas.openxmlformats.org/officeDocument/2006/relationships/image" Target="../media/image744.png"/><Relationship Id="rId65" Type="http://schemas.openxmlformats.org/officeDocument/2006/relationships/customXml" Target="../ink/ink1043.xml"/><Relationship Id="rId130" Type="http://schemas.openxmlformats.org/officeDocument/2006/relationships/image" Target="../media/image642.png"/><Relationship Id="rId368" Type="http://schemas.openxmlformats.org/officeDocument/2006/relationships/image" Target="../media/image765.png"/><Relationship Id="rId172" Type="http://schemas.openxmlformats.org/officeDocument/2006/relationships/image" Target="../media/image667.png"/><Relationship Id="rId228" Type="http://schemas.openxmlformats.org/officeDocument/2006/relationships/image" Target="../media/image695.png"/><Relationship Id="rId435" Type="http://schemas.openxmlformats.org/officeDocument/2006/relationships/customXml" Target="../ink/ink1228.xml"/><Relationship Id="rId281" Type="http://schemas.openxmlformats.org/officeDocument/2006/relationships/customXml" Target="../ink/ink1151.xml"/><Relationship Id="rId337" Type="http://schemas.openxmlformats.org/officeDocument/2006/relationships/customXml" Target="../ink/ink1179.xml"/><Relationship Id="rId34" Type="http://schemas.openxmlformats.org/officeDocument/2006/relationships/image" Target="../media/image594.png"/><Relationship Id="rId76" Type="http://schemas.openxmlformats.org/officeDocument/2006/relationships/image" Target="../media/image615.png"/><Relationship Id="rId141" Type="http://schemas.openxmlformats.org/officeDocument/2006/relationships/customXml" Target="../ink/ink1081.xml"/><Relationship Id="rId379" Type="http://schemas.openxmlformats.org/officeDocument/2006/relationships/customXml" Target="../ink/ink1200.xml"/><Relationship Id="rId7" Type="http://schemas.openxmlformats.org/officeDocument/2006/relationships/customXml" Target="../ink/ink1014.xml"/><Relationship Id="rId183" Type="http://schemas.openxmlformats.org/officeDocument/2006/relationships/customXml" Target="../ink/ink1102.xml"/><Relationship Id="rId239" Type="http://schemas.openxmlformats.org/officeDocument/2006/relationships/customXml" Target="../ink/ink1130.xml"/><Relationship Id="rId390" Type="http://schemas.openxmlformats.org/officeDocument/2006/relationships/image" Target="../media/image776.png"/><Relationship Id="rId404" Type="http://schemas.openxmlformats.org/officeDocument/2006/relationships/image" Target="../media/image783.png"/><Relationship Id="rId446" Type="http://schemas.openxmlformats.org/officeDocument/2006/relationships/image" Target="../media/image804.png"/><Relationship Id="rId250" Type="http://schemas.openxmlformats.org/officeDocument/2006/relationships/image" Target="../media/image706.png"/><Relationship Id="rId292" Type="http://schemas.openxmlformats.org/officeDocument/2006/relationships/image" Target="../media/image727.png"/><Relationship Id="rId306" Type="http://schemas.openxmlformats.org/officeDocument/2006/relationships/image" Target="../media/image734.png"/><Relationship Id="rId45" Type="http://schemas.openxmlformats.org/officeDocument/2006/relationships/customXml" Target="../ink/ink1033.xml"/><Relationship Id="rId87" Type="http://schemas.openxmlformats.org/officeDocument/2006/relationships/customXml" Target="../ink/ink1054.xml"/><Relationship Id="rId110" Type="http://schemas.openxmlformats.org/officeDocument/2006/relationships/image" Target="../media/image632.png"/><Relationship Id="rId348" Type="http://schemas.openxmlformats.org/officeDocument/2006/relationships/image" Target="../media/image755.png"/><Relationship Id="rId152" Type="http://schemas.openxmlformats.org/officeDocument/2006/relationships/image" Target="../media/image653.png"/><Relationship Id="rId194" Type="http://schemas.openxmlformats.org/officeDocument/2006/relationships/image" Target="../media/image678.png"/><Relationship Id="rId208" Type="http://schemas.openxmlformats.org/officeDocument/2006/relationships/image" Target="../media/image685.png"/><Relationship Id="rId415" Type="http://schemas.openxmlformats.org/officeDocument/2006/relationships/customXml" Target="../ink/ink1218.xml"/><Relationship Id="rId457" Type="http://schemas.openxmlformats.org/officeDocument/2006/relationships/customXml" Target="../ink/ink1239.xml"/><Relationship Id="rId261" Type="http://schemas.openxmlformats.org/officeDocument/2006/relationships/customXml" Target="../ink/ink1141.xml"/><Relationship Id="rId14" Type="http://schemas.openxmlformats.org/officeDocument/2006/relationships/image" Target="../media/image584.png"/><Relationship Id="rId56" Type="http://schemas.openxmlformats.org/officeDocument/2006/relationships/image" Target="../media/image605.png"/><Relationship Id="rId317" Type="http://schemas.openxmlformats.org/officeDocument/2006/relationships/customXml" Target="../ink/ink1169.xml"/><Relationship Id="rId359" Type="http://schemas.openxmlformats.org/officeDocument/2006/relationships/customXml" Target="../ink/ink1190.xml"/><Relationship Id="rId98" Type="http://schemas.openxmlformats.org/officeDocument/2006/relationships/image" Target="../media/image626.png"/><Relationship Id="rId121" Type="http://schemas.openxmlformats.org/officeDocument/2006/relationships/customXml" Target="../ink/ink1071.xml"/><Relationship Id="rId163" Type="http://schemas.openxmlformats.org/officeDocument/2006/relationships/customXml" Target="../ink/ink1092.xml"/><Relationship Id="rId219" Type="http://schemas.openxmlformats.org/officeDocument/2006/relationships/customXml" Target="../ink/ink1120.xml"/><Relationship Id="rId370" Type="http://schemas.openxmlformats.org/officeDocument/2006/relationships/image" Target="../media/image766.png"/><Relationship Id="rId426" Type="http://schemas.openxmlformats.org/officeDocument/2006/relationships/image" Target="../media/image794.png"/><Relationship Id="rId230" Type="http://schemas.openxmlformats.org/officeDocument/2006/relationships/image" Target="../media/image696.png"/><Relationship Id="rId25" Type="http://schemas.openxmlformats.org/officeDocument/2006/relationships/customXml" Target="../ink/ink1023.xml"/><Relationship Id="rId67" Type="http://schemas.openxmlformats.org/officeDocument/2006/relationships/customXml" Target="../ink/ink1044.xml"/><Relationship Id="rId272" Type="http://schemas.openxmlformats.org/officeDocument/2006/relationships/image" Target="../media/image717.png"/><Relationship Id="rId328" Type="http://schemas.openxmlformats.org/officeDocument/2006/relationships/image" Target="../media/image745.png"/><Relationship Id="rId132" Type="http://schemas.openxmlformats.org/officeDocument/2006/relationships/image" Target="../media/image643.png"/><Relationship Id="rId174" Type="http://schemas.openxmlformats.org/officeDocument/2006/relationships/image" Target="../media/image668.png"/><Relationship Id="rId381" Type="http://schemas.openxmlformats.org/officeDocument/2006/relationships/customXml" Target="../ink/ink1201.xml"/><Relationship Id="rId241" Type="http://schemas.openxmlformats.org/officeDocument/2006/relationships/customXml" Target="../ink/ink1131.xml"/><Relationship Id="rId437" Type="http://schemas.openxmlformats.org/officeDocument/2006/relationships/customXml" Target="../ink/ink1229.xml"/><Relationship Id="rId36" Type="http://schemas.openxmlformats.org/officeDocument/2006/relationships/image" Target="../media/image595.png"/><Relationship Id="rId283" Type="http://schemas.openxmlformats.org/officeDocument/2006/relationships/customXml" Target="../ink/ink1152.xml"/><Relationship Id="rId339" Type="http://schemas.openxmlformats.org/officeDocument/2006/relationships/customXml" Target="../ink/ink1180.xml"/><Relationship Id="rId78" Type="http://schemas.openxmlformats.org/officeDocument/2006/relationships/image" Target="../media/image616.png"/><Relationship Id="rId101" Type="http://schemas.openxmlformats.org/officeDocument/2006/relationships/customXml" Target="../ink/ink1061.xml"/><Relationship Id="rId143" Type="http://schemas.openxmlformats.org/officeDocument/2006/relationships/customXml" Target="../ink/ink1082.xml"/><Relationship Id="rId185" Type="http://schemas.openxmlformats.org/officeDocument/2006/relationships/customXml" Target="../ink/ink1103.xml"/><Relationship Id="rId350" Type="http://schemas.openxmlformats.org/officeDocument/2006/relationships/image" Target="../media/image756.png"/><Relationship Id="rId406" Type="http://schemas.openxmlformats.org/officeDocument/2006/relationships/image" Target="../media/image784.png"/><Relationship Id="rId9" Type="http://schemas.openxmlformats.org/officeDocument/2006/relationships/customXml" Target="../ink/ink1015.xml"/><Relationship Id="rId210" Type="http://schemas.openxmlformats.org/officeDocument/2006/relationships/image" Target="../media/image686.png"/><Relationship Id="rId392" Type="http://schemas.openxmlformats.org/officeDocument/2006/relationships/image" Target="../media/image777.png"/><Relationship Id="rId448" Type="http://schemas.openxmlformats.org/officeDocument/2006/relationships/image" Target="../media/image805.png"/><Relationship Id="rId252" Type="http://schemas.openxmlformats.org/officeDocument/2006/relationships/image" Target="../media/image707.png"/><Relationship Id="rId294" Type="http://schemas.openxmlformats.org/officeDocument/2006/relationships/image" Target="../media/image728.png"/><Relationship Id="rId308" Type="http://schemas.openxmlformats.org/officeDocument/2006/relationships/image" Target="../media/image735.png"/><Relationship Id="rId47" Type="http://schemas.openxmlformats.org/officeDocument/2006/relationships/customXml" Target="../ink/ink1034.xml"/><Relationship Id="rId89" Type="http://schemas.openxmlformats.org/officeDocument/2006/relationships/customXml" Target="../ink/ink1055.xml"/><Relationship Id="rId112" Type="http://schemas.openxmlformats.org/officeDocument/2006/relationships/image" Target="../media/image633.png"/><Relationship Id="rId154" Type="http://schemas.openxmlformats.org/officeDocument/2006/relationships/image" Target="../media/image654.png"/><Relationship Id="rId361" Type="http://schemas.openxmlformats.org/officeDocument/2006/relationships/customXml" Target="../ink/ink1191.xml"/><Relationship Id="rId196" Type="http://schemas.openxmlformats.org/officeDocument/2006/relationships/image" Target="../media/image679.png"/><Relationship Id="rId417" Type="http://schemas.openxmlformats.org/officeDocument/2006/relationships/customXml" Target="../ink/ink1219.xml"/><Relationship Id="rId459" Type="http://schemas.openxmlformats.org/officeDocument/2006/relationships/customXml" Target="../ink/ink1240.xml"/><Relationship Id="rId16" Type="http://schemas.openxmlformats.org/officeDocument/2006/relationships/image" Target="../media/image585.png"/><Relationship Id="rId221" Type="http://schemas.openxmlformats.org/officeDocument/2006/relationships/customXml" Target="../ink/ink1121.xml"/><Relationship Id="rId263" Type="http://schemas.openxmlformats.org/officeDocument/2006/relationships/customXml" Target="../ink/ink1142.xml"/><Relationship Id="rId319" Type="http://schemas.openxmlformats.org/officeDocument/2006/relationships/customXml" Target="../ink/ink1170.xml"/><Relationship Id="rId58" Type="http://schemas.openxmlformats.org/officeDocument/2006/relationships/image" Target="../media/image606.png"/><Relationship Id="rId123" Type="http://schemas.openxmlformats.org/officeDocument/2006/relationships/customXml" Target="../ink/ink1072.xml"/><Relationship Id="rId330" Type="http://schemas.openxmlformats.org/officeDocument/2006/relationships/image" Target="../media/image746.png"/><Relationship Id="rId165" Type="http://schemas.openxmlformats.org/officeDocument/2006/relationships/customXml" Target="../ink/ink1093.xml"/><Relationship Id="rId372" Type="http://schemas.openxmlformats.org/officeDocument/2006/relationships/image" Target="../media/image767.png"/><Relationship Id="rId428" Type="http://schemas.openxmlformats.org/officeDocument/2006/relationships/image" Target="../media/image795.png"/><Relationship Id="rId232" Type="http://schemas.openxmlformats.org/officeDocument/2006/relationships/image" Target="../media/image697.png"/><Relationship Id="rId274" Type="http://schemas.openxmlformats.org/officeDocument/2006/relationships/image" Target="../media/image718.png"/><Relationship Id="rId27" Type="http://schemas.openxmlformats.org/officeDocument/2006/relationships/customXml" Target="../ink/ink1024.xml"/><Relationship Id="rId69" Type="http://schemas.openxmlformats.org/officeDocument/2006/relationships/customXml" Target="../ink/ink1045.xml"/><Relationship Id="rId134" Type="http://schemas.openxmlformats.org/officeDocument/2006/relationships/image" Target="../media/image644.png"/><Relationship Id="rId80" Type="http://schemas.openxmlformats.org/officeDocument/2006/relationships/image" Target="../media/image617.png"/><Relationship Id="rId176" Type="http://schemas.openxmlformats.org/officeDocument/2006/relationships/image" Target="../media/image669.png"/><Relationship Id="rId341" Type="http://schemas.openxmlformats.org/officeDocument/2006/relationships/customXml" Target="../ink/ink1181.xml"/><Relationship Id="rId383" Type="http://schemas.openxmlformats.org/officeDocument/2006/relationships/customXml" Target="../ink/ink1202.xml"/><Relationship Id="rId439" Type="http://schemas.openxmlformats.org/officeDocument/2006/relationships/customXml" Target="../ink/ink1230.xml"/><Relationship Id="rId201" Type="http://schemas.openxmlformats.org/officeDocument/2006/relationships/customXml" Target="../ink/ink1111.xml"/><Relationship Id="rId243" Type="http://schemas.openxmlformats.org/officeDocument/2006/relationships/customXml" Target="../ink/ink1132.xml"/><Relationship Id="rId285" Type="http://schemas.openxmlformats.org/officeDocument/2006/relationships/customXml" Target="../ink/ink1153.xml"/><Relationship Id="rId450" Type="http://schemas.openxmlformats.org/officeDocument/2006/relationships/image" Target="../media/image806.png"/><Relationship Id="rId38" Type="http://schemas.openxmlformats.org/officeDocument/2006/relationships/image" Target="../media/image596.png"/><Relationship Id="rId103" Type="http://schemas.openxmlformats.org/officeDocument/2006/relationships/customXml" Target="../ink/ink1062.xml"/><Relationship Id="rId310" Type="http://schemas.openxmlformats.org/officeDocument/2006/relationships/image" Target="../media/image736.png"/><Relationship Id="rId91" Type="http://schemas.openxmlformats.org/officeDocument/2006/relationships/customXml" Target="../ink/ink1056.xml"/><Relationship Id="rId145" Type="http://schemas.openxmlformats.org/officeDocument/2006/relationships/customXml" Target="../ink/ink1083.xml"/><Relationship Id="rId187" Type="http://schemas.openxmlformats.org/officeDocument/2006/relationships/customXml" Target="../ink/ink1104.xml"/><Relationship Id="rId352" Type="http://schemas.openxmlformats.org/officeDocument/2006/relationships/image" Target="../media/image757.png"/><Relationship Id="rId394" Type="http://schemas.openxmlformats.org/officeDocument/2006/relationships/image" Target="../media/image778.png"/><Relationship Id="rId408" Type="http://schemas.openxmlformats.org/officeDocument/2006/relationships/image" Target="../media/image785.png"/><Relationship Id="rId212" Type="http://schemas.openxmlformats.org/officeDocument/2006/relationships/image" Target="../media/image687.png"/><Relationship Id="rId254" Type="http://schemas.openxmlformats.org/officeDocument/2006/relationships/image" Target="../media/image708.png"/><Relationship Id="rId49" Type="http://schemas.openxmlformats.org/officeDocument/2006/relationships/customXml" Target="../ink/ink1035.xml"/><Relationship Id="rId114" Type="http://schemas.openxmlformats.org/officeDocument/2006/relationships/image" Target="../media/image634.png"/><Relationship Id="rId296" Type="http://schemas.openxmlformats.org/officeDocument/2006/relationships/image" Target="../media/image729.png"/><Relationship Id="rId461" Type="http://schemas.openxmlformats.org/officeDocument/2006/relationships/customXml" Target="../ink/ink1241.xml"/><Relationship Id="rId60" Type="http://schemas.openxmlformats.org/officeDocument/2006/relationships/image" Target="../media/image607.png"/><Relationship Id="rId156" Type="http://schemas.openxmlformats.org/officeDocument/2006/relationships/image" Target="../media/image655.png"/><Relationship Id="rId198" Type="http://schemas.openxmlformats.org/officeDocument/2006/relationships/image" Target="../media/image680.png"/><Relationship Id="rId321" Type="http://schemas.openxmlformats.org/officeDocument/2006/relationships/customXml" Target="../ink/ink1171.xml"/><Relationship Id="rId363" Type="http://schemas.openxmlformats.org/officeDocument/2006/relationships/customXml" Target="../ink/ink1192.xml"/><Relationship Id="rId419" Type="http://schemas.openxmlformats.org/officeDocument/2006/relationships/customXml" Target="../ink/ink1220.xml"/><Relationship Id="rId223" Type="http://schemas.openxmlformats.org/officeDocument/2006/relationships/customXml" Target="../ink/ink1122.xml"/><Relationship Id="rId430" Type="http://schemas.openxmlformats.org/officeDocument/2006/relationships/image" Target="../media/image796.png"/><Relationship Id="rId18" Type="http://schemas.openxmlformats.org/officeDocument/2006/relationships/image" Target="../media/image586.png"/><Relationship Id="rId265" Type="http://schemas.openxmlformats.org/officeDocument/2006/relationships/customXml" Target="../ink/ink1143.xml"/><Relationship Id="rId125" Type="http://schemas.openxmlformats.org/officeDocument/2006/relationships/customXml" Target="../ink/ink1073.xml"/><Relationship Id="rId167" Type="http://schemas.openxmlformats.org/officeDocument/2006/relationships/customXml" Target="../ink/ink1094.xml"/><Relationship Id="rId332" Type="http://schemas.openxmlformats.org/officeDocument/2006/relationships/image" Target="../media/image747.png"/><Relationship Id="rId374" Type="http://schemas.openxmlformats.org/officeDocument/2006/relationships/image" Target="../media/image768.png"/><Relationship Id="rId71" Type="http://schemas.openxmlformats.org/officeDocument/2006/relationships/customXml" Target="../ink/ink1046.xml"/><Relationship Id="rId234" Type="http://schemas.openxmlformats.org/officeDocument/2006/relationships/image" Target="../media/image698.png"/><Relationship Id="rId2" Type="http://schemas.openxmlformats.org/officeDocument/2006/relationships/notesSlide" Target="../notesSlides/notesSlide11.xml"/><Relationship Id="rId29" Type="http://schemas.openxmlformats.org/officeDocument/2006/relationships/customXml" Target="../ink/ink1025.xml"/><Relationship Id="rId276" Type="http://schemas.openxmlformats.org/officeDocument/2006/relationships/image" Target="../media/image719.png"/><Relationship Id="rId441" Type="http://schemas.openxmlformats.org/officeDocument/2006/relationships/customXml" Target="../ink/ink1231.xml"/><Relationship Id="rId40" Type="http://schemas.openxmlformats.org/officeDocument/2006/relationships/image" Target="../media/image597.png"/><Relationship Id="rId115" Type="http://schemas.openxmlformats.org/officeDocument/2006/relationships/customXml" Target="../ink/ink1068.xml"/><Relationship Id="rId136" Type="http://schemas.openxmlformats.org/officeDocument/2006/relationships/image" Target="../media/image645.png"/><Relationship Id="rId157" Type="http://schemas.openxmlformats.org/officeDocument/2006/relationships/customXml" Target="../ink/ink1089.xml"/><Relationship Id="rId178" Type="http://schemas.openxmlformats.org/officeDocument/2006/relationships/image" Target="../media/image670.png"/><Relationship Id="rId301" Type="http://schemas.openxmlformats.org/officeDocument/2006/relationships/customXml" Target="../ink/ink1161.xml"/><Relationship Id="rId322" Type="http://schemas.openxmlformats.org/officeDocument/2006/relationships/image" Target="../media/image742.png"/><Relationship Id="rId343" Type="http://schemas.openxmlformats.org/officeDocument/2006/relationships/customXml" Target="../ink/ink1182.xml"/><Relationship Id="rId364" Type="http://schemas.openxmlformats.org/officeDocument/2006/relationships/image" Target="../media/image763.png"/><Relationship Id="rId61" Type="http://schemas.openxmlformats.org/officeDocument/2006/relationships/customXml" Target="../ink/ink1041.xml"/><Relationship Id="rId82" Type="http://schemas.openxmlformats.org/officeDocument/2006/relationships/image" Target="../media/image618.png"/><Relationship Id="rId199" Type="http://schemas.openxmlformats.org/officeDocument/2006/relationships/customXml" Target="../ink/ink1110.xml"/><Relationship Id="rId203" Type="http://schemas.openxmlformats.org/officeDocument/2006/relationships/customXml" Target="../ink/ink1112.xml"/><Relationship Id="rId385" Type="http://schemas.openxmlformats.org/officeDocument/2006/relationships/customXml" Target="../ink/ink1203.xml"/><Relationship Id="rId19" Type="http://schemas.openxmlformats.org/officeDocument/2006/relationships/customXml" Target="../ink/ink1020.xml"/><Relationship Id="rId224" Type="http://schemas.openxmlformats.org/officeDocument/2006/relationships/image" Target="../media/image693.png"/><Relationship Id="rId245" Type="http://schemas.openxmlformats.org/officeDocument/2006/relationships/customXml" Target="../ink/ink1133.xml"/><Relationship Id="rId266" Type="http://schemas.openxmlformats.org/officeDocument/2006/relationships/image" Target="../media/image714.png"/><Relationship Id="rId287" Type="http://schemas.openxmlformats.org/officeDocument/2006/relationships/customXml" Target="../ink/ink1154.xml"/><Relationship Id="rId410" Type="http://schemas.openxmlformats.org/officeDocument/2006/relationships/image" Target="../media/image786.png"/><Relationship Id="rId431" Type="http://schemas.openxmlformats.org/officeDocument/2006/relationships/customXml" Target="../ink/ink1226.xml"/><Relationship Id="rId452" Type="http://schemas.openxmlformats.org/officeDocument/2006/relationships/image" Target="../media/image807.png"/><Relationship Id="rId30" Type="http://schemas.openxmlformats.org/officeDocument/2006/relationships/image" Target="../media/image592.png"/><Relationship Id="rId105" Type="http://schemas.openxmlformats.org/officeDocument/2006/relationships/customXml" Target="../ink/ink1063.xml"/><Relationship Id="rId126" Type="http://schemas.openxmlformats.org/officeDocument/2006/relationships/image" Target="../media/image640.png"/><Relationship Id="rId147" Type="http://schemas.openxmlformats.org/officeDocument/2006/relationships/customXml" Target="../ink/ink1084.xml"/><Relationship Id="rId168" Type="http://schemas.openxmlformats.org/officeDocument/2006/relationships/image" Target="../media/image665.png"/><Relationship Id="rId312" Type="http://schemas.openxmlformats.org/officeDocument/2006/relationships/image" Target="../media/image737.png"/><Relationship Id="rId333" Type="http://schemas.openxmlformats.org/officeDocument/2006/relationships/customXml" Target="../ink/ink1177.xml"/><Relationship Id="rId354" Type="http://schemas.openxmlformats.org/officeDocument/2006/relationships/image" Target="../media/image758.png"/><Relationship Id="rId51" Type="http://schemas.openxmlformats.org/officeDocument/2006/relationships/customXml" Target="../ink/ink1036.xml"/><Relationship Id="rId72" Type="http://schemas.openxmlformats.org/officeDocument/2006/relationships/image" Target="../media/image613.png"/><Relationship Id="rId93" Type="http://schemas.openxmlformats.org/officeDocument/2006/relationships/customXml" Target="../ink/ink1057.xml"/><Relationship Id="rId189" Type="http://schemas.openxmlformats.org/officeDocument/2006/relationships/customXml" Target="../ink/ink1105.xml"/><Relationship Id="rId375" Type="http://schemas.openxmlformats.org/officeDocument/2006/relationships/customXml" Target="../ink/ink1198.xml"/><Relationship Id="rId396" Type="http://schemas.openxmlformats.org/officeDocument/2006/relationships/image" Target="../media/image779.png"/><Relationship Id="rId3" Type="http://schemas.openxmlformats.org/officeDocument/2006/relationships/customXml" Target="../ink/ink1012.xml"/><Relationship Id="rId214" Type="http://schemas.openxmlformats.org/officeDocument/2006/relationships/image" Target="../media/image688.png"/><Relationship Id="rId235" Type="http://schemas.openxmlformats.org/officeDocument/2006/relationships/customXml" Target="../ink/ink1128.xml"/><Relationship Id="rId256" Type="http://schemas.openxmlformats.org/officeDocument/2006/relationships/image" Target="../media/image709.png"/><Relationship Id="rId277" Type="http://schemas.openxmlformats.org/officeDocument/2006/relationships/customXml" Target="../ink/ink1149.xml"/><Relationship Id="rId298" Type="http://schemas.openxmlformats.org/officeDocument/2006/relationships/image" Target="../media/image730.png"/><Relationship Id="rId400" Type="http://schemas.openxmlformats.org/officeDocument/2006/relationships/image" Target="../media/image781.png"/><Relationship Id="rId421" Type="http://schemas.openxmlformats.org/officeDocument/2006/relationships/customXml" Target="../ink/ink1221.xml"/><Relationship Id="rId442" Type="http://schemas.openxmlformats.org/officeDocument/2006/relationships/image" Target="../media/image802.png"/><Relationship Id="rId116" Type="http://schemas.openxmlformats.org/officeDocument/2006/relationships/image" Target="../media/image635.png"/><Relationship Id="rId137" Type="http://schemas.openxmlformats.org/officeDocument/2006/relationships/customXml" Target="../ink/ink1079.xml"/><Relationship Id="rId158" Type="http://schemas.openxmlformats.org/officeDocument/2006/relationships/image" Target="../media/image656.png"/><Relationship Id="rId302" Type="http://schemas.openxmlformats.org/officeDocument/2006/relationships/image" Target="../media/image732.png"/><Relationship Id="rId323" Type="http://schemas.openxmlformats.org/officeDocument/2006/relationships/customXml" Target="../ink/ink1172.xml"/><Relationship Id="rId344" Type="http://schemas.openxmlformats.org/officeDocument/2006/relationships/image" Target="../media/image753.png"/><Relationship Id="rId20" Type="http://schemas.openxmlformats.org/officeDocument/2006/relationships/image" Target="../media/image587.png"/><Relationship Id="rId41" Type="http://schemas.openxmlformats.org/officeDocument/2006/relationships/customXml" Target="../ink/ink1031.xml"/><Relationship Id="rId62" Type="http://schemas.openxmlformats.org/officeDocument/2006/relationships/image" Target="../media/image608.png"/><Relationship Id="rId83" Type="http://schemas.openxmlformats.org/officeDocument/2006/relationships/customXml" Target="../ink/ink1052.xml"/><Relationship Id="rId179" Type="http://schemas.openxmlformats.org/officeDocument/2006/relationships/customXml" Target="../ink/ink1100.xml"/><Relationship Id="rId365" Type="http://schemas.openxmlformats.org/officeDocument/2006/relationships/customXml" Target="../ink/ink1193.xml"/><Relationship Id="rId386" Type="http://schemas.openxmlformats.org/officeDocument/2006/relationships/image" Target="../media/image774.png"/><Relationship Id="rId190" Type="http://schemas.openxmlformats.org/officeDocument/2006/relationships/image" Target="../media/image676.png"/><Relationship Id="rId204" Type="http://schemas.openxmlformats.org/officeDocument/2006/relationships/image" Target="../media/image683.png"/><Relationship Id="rId225" Type="http://schemas.openxmlformats.org/officeDocument/2006/relationships/customXml" Target="../ink/ink1123.xml"/><Relationship Id="rId246" Type="http://schemas.openxmlformats.org/officeDocument/2006/relationships/image" Target="../media/image704.png"/><Relationship Id="rId267" Type="http://schemas.openxmlformats.org/officeDocument/2006/relationships/customXml" Target="../ink/ink1144.xml"/><Relationship Id="rId288" Type="http://schemas.openxmlformats.org/officeDocument/2006/relationships/image" Target="../media/image725.png"/><Relationship Id="rId411" Type="http://schemas.openxmlformats.org/officeDocument/2006/relationships/customXml" Target="../ink/ink1216.xml"/><Relationship Id="rId432" Type="http://schemas.openxmlformats.org/officeDocument/2006/relationships/image" Target="../media/image797.png"/><Relationship Id="rId453" Type="http://schemas.openxmlformats.org/officeDocument/2006/relationships/customXml" Target="../ink/ink1237.xml"/><Relationship Id="rId106" Type="http://schemas.openxmlformats.org/officeDocument/2006/relationships/image" Target="../media/image630.png"/><Relationship Id="rId127" Type="http://schemas.openxmlformats.org/officeDocument/2006/relationships/customXml" Target="../ink/ink1074.xml"/><Relationship Id="rId313" Type="http://schemas.openxmlformats.org/officeDocument/2006/relationships/customXml" Target="../ink/ink1167.xml"/><Relationship Id="rId10" Type="http://schemas.openxmlformats.org/officeDocument/2006/relationships/image" Target="../media/image582.png"/><Relationship Id="rId31" Type="http://schemas.openxmlformats.org/officeDocument/2006/relationships/customXml" Target="../ink/ink1026.xml"/><Relationship Id="rId52" Type="http://schemas.openxmlformats.org/officeDocument/2006/relationships/image" Target="../media/image603.png"/><Relationship Id="rId73" Type="http://schemas.openxmlformats.org/officeDocument/2006/relationships/customXml" Target="../ink/ink1047.xml"/><Relationship Id="rId94" Type="http://schemas.openxmlformats.org/officeDocument/2006/relationships/image" Target="../media/image624.png"/><Relationship Id="rId148" Type="http://schemas.openxmlformats.org/officeDocument/2006/relationships/image" Target="../media/image651.png"/><Relationship Id="rId169" Type="http://schemas.openxmlformats.org/officeDocument/2006/relationships/customXml" Target="../ink/ink1095.xml"/><Relationship Id="rId334" Type="http://schemas.openxmlformats.org/officeDocument/2006/relationships/image" Target="../media/image748.png"/><Relationship Id="rId355" Type="http://schemas.openxmlformats.org/officeDocument/2006/relationships/customXml" Target="../ink/ink1188.xml"/><Relationship Id="rId376" Type="http://schemas.openxmlformats.org/officeDocument/2006/relationships/image" Target="../media/image769.png"/><Relationship Id="rId397" Type="http://schemas.openxmlformats.org/officeDocument/2006/relationships/customXml" Target="../ink/ink1209.xml"/><Relationship Id="rId4" Type="http://schemas.openxmlformats.org/officeDocument/2006/relationships/image" Target="../media/image579.png"/><Relationship Id="rId180" Type="http://schemas.openxmlformats.org/officeDocument/2006/relationships/image" Target="../media/image671.png"/><Relationship Id="rId215" Type="http://schemas.openxmlformats.org/officeDocument/2006/relationships/customXml" Target="../ink/ink1118.xml"/><Relationship Id="rId236" Type="http://schemas.openxmlformats.org/officeDocument/2006/relationships/image" Target="../media/image699.png"/><Relationship Id="rId257" Type="http://schemas.openxmlformats.org/officeDocument/2006/relationships/customXml" Target="../ink/ink1139.xml"/><Relationship Id="rId278" Type="http://schemas.openxmlformats.org/officeDocument/2006/relationships/image" Target="../media/image720.png"/><Relationship Id="rId401" Type="http://schemas.openxmlformats.org/officeDocument/2006/relationships/customXml" Target="../ink/ink1211.xml"/><Relationship Id="rId422" Type="http://schemas.openxmlformats.org/officeDocument/2006/relationships/image" Target="../media/image792.png"/><Relationship Id="rId443" Type="http://schemas.openxmlformats.org/officeDocument/2006/relationships/customXml" Target="../ink/ink1232.xml"/><Relationship Id="rId303" Type="http://schemas.openxmlformats.org/officeDocument/2006/relationships/customXml" Target="../ink/ink1162.xml"/><Relationship Id="rId42" Type="http://schemas.openxmlformats.org/officeDocument/2006/relationships/image" Target="../media/image598.png"/><Relationship Id="rId84" Type="http://schemas.openxmlformats.org/officeDocument/2006/relationships/image" Target="../media/image619.png"/><Relationship Id="rId138" Type="http://schemas.openxmlformats.org/officeDocument/2006/relationships/image" Target="../media/image646.png"/><Relationship Id="rId345" Type="http://schemas.openxmlformats.org/officeDocument/2006/relationships/customXml" Target="../ink/ink1183.xml"/><Relationship Id="rId387" Type="http://schemas.openxmlformats.org/officeDocument/2006/relationships/customXml" Target="../ink/ink1204.xml"/><Relationship Id="rId191" Type="http://schemas.openxmlformats.org/officeDocument/2006/relationships/customXml" Target="../ink/ink1106.xml"/><Relationship Id="rId205" Type="http://schemas.openxmlformats.org/officeDocument/2006/relationships/customXml" Target="../ink/ink1113.xml"/><Relationship Id="rId247" Type="http://schemas.openxmlformats.org/officeDocument/2006/relationships/customXml" Target="../ink/ink1134.xml"/><Relationship Id="rId412" Type="http://schemas.openxmlformats.org/officeDocument/2006/relationships/image" Target="../media/image787.png"/><Relationship Id="rId107" Type="http://schemas.openxmlformats.org/officeDocument/2006/relationships/customXml" Target="../ink/ink1064.xml"/><Relationship Id="rId289" Type="http://schemas.openxmlformats.org/officeDocument/2006/relationships/customXml" Target="../ink/ink1155.xml"/><Relationship Id="rId454" Type="http://schemas.openxmlformats.org/officeDocument/2006/relationships/image" Target="../media/image808.png"/><Relationship Id="rId11" Type="http://schemas.openxmlformats.org/officeDocument/2006/relationships/customXml" Target="../ink/ink1016.xml"/><Relationship Id="rId53" Type="http://schemas.openxmlformats.org/officeDocument/2006/relationships/customXml" Target="../ink/ink1037.xml"/><Relationship Id="rId149" Type="http://schemas.openxmlformats.org/officeDocument/2006/relationships/customXml" Target="../ink/ink1085.xml"/><Relationship Id="rId314" Type="http://schemas.openxmlformats.org/officeDocument/2006/relationships/image" Target="../media/image738.png"/><Relationship Id="rId356" Type="http://schemas.openxmlformats.org/officeDocument/2006/relationships/image" Target="../media/image759.png"/><Relationship Id="rId398" Type="http://schemas.openxmlformats.org/officeDocument/2006/relationships/image" Target="../media/image780.png"/><Relationship Id="rId95" Type="http://schemas.openxmlformats.org/officeDocument/2006/relationships/customXml" Target="../ink/ink1058.xml"/><Relationship Id="rId160" Type="http://schemas.openxmlformats.org/officeDocument/2006/relationships/image" Target="../media/image657.png"/><Relationship Id="rId216" Type="http://schemas.openxmlformats.org/officeDocument/2006/relationships/image" Target="../media/image689.png"/><Relationship Id="rId423" Type="http://schemas.openxmlformats.org/officeDocument/2006/relationships/customXml" Target="../ink/ink1222.xml"/><Relationship Id="rId258" Type="http://schemas.openxmlformats.org/officeDocument/2006/relationships/image" Target="../media/image710.png"/><Relationship Id="rId22" Type="http://schemas.openxmlformats.org/officeDocument/2006/relationships/image" Target="../media/image588.png"/><Relationship Id="rId64" Type="http://schemas.openxmlformats.org/officeDocument/2006/relationships/image" Target="../media/image609.png"/><Relationship Id="rId118" Type="http://schemas.openxmlformats.org/officeDocument/2006/relationships/image" Target="../media/image636.png"/><Relationship Id="rId325" Type="http://schemas.openxmlformats.org/officeDocument/2006/relationships/customXml" Target="../ink/ink1173.xml"/><Relationship Id="rId367" Type="http://schemas.openxmlformats.org/officeDocument/2006/relationships/customXml" Target="../ink/ink1194.xml"/><Relationship Id="rId171" Type="http://schemas.openxmlformats.org/officeDocument/2006/relationships/customXml" Target="../ink/ink1096.xml"/><Relationship Id="rId227" Type="http://schemas.openxmlformats.org/officeDocument/2006/relationships/customXml" Target="../ink/ink1124.xml"/><Relationship Id="rId269" Type="http://schemas.openxmlformats.org/officeDocument/2006/relationships/customXml" Target="../ink/ink1145.xml"/><Relationship Id="rId434" Type="http://schemas.openxmlformats.org/officeDocument/2006/relationships/image" Target="../media/image798.png"/><Relationship Id="rId33" Type="http://schemas.openxmlformats.org/officeDocument/2006/relationships/customXml" Target="../ink/ink1027.xml"/><Relationship Id="rId129" Type="http://schemas.openxmlformats.org/officeDocument/2006/relationships/customXml" Target="../ink/ink1075.xml"/><Relationship Id="rId280" Type="http://schemas.openxmlformats.org/officeDocument/2006/relationships/image" Target="../media/image721.png"/><Relationship Id="rId336" Type="http://schemas.openxmlformats.org/officeDocument/2006/relationships/image" Target="../media/image749.png"/><Relationship Id="rId75" Type="http://schemas.openxmlformats.org/officeDocument/2006/relationships/customXml" Target="../ink/ink1048.xml"/><Relationship Id="rId140" Type="http://schemas.openxmlformats.org/officeDocument/2006/relationships/image" Target="../media/image647.png"/><Relationship Id="rId182" Type="http://schemas.openxmlformats.org/officeDocument/2006/relationships/image" Target="../media/image672.png"/><Relationship Id="rId378" Type="http://schemas.openxmlformats.org/officeDocument/2006/relationships/image" Target="../media/image770.png"/><Relationship Id="rId403" Type="http://schemas.openxmlformats.org/officeDocument/2006/relationships/customXml" Target="../ink/ink1212.xml"/><Relationship Id="rId6" Type="http://schemas.openxmlformats.org/officeDocument/2006/relationships/image" Target="../media/image580.png"/><Relationship Id="rId238" Type="http://schemas.openxmlformats.org/officeDocument/2006/relationships/image" Target="../media/image700.png"/><Relationship Id="rId445" Type="http://schemas.openxmlformats.org/officeDocument/2006/relationships/customXml" Target="../ink/ink1233.xml"/><Relationship Id="rId291" Type="http://schemas.openxmlformats.org/officeDocument/2006/relationships/customXml" Target="../ink/ink1156.xml"/><Relationship Id="rId305" Type="http://schemas.openxmlformats.org/officeDocument/2006/relationships/customXml" Target="../ink/ink1163.xml"/><Relationship Id="rId347" Type="http://schemas.openxmlformats.org/officeDocument/2006/relationships/customXml" Target="../ink/ink1184.xml"/><Relationship Id="rId44" Type="http://schemas.openxmlformats.org/officeDocument/2006/relationships/image" Target="../media/image599.png"/><Relationship Id="rId86" Type="http://schemas.openxmlformats.org/officeDocument/2006/relationships/image" Target="../media/image620.png"/><Relationship Id="rId151" Type="http://schemas.openxmlformats.org/officeDocument/2006/relationships/customXml" Target="../ink/ink1086.xml"/><Relationship Id="rId389" Type="http://schemas.openxmlformats.org/officeDocument/2006/relationships/customXml" Target="../ink/ink1205.xml"/><Relationship Id="rId193" Type="http://schemas.openxmlformats.org/officeDocument/2006/relationships/customXml" Target="../ink/ink1107.xml"/><Relationship Id="rId207" Type="http://schemas.openxmlformats.org/officeDocument/2006/relationships/customXml" Target="../ink/ink1114.xml"/><Relationship Id="rId249" Type="http://schemas.openxmlformats.org/officeDocument/2006/relationships/customXml" Target="../ink/ink1135.xml"/><Relationship Id="rId414" Type="http://schemas.openxmlformats.org/officeDocument/2006/relationships/image" Target="../media/image788.png"/><Relationship Id="rId456" Type="http://schemas.openxmlformats.org/officeDocument/2006/relationships/image" Target="../media/image809.png"/><Relationship Id="rId13" Type="http://schemas.openxmlformats.org/officeDocument/2006/relationships/customXml" Target="../ink/ink1017.xml"/><Relationship Id="rId109" Type="http://schemas.openxmlformats.org/officeDocument/2006/relationships/customXml" Target="../ink/ink1065.xml"/><Relationship Id="rId260" Type="http://schemas.openxmlformats.org/officeDocument/2006/relationships/image" Target="../media/image711.png"/><Relationship Id="rId316" Type="http://schemas.openxmlformats.org/officeDocument/2006/relationships/image" Target="../media/image739.png"/><Relationship Id="rId55" Type="http://schemas.openxmlformats.org/officeDocument/2006/relationships/customXml" Target="../ink/ink1038.xml"/><Relationship Id="rId97" Type="http://schemas.openxmlformats.org/officeDocument/2006/relationships/customXml" Target="../ink/ink1059.xml"/><Relationship Id="rId120" Type="http://schemas.openxmlformats.org/officeDocument/2006/relationships/image" Target="../media/image637.png"/><Relationship Id="rId358" Type="http://schemas.openxmlformats.org/officeDocument/2006/relationships/image" Target="../media/image760.png"/><Relationship Id="rId162" Type="http://schemas.openxmlformats.org/officeDocument/2006/relationships/image" Target="../media/image662.png"/><Relationship Id="rId218" Type="http://schemas.openxmlformats.org/officeDocument/2006/relationships/image" Target="../media/image690.png"/><Relationship Id="rId425" Type="http://schemas.openxmlformats.org/officeDocument/2006/relationships/customXml" Target="../ink/ink1223.xml"/><Relationship Id="rId271" Type="http://schemas.openxmlformats.org/officeDocument/2006/relationships/customXml" Target="../ink/ink1146.xml"/><Relationship Id="rId24" Type="http://schemas.openxmlformats.org/officeDocument/2006/relationships/image" Target="../media/image589.png"/><Relationship Id="rId66" Type="http://schemas.openxmlformats.org/officeDocument/2006/relationships/image" Target="../media/image610.png"/><Relationship Id="rId131" Type="http://schemas.openxmlformats.org/officeDocument/2006/relationships/customXml" Target="../ink/ink1076.xml"/><Relationship Id="rId327" Type="http://schemas.openxmlformats.org/officeDocument/2006/relationships/customXml" Target="../ink/ink1174.xml"/><Relationship Id="rId369" Type="http://schemas.openxmlformats.org/officeDocument/2006/relationships/customXml" Target="../ink/ink1195.xml"/><Relationship Id="rId173" Type="http://schemas.openxmlformats.org/officeDocument/2006/relationships/customXml" Target="../ink/ink1097.xml"/><Relationship Id="rId229" Type="http://schemas.openxmlformats.org/officeDocument/2006/relationships/customXml" Target="../ink/ink1125.xml"/><Relationship Id="rId380" Type="http://schemas.openxmlformats.org/officeDocument/2006/relationships/image" Target="../media/image771.png"/><Relationship Id="rId436" Type="http://schemas.openxmlformats.org/officeDocument/2006/relationships/image" Target="../media/image799.png"/><Relationship Id="rId240" Type="http://schemas.openxmlformats.org/officeDocument/2006/relationships/image" Target="../media/image701.png"/><Relationship Id="rId35" Type="http://schemas.openxmlformats.org/officeDocument/2006/relationships/customXml" Target="../ink/ink1028.xml"/><Relationship Id="rId77" Type="http://schemas.openxmlformats.org/officeDocument/2006/relationships/customXml" Target="../ink/ink1049.xml"/><Relationship Id="rId100" Type="http://schemas.openxmlformats.org/officeDocument/2006/relationships/image" Target="../media/image627.png"/><Relationship Id="rId282" Type="http://schemas.openxmlformats.org/officeDocument/2006/relationships/image" Target="../media/image722.png"/><Relationship Id="rId338" Type="http://schemas.openxmlformats.org/officeDocument/2006/relationships/image" Target="../media/image750.png"/><Relationship Id="rId8" Type="http://schemas.openxmlformats.org/officeDocument/2006/relationships/image" Target="../media/image581.png"/><Relationship Id="rId142" Type="http://schemas.openxmlformats.org/officeDocument/2006/relationships/image" Target="../media/image648.png"/><Relationship Id="rId184" Type="http://schemas.openxmlformats.org/officeDocument/2006/relationships/image" Target="../media/image673.png"/><Relationship Id="rId391" Type="http://schemas.openxmlformats.org/officeDocument/2006/relationships/customXml" Target="../ink/ink1206.xml"/><Relationship Id="rId405" Type="http://schemas.openxmlformats.org/officeDocument/2006/relationships/customXml" Target="../ink/ink1213.xml"/><Relationship Id="rId447" Type="http://schemas.openxmlformats.org/officeDocument/2006/relationships/customXml" Target="../ink/ink1234.xml"/><Relationship Id="rId251" Type="http://schemas.openxmlformats.org/officeDocument/2006/relationships/customXml" Target="../ink/ink1136.xml"/><Relationship Id="rId46" Type="http://schemas.openxmlformats.org/officeDocument/2006/relationships/image" Target="../media/image600.png"/><Relationship Id="rId293" Type="http://schemas.openxmlformats.org/officeDocument/2006/relationships/customXml" Target="../ink/ink1157.xml"/><Relationship Id="rId307" Type="http://schemas.openxmlformats.org/officeDocument/2006/relationships/customXml" Target="../ink/ink1164.xml"/><Relationship Id="rId349" Type="http://schemas.openxmlformats.org/officeDocument/2006/relationships/customXml" Target="../ink/ink1185.xml"/><Relationship Id="rId88" Type="http://schemas.openxmlformats.org/officeDocument/2006/relationships/image" Target="../media/image621.png"/><Relationship Id="rId111" Type="http://schemas.openxmlformats.org/officeDocument/2006/relationships/customXml" Target="../ink/ink1066.xml"/><Relationship Id="rId153" Type="http://schemas.openxmlformats.org/officeDocument/2006/relationships/customXml" Target="../ink/ink1087.xml"/><Relationship Id="rId195" Type="http://schemas.openxmlformats.org/officeDocument/2006/relationships/customXml" Target="../ink/ink1108.xml"/><Relationship Id="rId209" Type="http://schemas.openxmlformats.org/officeDocument/2006/relationships/customXml" Target="../ink/ink1115.xml"/><Relationship Id="rId360" Type="http://schemas.openxmlformats.org/officeDocument/2006/relationships/image" Target="../media/image761.png"/><Relationship Id="rId416" Type="http://schemas.openxmlformats.org/officeDocument/2006/relationships/image" Target="../media/image789.png"/><Relationship Id="rId220" Type="http://schemas.openxmlformats.org/officeDocument/2006/relationships/image" Target="../media/image691.png"/><Relationship Id="rId458" Type="http://schemas.openxmlformats.org/officeDocument/2006/relationships/image" Target="../media/image810.png"/><Relationship Id="rId15" Type="http://schemas.openxmlformats.org/officeDocument/2006/relationships/customXml" Target="../ink/ink1018.xml"/><Relationship Id="rId57" Type="http://schemas.openxmlformats.org/officeDocument/2006/relationships/customXml" Target="../ink/ink1039.xml"/><Relationship Id="rId262" Type="http://schemas.openxmlformats.org/officeDocument/2006/relationships/image" Target="../media/image712.png"/><Relationship Id="rId318" Type="http://schemas.openxmlformats.org/officeDocument/2006/relationships/image" Target="../media/image740.png"/><Relationship Id="rId99" Type="http://schemas.openxmlformats.org/officeDocument/2006/relationships/customXml" Target="../ink/ink1060.xml"/><Relationship Id="rId122" Type="http://schemas.openxmlformats.org/officeDocument/2006/relationships/image" Target="../media/image638.png"/><Relationship Id="rId164" Type="http://schemas.openxmlformats.org/officeDocument/2006/relationships/image" Target="../media/image663.png"/><Relationship Id="rId371" Type="http://schemas.openxmlformats.org/officeDocument/2006/relationships/customXml" Target="../ink/ink1196.xml"/><Relationship Id="rId427" Type="http://schemas.openxmlformats.org/officeDocument/2006/relationships/customXml" Target="../ink/ink1224.xml"/><Relationship Id="rId26" Type="http://schemas.openxmlformats.org/officeDocument/2006/relationships/image" Target="../media/image590.png"/><Relationship Id="rId231" Type="http://schemas.openxmlformats.org/officeDocument/2006/relationships/customXml" Target="../ink/ink1126.xml"/><Relationship Id="rId273" Type="http://schemas.openxmlformats.org/officeDocument/2006/relationships/customXml" Target="../ink/ink1147.xml"/><Relationship Id="rId329" Type="http://schemas.openxmlformats.org/officeDocument/2006/relationships/customXml" Target="../ink/ink1175.xml"/><Relationship Id="rId68" Type="http://schemas.openxmlformats.org/officeDocument/2006/relationships/image" Target="../media/image611.png"/><Relationship Id="rId133" Type="http://schemas.openxmlformats.org/officeDocument/2006/relationships/customXml" Target="../ink/ink1077.xml"/><Relationship Id="rId175" Type="http://schemas.openxmlformats.org/officeDocument/2006/relationships/customXml" Target="../ink/ink1098.xml"/><Relationship Id="rId340" Type="http://schemas.openxmlformats.org/officeDocument/2006/relationships/image" Target="../media/image751.png"/><Relationship Id="rId200" Type="http://schemas.openxmlformats.org/officeDocument/2006/relationships/image" Target="../media/image681.png"/><Relationship Id="rId382" Type="http://schemas.openxmlformats.org/officeDocument/2006/relationships/image" Target="../media/image772.png"/><Relationship Id="rId438" Type="http://schemas.openxmlformats.org/officeDocument/2006/relationships/image" Target="../media/image800.png"/><Relationship Id="rId242" Type="http://schemas.openxmlformats.org/officeDocument/2006/relationships/image" Target="../media/image702.png"/><Relationship Id="rId284" Type="http://schemas.openxmlformats.org/officeDocument/2006/relationships/image" Target="../media/image723.png"/><Relationship Id="rId37" Type="http://schemas.openxmlformats.org/officeDocument/2006/relationships/customXml" Target="../ink/ink1029.xml"/><Relationship Id="rId79" Type="http://schemas.openxmlformats.org/officeDocument/2006/relationships/customXml" Target="../ink/ink1050.xml"/><Relationship Id="rId102" Type="http://schemas.openxmlformats.org/officeDocument/2006/relationships/image" Target="../media/image628.png"/><Relationship Id="rId144" Type="http://schemas.openxmlformats.org/officeDocument/2006/relationships/image" Target="../media/image649.png"/><Relationship Id="rId90" Type="http://schemas.openxmlformats.org/officeDocument/2006/relationships/image" Target="../media/image622.png"/><Relationship Id="rId186" Type="http://schemas.openxmlformats.org/officeDocument/2006/relationships/image" Target="../media/image674.png"/><Relationship Id="rId351" Type="http://schemas.openxmlformats.org/officeDocument/2006/relationships/customXml" Target="../ink/ink1186.xml"/><Relationship Id="rId393" Type="http://schemas.openxmlformats.org/officeDocument/2006/relationships/customXml" Target="../ink/ink1207.xml"/><Relationship Id="rId407" Type="http://schemas.openxmlformats.org/officeDocument/2006/relationships/customXml" Target="../ink/ink1214.xml"/><Relationship Id="rId449" Type="http://schemas.openxmlformats.org/officeDocument/2006/relationships/customXml" Target="../ink/ink1235.xml"/><Relationship Id="rId211" Type="http://schemas.openxmlformats.org/officeDocument/2006/relationships/customXml" Target="../ink/ink1116.xml"/><Relationship Id="rId253" Type="http://schemas.openxmlformats.org/officeDocument/2006/relationships/customXml" Target="../ink/ink1137.xml"/><Relationship Id="rId295" Type="http://schemas.openxmlformats.org/officeDocument/2006/relationships/customXml" Target="../ink/ink1158.xml"/><Relationship Id="rId309" Type="http://schemas.openxmlformats.org/officeDocument/2006/relationships/customXml" Target="../ink/ink1165.xml"/><Relationship Id="rId460" Type="http://schemas.openxmlformats.org/officeDocument/2006/relationships/image" Target="../media/image811.png"/><Relationship Id="rId48" Type="http://schemas.openxmlformats.org/officeDocument/2006/relationships/image" Target="../media/image601.png"/><Relationship Id="rId113" Type="http://schemas.openxmlformats.org/officeDocument/2006/relationships/customXml" Target="../ink/ink1067.xml"/><Relationship Id="rId320" Type="http://schemas.openxmlformats.org/officeDocument/2006/relationships/image" Target="../media/image741.png"/><Relationship Id="rId155" Type="http://schemas.openxmlformats.org/officeDocument/2006/relationships/customXml" Target="../ink/ink1088.xml"/><Relationship Id="rId197" Type="http://schemas.openxmlformats.org/officeDocument/2006/relationships/customXml" Target="../ink/ink1109.xml"/><Relationship Id="rId362" Type="http://schemas.openxmlformats.org/officeDocument/2006/relationships/image" Target="../media/image762.png"/><Relationship Id="rId418" Type="http://schemas.openxmlformats.org/officeDocument/2006/relationships/image" Target="../media/image790.png"/><Relationship Id="rId222" Type="http://schemas.openxmlformats.org/officeDocument/2006/relationships/image" Target="../media/image692.png"/><Relationship Id="rId264" Type="http://schemas.openxmlformats.org/officeDocument/2006/relationships/image" Target="../media/image713.png"/><Relationship Id="rId17" Type="http://schemas.openxmlformats.org/officeDocument/2006/relationships/customXml" Target="../ink/ink1019.xml"/><Relationship Id="rId59" Type="http://schemas.openxmlformats.org/officeDocument/2006/relationships/customXml" Target="../ink/ink1040.xml"/><Relationship Id="rId124" Type="http://schemas.openxmlformats.org/officeDocument/2006/relationships/image" Target="../media/image639.png"/><Relationship Id="rId70" Type="http://schemas.openxmlformats.org/officeDocument/2006/relationships/image" Target="../media/image612.png"/><Relationship Id="rId166" Type="http://schemas.openxmlformats.org/officeDocument/2006/relationships/image" Target="../media/image664.png"/><Relationship Id="rId331" Type="http://schemas.openxmlformats.org/officeDocument/2006/relationships/customXml" Target="../ink/ink1176.xml"/><Relationship Id="rId373" Type="http://schemas.openxmlformats.org/officeDocument/2006/relationships/customXml" Target="../ink/ink1197.xml"/><Relationship Id="rId429" Type="http://schemas.openxmlformats.org/officeDocument/2006/relationships/customXml" Target="../ink/ink1225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127.xml"/><Relationship Id="rId440" Type="http://schemas.openxmlformats.org/officeDocument/2006/relationships/image" Target="../media/image801.png"/><Relationship Id="rId28" Type="http://schemas.openxmlformats.org/officeDocument/2006/relationships/image" Target="../media/image591.png"/><Relationship Id="rId275" Type="http://schemas.openxmlformats.org/officeDocument/2006/relationships/customXml" Target="../ink/ink1148.xml"/><Relationship Id="rId300" Type="http://schemas.openxmlformats.org/officeDocument/2006/relationships/image" Target="../media/image731.png"/><Relationship Id="rId81" Type="http://schemas.openxmlformats.org/officeDocument/2006/relationships/customXml" Target="../ink/ink1051.xml"/><Relationship Id="rId135" Type="http://schemas.openxmlformats.org/officeDocument/2006/relationships/customXml" Target="../ink/ink1078.xml"/><Relationship Id="rId177" Type="http://schemas.openxmlformats.org/officeDocument/2006/relationships/customXml" Target="../ink/ink1099.xml"/><Relationship Id="rId342" Type="http://schemas.openxmlformats.org/officeDocument/2006/relationships/image" Target="../media/image752.png"/><Relationship Id="rId384" Type="http://schemas.openxmlformats.org/officeDocument/2006/relationships/image" Target="../media/image773.png"/><Relationship Id="rId202" Type="http://schemas.openxmlformats.org/officeDocument/2006/relationships/image" Target="../media/image682.png"/><Relationship Id="rId244" Type="http://schemas.openxmlformats.org/officeDocument/2006/relationships/image" Target="../media/image703.png"/><Relationship Id="rId39" Type="http://schemas.openxmlformats.org/officeDocument/2006/relationships/customXml" Target="../ink/ink1030.xml"/><Relationship Id="rId286" Type="http://schemas.openxmlformats.org/officeDocument/2006/relationships/image" Target="../media/image724.png"/><Relationship Id="rId451" Type="http://schemas.openxmlformats.org/officeDocument/2006/relationships/customXml" Target="../ink/ink1236.xml"/><Relationship Id="rId50" Type="http://schemas.openxmlformats.org/officeDocument/2006/relationships/image" Target="../media/image602.png"/><Relationship Id="rId104" Type="http://schemas.openxmlformats.org/officeDocument/2006/relationships/image" Target="../media/image629.png"/><Relationship Id="rId146" Type="http://schemas.openxmlformats.org/officeDocument/2006/relationships/image" Target="../media/image650.png"/><Relationship Id="rId188" Type="http://schemas.openxmlformats.org/officeDocument/2006/relationships/image" Target="../media/image675.png"/><Relationship Id="rId311" Type="http://schemas.openxmlformats.org/officeDocument/2006/relationships/customXml" Target="../ink/ink1166.xml"/><Relationship Id="rId353" Type="http://schemas.openxmlformats.org/officeDocument/2006/relationships/customXml" Target="../ink/ink1187.xml"/><Relationship Id="rId395" Type="http://schemas.openxmlformats.org/officeDocument/2006/relationships/customXml" Target="../ink/ink1208.xml"/><Relationship Id="rId409" Type="http://schemas.openxmlformats.org/officeDocument/2006/relationships/customXml" Target="../ink/ink1215.xml"/><Relationship Id="rId92" Type="http://schemas.openxmlformats.org/officeDocument/2006/relationships/image" Target="../media/image623.png"/><Relationship Id="rId213" Type="http://schemas.openxmlformats.org/officeDocument/2006/relationships/customXml" Target="../ink/ink1117.xml"/><Relationship Id="rId420" Type="http://schemas.openxmlformats.org/officeDocument/2006/relationships/image" Target="../media/image791.png"/><Relationship Id="rId255" Type="http://schemas.openxmlformats.org/officeDocument/2006/relationships/customXml" Target="../ink/ink1138.xml"/><Relationship Id="rId297" Type="http://schemas.openxmlformats.org/officeDocument/2006/relationships/customXml" Target="../ink/ink1159.xml"/><Relationship Id="rId462" Type="http://schemas.openxmlformats.org/officeDocument/2006/relationships/image" Target="../media/image812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99.xml"/><Relationship Id="rId299" Type="http://schemas.openxmlformats.org/officeDocument/2006/relationships/customXml" Target="../ink/ink1390.xml"/><Relationship Id="rId21" Type="http://schemas.openxmlformats.org/officeDocument/2006/relationships/customXml" Target="../ink/ink1251.xml"/><Relationship Id="rId63" Type="http://schemas.openxmlformats.org/officeDocument/2006/relationships/customXml" Target="../ink/ink1272.xml"/><Relationship Id="rId159" Type="http://schemas.openxmlformats.org/officeDocument/2006/relationships/customXml" Target="../ink/ink1320.xml"/><Relationship Id="rId324" Type="http://schemas.openxmlformats.org/officeDocument/2006/relationships/image" Target="../media/image743.png"/><Relationship Id="rId366" Type="http://schemas.openxmlformats.org/officeDocument/2006/relationships/image" Target="../media/image766.png"/><Relationship Id="rId170" Type="http://schemas.openxmlformats.org/officeDocument/2006/relationships/image" Target="../media/image666.png"/><Relationship Id="rId226" Type="http://schemas.openxmlformats.org/officeDocument/2006/relationships/image" Target="../media/image694.png"/><Relationship Id="rId433" Type="http://schemas.openxmlformats.org/officeDocument/2006/relationships/customXml" Target="../ink/ink1457.xml"/><Relationship Id="rId268" Type="http://schemas.openxmlformats.org/officeDocument/2006/relationships/image" Target="../media/image715.png"/><Relationship Id="rId32" Type="http://schemas.openxmlformats.org/officeDocument/2006/relationships/image" Target="../media/image593.png"/><Relationship Id="rId74" Type="http://schemas.openxmlformats.org/officeDocument/2006/relationships/image" Target="../media/image614.png"/><Relationship Id="rId128" Type="http://schemas.openxmlformats.org/officeDocument/2006/relationships/image" Target="../media/image641.png"/><Relationship Id="rId335" Type="http://schemas.openxmlformats.org/officeDocument/2006/relationships/customXml" Target="../ink/ink1408.xml"/><Relationship Id="rId377" Type="http://schemas.openxmlformats.org/officeDocument/2006/relationships/customXml" Target="../ink/ink1429.xml"/><Relationship Id="rId5" Type="http://schemas.openxmlformats.org/officeDocument/2006/relationships/customXml" Target="../ink/ink1243.xml"/><Relationship Id="rId181" Type="http://schemas.openxmlformats.org/officeDocument/2006/relationships/customXml" Target="../ink/ink1331.xml"/><Relationship Id="rId237" Type="http://schemas.openxmlformats.org/officeDocument/2006/relationships/customXml" Target="../ink/ink1359.xml"/><Relationship Id="rId402" Type="http://schemas.openxmlformats.org/officeDocument/2006/relationships/image" Target="../media/image784.png"/><Relationship Id="rId279" Type="http://schemas.openxmlformats.org/officeDocument/2006/relationships/customXml" Target="../ink/ink1380.xml"/><Relationship Id="rId444" Type="http://schemas.openxmlformats.org/officeDocument/2006/relationships/image" Target="../media/image805.png"/><Relationship Id="rId43" Type="http://schemas.openxmlformats.org/officeDocument/2006/relationships/customXml" Target="../ink/ink1262.xml"/><Relationship Id="rId139" Type="http://schemas.openxmlformats.org/officeDocument/2006/relationships/customXml" Target="../ink/ink1310.xml"/><Relationship Id="rId290" Type="http://schemas.openxmlformats.org/officeDocument/2006/relationships/image" Target="../media/image726.png"/><Relationship Id="rId304" Type="http://schemas.openxmlformats.org/officeDocument/2006/relationships/image" Target="../media/image733.png"/><Relationship Id="rId346" Type="http://schemas.openxmlformats.org/officeDocument/2006/relationships/image" Target="../media/image754.png"/><Relationship Id="rId388" Type="http://schemas.openxmlformats.org/officeDocument/2006/relationships/image" Target="../media/image777.png"/><Relationship Id="rId85" Type="http://schemas.openxmlformats.org/officeDocument/2006/relationships/customXml" Target="../ink/ink1283.xml"/><Relationship Id="rId150" Type="http://schemas.openxmlformats.org/officeDocument/2006/relationships/image" Target="../media/image652.png"/><Relationship Id="rId192" Type="http://schemas.openxmlformats.org/officeDocument/2006/relationships/image" Target="../media/image677.png"/><Relationship Id="rId206" Type="http://schemas.openxmlformats.org/officeDocument/2006/relationships/image" Target="../media/image684.png"/><Relationship Id="rId413" Type="http://schemas.openxmlformats.org/officeDocument/2006/relationships/customXml" Target="../ink/ink1447.xml"/><Relationship Id="rId248" Type="http://schemas.openxmlformats.org/officeDocument/2006/relationships/image" Target="../media/image705.png"/><Relationship Id="rId455" Type="http://schemas.openxmlformats.org/officeDocument/2006/relationships/customXml" Target="../ink/ink1468.xml"/><Relationship Id="rId12" Type="http://schemas.openxmlformats.org/officeDocument/2006/relationships/image" Target="../media/image583.png"/><Relationship Id="rId108" Type="http://schemas.openxmlformats.org/officeDocument/2006/relationships/image" Target="../media/image631.png"/><Relationship Id="rId315" Type="http://schemas.openxmlformats.org/officeDocument/2006/relationships/customXml" Target="../ink/ink1398.xml"/><Relationship Id="rId357" Type="http://schemas.openxmlformats.org/officeDocument/2006/relationships/customXml" Target="../ink/ink1419.xml"/><Relationship Id="rId54" Type="http://schemas.openxmlformats.org/officeDocument/2006/relationships/image" Target="../media/image604.png"/><Relationship Id="rId96" Type="http://schemas.openxmlformats.org/officeDocument/2006/relationships/image" Target="../media/image625.png"/><Relationship Id="rId161" Type="http://schemas.openxmlformats.org/officeDocument/2006/relationships/customXml" Target="../ink/ink1321.xml"/><Relationship Id="rId217" Type="http://schemas.openxmlformats.org/officeDocument/2006/relationships/customXml" Target="../ink/ink1349.xml"/><Relationship Id="rId399" Type="http://schemas.openxmlformats.org/officeDocument/2006/relationships/customXml" Target="../ink/ink1440.xml"/><Relationship Id="rId259" Type="http://schemas.openxmlformats.org/officeDocument/2006/relationships/customXml" Target="../ink/ink1370.xml"/><Relationship Id="rId424" Type="http://schemas.openxmlformats.org/officeDocument/2006/relationships/image" Target="../media/image795.png"/><Relationship Id="rId23" Type="http://schemas.openxmlformats.org/officeDocument/2006/relationships/customXml" Target="../ink/ink1252.xml"/><Relationship Id="rId119" Type="http://schemas.openxmlformats.org/officeDocument/2006/relationships/customXml" Target="../ink/ink1300.xml"/><Relationship Id="rId270" Type="http://schemas.openxmlformats.org/officeDocument/2006/relationships/image" Target="../media/image716.png"/><Relationship Id="rId326" Type="http://schemas.openxmlformats.org/officeDocument/2006/relationships/image" Target="../media/image744.png"/><Relationship Id="rId65" Type="http://schemas.openxmlformats.org/officeDocument/2006/relationships/customXml" Target="../ink/ink1273.xml"/><Relationship Id="rId130" Type="http://schemas.openxmlformats.org/officeDocument/2006/relationships/image" Target="../media/image642.png"/><Relationship Id="rId368" Type="http://schemas.openxmlformats.org/officeDocument/2006/relationships/image" Target="../media/image767.png"/><Relationship Id="rId172" Type="http://schemas.openxmlformats.org/officeDocument/2006/relationships/image" Target="../media/image667.png"/><Relationship Id="rId228" Type="http://schemas.openxmlformats.org/officeDocument/2006/relationships/image" Target="../media/image695.png"/><Relationship Id="rId435" Type="http://schemas.openxmlformats.org/officeDocument/2006/relationships/customXml" Target="../ink/ink1458.xml"/><Relationship Id="rId281" Type="http://schemas.openxmlformats.org/officeDocument/2006/relationships/customXml" Target="../ink/ink1381.xml"/><Relationship Id="rId337" Type="http://schemas.openxmlformats.org/officeDocument/2006/relationships/customXml" Target="../ink/ink1409.xml"/><Relationship Id="rId34" Type="http://schemas.openxmlformats.org/officeDocument/2006/relationships/image" Target="../media/image594.png"/><Relationship Id="rId76" Type="http://schemas.openxmlformats.org/officeDocument/2006/relationships/image" Target="../media/image615.png"/><Relationship Id="rId141" Type="http://schemas.openxmlformats.org/officeDocument/2006/relationships/customXml" Target="../ink/ink1311.xml"/><Relationship Id="rId379" Type="http://schemas.openxmlformats.org/officeDocument/2006/relationships/customXml" Target="../ink/ink1430.xml"/><Relationship Id="rId7" Type="http://schemas.openxmlformats.org/officeDocument/2006/relationships/customXml" Target="../ink/ink1244.xml"/><Relationship Id="rId183" Type="http://schemas.openxmlformats.org/officeDocument/2006/relationships/customXml" Target="../ink/ink1332.xml"/><Relationship Id="rId239" Type="http://schemas.openxmlformats.org/officeDocument/2006/relationships/customXml" Target="../ink/ink1360.xml"/><Relationship Id="rId390" Type="http://schemas.openxmlformats.org/officeDocument/2006/relationships/image" Target="../media/image778.png"/><Relationship Id="rId404" Type="http://schemas.openxmlformats.org/officeDocument/2006/relationships/image" Target="../media/image785.png"/><Relationship Id="rId446" Type="http://schemas.openxmlformats.org/officeDocument/2006/relationships/image" Target="../media/image806.png"/><Relationship Id="rId250" Type="http://schemas.openxmlformats.org/officeDocument/2006/relationships/image" Target="../media/image706.png"/><Relationship Id="rId292" Type="http://schemas.openxmlformats.org/officeDocument/2006/relationships/image" Target="../media/image727.png"/><Relationship Id="rId306" Type="http://schemas.openxmlformats.org/officeDocument/2006/relationships/image" Target="../media/image734.png"/><Relationship Id="rId45" Type="http://schemas.openxmlformats.org/officeDocument/2006/relationships/customXml" Target="../ink/ink1263.xml"/><Relationship Id="rId87" Type="http://schemas.openxmlformats.org/officeDocument/2006/relationships/customXml" Target="../ink/ink1284.xml"/><Relationship Id="rId110" Type="http://schemas.openxmlformats.org/officeDocument/2006/relationships/image" Target="../media/image632.png"/><Relationship Id="rId348" Type="http://schemas.openxmlformats.org/officeDocument/2006/relationships/image" Target="../media/image755.png"/><Relationship Id="rId152" Type="http://schemas.openxmlformats.org/officeDocument/2006/relationships/image" Target="../media/image653.png"/><Relationship Id="rId194" Type="http://schemas.openxmlformats.org/officeDocument/2006/relationships/image" Target="../media/image678.png"/><Relationship Id="rId208" Type="http://schemas.openxmlformats.org/officeDocument/2006/relationships/image" Target="../media/image685.png"/><Relationship Id="rId415" Type="http://schemas.openxmlformats.org/officeDocument/2006/relationships/customXml" Target="../ink/ink1448.xml"/><Relationship Id="rId457" Type="http://schemas.openxmlformats.org/officeDocument/2006/relationships/customXml" Target="../ink/ink1469.xml"/><Relationship Id="rId261" Type="http://schemas.openxmlformats.org/officeDocument/2006/relationships/customXml" Target="../ink/ink1371.xml"/><Relationship Id="rId14" Type="http://schemas.openxmlformats.org/officeDocument/2006/relationships/image" Target="../media/image584.png"/><Relationship Id="rId56" Type="http://schemas.openxmlformats.org/officeDocument/2006/relationships/image" Target="../media/image605.png"/><Relationship Id="rId317" Type="http://schemas.openxmlformats.org/officeDocument/2006/relationships/customXml" Target="../ink/ink1399.xml"/><Relationship Id="rId359" Type="http://schemas.openxmlformats.org/officeDocument/2006/relationships/customXml" Target="../ink/ink1420.xml"/><Relationship Id="rId98" Type="http://schemas.openxmlformats.org/officeDocument/2006/relationships/image" Target="../media/image626.png"/><Relationship Id="rId121" Type="http://schemas.openxmlformats.org/officeDocument/2006/relationships/customXml" Target="../ink/ink1301.xml"/><Relationship Id="rId163" Type="http://schemas.openxmlformats.org/officeDocument/2006/relationships/customXml" Target="../ink/ink1322.xml"/><Relationship Id="rId219" Type="http://schemas.openxmlformats.org/officeDocument/2006/relationships/customXml" Target="../ink/ink1350.xml"/><Relationship Id="rId370" Type="http://schemas.openxmlformats.org/officeDocument/2006/relationships/image" Target="../media/image768.png"/><Relationship Id="rId426" Type="http://schemas.openxmlformats.org/officeDocument/2006/relationships/image" Target="../media/image796.png"/><Relationship Id="rId230" Type="http://schemas.openxmlformats.org/officeDocument/2006/relationships/image" Target="../media/image696.png"/><Relationship Id="rId25" Type="http://schemas.openxmlformats.org/officeDocument/2006/relationships/customXml" Target="../ink/ink1253.xml"/><Relationship Id="rId67" Type="http://schemas.openxmlformats.org/officeDocument/2006/relationships/customXml" Target="../ink/ink1274.xml"/><Relationship Id="rId272" Type="http://schemas.openxmlformats.org/officeDocument/2006/relationships/image" Target="../media/image717.png"/><Relationship Id="rId328" Type="http://schemas.openxmlformats.org/officeDocument/2006/relationships/image" Target="../media/image745.png"/><Relationship Id="rId132" Type="http://schemas.openxmlformats.org/officeDocument/2006/relationships/image" Target="../media/image643.png"/><Relationship Id="rId174" Type="http://schemas.openxmlformats.org/officeDocument/2006/relationships/image" Target="../media/image668.png"/><Relationship Id="rId381" Type="http://schemas.openxmlformats.org/officeDocument/2006/relationships/customXml" Target="../ink/ink1431.xml"/><Relationship Id="rId241" Type="http://schemas.openxmlformats.org/officeDocument/2006/relationships/customXml" Target="../ink/ink1361.xml"/><Relationship Id="rId437" Type="http://schemas.openxmlformats.org/officeDocument/2006/relationships/customXml" Target="../ink/ink1459.xml"/><Relationship Id="rId36" Type="http://schemas.openxmlformats.org/officeDocument/2006/relationships/image" Target="../media/image595.png"/><Relationship Id="rId283" Type="http://schemas.openxmlformats.org/officeDocument/2006/relationships/customXml" Target="../ink/ink1382.xml"/><Relationship Id="rId339" Type="http://schemas.openxmlformats.org/officeDocument/2006/relationships/customXml" Target="../ink/ink1410.xml"/><Relationship Id="rId78" Type="http://schemas.openxmlformats.org/officeDocument/2006/relationships/image" Target="../media/image616.png"/><Relationship Id="rId101" Type="http://schemas.openxmlformats.org/officeDocument/2006/relationships/customXml" Target="../ink/ink1291.xml"/><Relationship Id="rId143" Type="http://schemas.openxmlformats.org/officeDocument/2006/relationships/customXml" Target="../ink/ink1312.xml"/><Relationship Id="rId185" Type="http://schemas.openxmlformats.org/officeDocument/2006/relationships/customXml" Target="../ink/ink1333.xml"/><Relationship Id="rId350" Type="http://schemas.openxmlformats.org/officeDocument/2006/relationships/image" Target="../media/image756.png"/><Relationship Id="rId406" Type="http://schemas.openxmlformats.org/officeDocument/2006/relationships/image" Target="../media/image786.png"/><Relationship Id="rId9" Type="http://schemas.openxmlformats.org/officeDocument/2006/relationships/customXml" Target="../ink/ink1245.xml"/><Relationship Id="rId210" Type="http://schemas.openxmlformats.org/officeDocument/2006/relationships/image" Target="../media/image686.png"/><Relationship Id="rId392" Type="http://schemas.openxmlformats.org/officeDocument/2006/relationships/image" Target="../media/image779.png"/><Relationship Id="rId448" Type="http://schemas.openxmlformats.org/officeDocument/2006/relationships/image" Target="../media/image807.png"/><Relationship Id="rId252" Type="http://schemas.openxmlformats.org/officeDocument/2006/relationships/image" Target="../media/image707.png"/><Relationship Id="rId294" Type="http://schemas.openxmlformats.org/officeDocument/2006/relationships/image" Target="../media/image728.png"/><Relationship Id="rId308" Type="http://schemas.openxmlformats.org/officeDocument/2006/relationships/image" Target="../media/image735.png"/><Relationship Id="rId47" Type="http://schemas.openxmlformats.org/officeDocument/2006/relationships/customXml" Target="../ink/ink1264.xml"/><Relationship Id="rId89" Type="http://schemas.openxmlformats.org/officeDocument/2006/relationships/customXml" Target="../ink/ink1285.xml"/><Relationship Id="rId112" Type="http://schemas.openxmlformats.org/officeDocument/2006/relationships/image" Target="../media/image633.png"/><Relationship Id="rId154" Type="http://schemas.openxmlformats.org/officeDocument/2006/relationships/image" Target="../media/image654.png"/><Relationship Id="rId361" Type="http://schemas.openxmlformats.org/officeDocument/2006/relationships/customXml" Target="../ink/ink1421.xml"/><Relationship Id="rId196" Type="http://schemas.openxmlformats.org/officeDocument/2006/relationships/image" Target="../media/image679.png"/><Relationship Id="rId417" Type="http://schemas.openxmlformats.org/officeDocument/2006/relationships/customXml" Target="../ink/ink1449.xml"/><Relationship Id="rId16" Type="http://schemas.openxmlformats.org/officeDocument/2006/relationships/image" Target="../media/image585.png"/><Relationship Id="rId221" Type="http://schemas.openxmlformats.org/officeDocument/2006/relationships/customXml" Target="../ink/ink1351.xml"/><Relationship Id="rId263" Type="http://schemas.openxmlformats.org/officeDocument/2006/relationships/customXml" Target="../ink/ink1372.xml"/><Relationship Id="rId319" Type="http://schemas.openxmlformats.org/officeDocument/2006/relationships/customXml" Target="../ink/ink1400.xml"/><Relationship Id="rId58" Type="http://schemas.openxmlformats.org/officeDocument/2006/relationships/image" Target="../media/image606.png"/><Relationship Id="rId123" Type="http://schemas.openxmlformats.org/officeDocument/2006/relationships/customXml" Target="../ink/ink1302.xml"/><Relationship Id="rId330" Type="http://schemas.openxmlformats.org/officeDocument/2006/relationships/image" Target="../media/image746.png"/><Relationship Id="rId165" Type="http://schemas.openxmlformats.org/officeDocument/2006/relationships/customXml" Target="../ink/ink1323.xml"/><Relationship Id="rId372" Type="http://schemas.openxmlformats.org/officeDocument/2006/relationships/image" Target="../media/image769.png"/><Relationship Id="rId428" Type="http://schemas.openxmlformats.org/officeDocument/2006/relationships/image" Target="../media/image797.png"/><Relationship Id="rId232" Type="http://schemas.openxmlformats.org/officeDocument/2006/relationships/image" Target="../media/image697.png"/><Relationship Id="rId274" Type="http://schemas.openxmlformats.org/officeDocument/2006/relationships/image" Target="../media/image718.png"/><Relationship Id="rId27" Type="http://schemas.openxmlformats.org/officeDocument/2006/relationships/customXml" Target="../ink/ink1254.xml"/><Relationship Id="rId69" Type="http://schemas.openxmlformats.org/officeDocument/2006/relationships/customXml" Target="../ink/ink1275.xml"/><Relationship Id="rId134" Type="http://schemas.openxmlformats.org/officeDocument/2006/relationships/image" Target="../media/image644.png"/><Relationship Id="rId80" Type="http://schemas.openxmlformats.org/officeDocument/2006/relationships/image" Target="../media/image617.png"/><Relationship Id="rId176" Type="http://schemas.openxmlformats.org/officeDocument/2006/relationships/image" Target="../media/image669.png"/><Relationship Id="rId341" Type="http://schemas.openxmlformats.org/officeDocument/2006/relationships/customXml" Target="../ink/ink1411.xml"/><Relationship Id="rId383" Type="http://schemas.openxmlformats.org/officeDocument/2006/relationships/customXml" Target="../ink/ink1432.xml"/><Relationship Id="rId439" Type="http://schemas.openxmlformats.org/officeDocument/2006/relationships/customXml" Target="../ink/ink1460.xml"/><Relationship Id="rId201" Type="http://schemas.openxmlformats.org/officeDocument/2006/relationships/customXml" Target="../ink/ink1341.xml"/><Relationship Id="rId243" Type="http://schemas.openxmlformats.org/officeDocument/2006/relationships/customXml" Target="../ink/ink1362.xml"/><Relationship Id="rId285" Type="http://schemas.openxmlformats.org/officeDocument/2006/relationships/customXml" Target="../ink/ink1383.xml"/><Relationship Id="rId450" Type="http://schemas.openxmlformats.org/officeDocument/2006/relationships/image" Target="../media/image808.png"/><Relationship Id="rId38" Type="http://schemas.openxmlformats.org/officeDocument/2006/relationships/image" Target="../media/image596.png"/><Relationship Id="rId103" Type="http://schemas.openxmlformats.org/officeDocument/2006/relationships/customXml" Target="../ink/ink1292.xml"/><Relationship Id="rId310" Type="http://schemas.openxmlformats.org/officeDocument/2006/relationships/image" Target="../media/image736.png"/><Relationship Id="rId91" Type="http://schemas.openxmlformats.org/officeDocument/2006/relationships/customXml" Target="../ink/ink1286.xml"/><Relationship Id="rId145" Type="http://schemas.openxmlformats.org/officeDocument/2006/relationships/customXml" Target="../ink/ink1313.xml"/><Relationship Id="rId187" Type="http://schemas.openxmlformats.org/officeDocument/2006/relationships/customXml" Target="../ink/ink1334.xml"/><Relationship Id="rId352" Type="http://schemas.openxmlformats.org/officeDocument/2006/relationships/image" Target="../media/image757.png"/><Relationship Id="rId394" Type="http://schemas.openxmlformats.org/officeDocument/2006/relationships/image" Target="../media/image780.png"/><Relationship Id="rId408" Type="http://schemas.openxmlformats.org/officeDocument/2006/relationships/image" Target="../media/image787.png"/><Relationship Id="rId212" Type="http://schemas.openxmlformats.org/officeDocument/2006/relationships/image" Target="../media/image687.png"/><Relationship Id="rId254" Type="http://schemas.openxmlformats.org/officeDocument/2006/relationships/image" Target="../media/image708.png"/><Relationship Id="rId49" Type="http://schemas.openxmlformats.org/officeDocument/2006/relationships/customXml" Target="../ink/ink1265.xml"/><Relationship Id="rId114" Type="http://schemas.openxmlformats.org/officeDocument/2006/relationships/image" Target="../media/image634.png"/><Relationship Id="rId296" Type="http://schemas.openxmlformats.org/officeDocument/2006/relationships/image" Target="../media/image729.png"/><Relationship Id="rId60" Type="http://schemas.openxmlformats.org/officeDocument/2006/relationships/image" Target="../media/image607.png"/><Relationship Id="rId156" Type="http://schemas.openxmlformats.org/officeDocument/2006/relationships/image" Target="../media/image655.png"/><Relationship Id="rId198" Type="http://schemas.openxmlformats.org/officeDocument/2006/relationships/image" Target="../media/image680.png"/><Relationship Id="rId321" Type="http://schemas.openxmlformats.org/officeDocument/2006/relationships/customXml" Target="../ink/ink1401.xml"/><Relationship Id="rId363" Type="http://schemas.openxmlformats.org/officeDocument/2006/relationships/customXml" Target="../ink/ink1422.xml"/><Relationship Id="rId419" Type="http://schemas.openxmlformats.org/officeDocument/2006/relationships/customXml" Target="../ink/ink1450.xml"/><Relationship Id="rId223" Type="http://schemas.openxmlformats.org/officeDocument/2006/relationships/customXml" Target="../ink/ink1352.xml"/><Relationship Id="rId430" Type="http://schemas.openxmlformats.org/officeDocument/2006/relationships/image" Target="../media/image798.png"/><Relationship Id="rId18" Type="http://schemas.openxmlformats.org/officeDocument/2006/relationships/image" Target="../media/image586.png"/><Relationship Id="rId265" Type="http://schemas.openxmlformats.org/officeDocument/2006/relationships/customXml" Target="../ink/ink1373.xml"/><Relationship Id="rId125" Type="http://schemas.openxmlformats.org/officeDocument/2006/relationships/customXml" Target="../ink/ink1303.xml"/><Relationship Id="rId167" Type="http://schemas.openxmlformats.org/officeDocument/2006/relationships/customXml" Target="../ink/ink1324.xml"/><Relationship Id="rId332" Type="http://schemas.openxmlformats.org/officeDocument/2006/relationships/image" Target="../media/image747.png"/><Relationship Id="rId374" Type="http://schemas.openxmlformats.org/officeDocument/2006/relationships/image" Target="../media/image770.png"/><Relationship Id="rId71" Type="http://schemas.openxmlformats.org/officeDocument/2006/relationships/customXml" Target="../ink/ink1276.xml"/><Relationship Id="rId234" Type="http://schemas.openxmlformats.org/officeDocument/2006/relationships/image" Target="../media/image698.png"/><Relationship Id="rId2" Type="http://schemas.openxmlformats.org/officeDocument/2006/relationships/notesSlide" Target="../notesSlides/notesSlide12.xml"/><Relationship Id="rId29" Type="http://schemas.openxmlformats.org/officeDocument/2006/relationships/customXml" Target="../ink/ink1255.xml"/><Relationship Id="rId255" Type="http://schemas.openxmlformats.org/officeDocument/2006/relationships/customXml" Target="../ink/ink1368.xml"/><Relationship Id="rId276" Type="http://schemas.openxmlformats.org/officeDocument/2006/relationships/image" Target="../media/image719.png"/><Relationship Id="rId297" Type="http://schemas.openxmlformats.org/officeDocument/2006/relationships/customXml" Target="../ink/ink1389.xml"/><Relationship Id="rId441" Type="http://schemas.openxmlformats.org/officeDocument/2006/relationships/customXml" Target="../ink/ink1461.xml"/><Relationship Id="rId40" Type="http://schemas.openxmlformats.org/officeDocument/2006/relationships/image" Target="../media/image597.png"/><Relationship Id="rId115" Type="http://schemas.openxmlformats.org/officeDocument/2006/relationships/customXml" Target="../ink/ink1298.xml"/><Relationship Id="rId136" Type="http://schemas.openxmlformats.org/officeDocument/2006/relationships/image" Target="../media/image645.png"/><Relationship Id="rId157" Type="http://schemas.openxmlformats.org/officeDocument/2006/relationships/customXml" Target="../ink/ink1319.xml"/><Relationship Id="rId178" Type="http://schemas.openxmlformats.org/officeDocument/2006/relationships/image" Target="../media/image670.png"/><Relationship Id="rId301" Type="http://schemas.openxmlformats.org/officeDocument/2006/relationships/customXml" Target="../ink/ink1391.xml"/><Relationship Id="rId322" Type="http://schemas.openxmlformats.org/officeDocument/2006/relationships/image" Target="../media/image742.png"/><Relationship Id="rId343" Type="http://schemas.openxmlformats.org/officeDocument/2006/relationships/customXml" Target="../ink/ink1412.xml"/><Relationship Id="rId364" Type="http://schemas.openxmlformats.org/officeDocument/2006/relationships/image" Target="../media/image765.png"/><Relationship Id="rId61" Type="http://schemas.openxmlformats.org/officeDocument/2006/relationships/customXml" Target="../ink/ink1271.xml"/><Relationship Id="rId82" Type="http://schemas.openxmlformats.org/officeDocument/2006/relationships/image" Target="../media/image618.png"/><Relationship Id="rId199" Type="http://schemas.openxmlformats.org/officeDocument/2006/relationships/customXml" Target="../ink/ink1340.xml"/><Relationship Id="rId203" Type="http://schemas.openxmlformats.org/officeDocument/2006/relationships/customXml" Target="../ink/ink1342.xml"/><Relationship Id="rId385" Type="http://schemas.openxmlformats.org/officeDocument/2006/relationships/customXml" Target="../ink/ink1433.xml"/><Relationship Id="rId19" Type="http://schemas.openxmlformats.org/officeDocument/2006/relationships/customXml" Target="../ink/ink1250.xml"/><Relationship Id="rId224" Type="http://schemas.openxmlformats.org/officeDocument/2006/relationships/image" Target="../media/image693.png"/><Relationship Id="rId245" Type="http://schemas.openxmlformats.org/officeDocument/2006/relationships/customXml" Target="../ink/ink1363.xml"/><Relationship Id="rId266" Type="http://schemas.openxmlformats.org/officeDocument/2006/relationships/image" Target="../media/image714.png"/><Relationship Id="rId287" Type="http://schemas.openxmlformats.org/officeDocument/2006/relationships/customXml" Target="../ink/ink1384.xml"/><Relationship Id="rId410" Type="http://schemas.openxmlformats.org/officeDocument/2006/relationships/image" Target="../media/image788.png"/><Relationship Id="rId431" Type="http://schemas.openxmlformats.org/officeDocument/2006/relationships/customXml" Target="../ink/ink1456.xml"/><Relationship Id="rId452" Type="http://schemas.openxmlformats.org/officeDocument/2006/relationships/image" Target="../media/image809.png"/><Relationship Id="rId30" Type="http://schemas.openxmlformats.org/officeDocument/2006/relationships/image" Target="../media/image592.png"/><Relationship Id="rId105" Type="http://schemas.openxmlformats.org/officeDocument/2006/relationships/customXml" Target="../ink/ink1293.xml"/><Relationship Id="rId126" Type="http://schemas.openxmlformats.org/officeDocument/2006/relationships/image" Target="../media/image640.png"/><Relationship Id="rId147" Type="http://schemas.openxmlformats.org/officeDocument/2006/relationships/customXml" Target="../ink/ink1314.xml"/><Relationship Id="rId168" Type="http://schemas.openxmlformats.org/officeDocument/2006/relationships/image" Target="../media/image665.png"/><Relationship Id="rId312" Type="http://schemas.openxmlformats.org/officeDocument/2006/relationships/image" Target="../media/image737.png"/><Relationship Id="rId333" Type="http://schemas.openxmlformats.org/officeDocument/2006/relationships/customXml" Target="../ink/ink1407.xml"/><Relationship Id="rId354" Type="http://schemas.openxmlformats.org/officeDocument/2006/relationships/image" Target="../media/image758.png"/><Relationship Id="rId51" Type="http://schemas.openxmlformats.org/officeDocument/2006/relationships/customXml" Target="../ink/ink1266.xml"/><Relationship Id="rId72" Type="http://schemas.openxmlformats.org/officeDocument/2006/relationships/image" Target="../media/image613.png"/><Relationship Id="rId93" Type="http://schemas.openxmlformats.org/officeDocument/2006/relationships/customXml" Target="../ink/ink1287.xml"/><Relationship Id="rId189" Type="http://schemas.openxmlformats.org/officeDocument/2006/relationships/customXml" Target="../ink/ink1335.xml"/><Relationship Id="rId375" Type="http://schemas.openxmlformats.org/officeDocument/2006/relationships/customXml" Target="../ink/ink1428.xml"/><Relationship Id="rId396" Type="http://schemas.openxmlformats.org/officeDocument/2006/relationships/image" Target="../media/image781.png"/><Relationship Id="rId3" Type="http://schemas.openxmlformats.org/officeDocument/2006/relationships/customXml" Target="../ink/ink1242.xml"/><Relationship Id="rId214" Type="http://schemas.openxmlformats.org/officeDocument/2006/relationships/image" Target="../media/image688.png"/><Relationship Id="rId235" Type="http://schemas.openxmlformats.org/officeDocument/2006/relationships/customXml" Target="../ink/ink1358.xml"/><Relationship Id="rId256" Type="http://schemas.openxmlformats.org/officeDocument/2006/relationships/image" Target="../media/image709.png"/><Relationship Id="rId277" Type="http://schemas.openxmlformats.org/officeDocument/2006/relationships/customXml" Target="../ink/ink1379.xml"/><Relationship Id="rId298" Type="http://schemas.openxmlformats.org/officeDocument/2006/relationships/image" Target="../media/image730.png"/><Relationship Id="rId400" Type="http://schemas.openxmlformats.org/officeDocument/2006/relationships/image" Target="../media/image783.png"/><Relationship Id="rId421" Type="http://schemas.openxmlformats.org/officeDocument/2006/relationships/customXml" Target="../ink/ink1451.xml"/><Relationship Id="rId442" Type="http://schemas.openxmlformats.org/officeDocument/2006/relationships/image" Target="../media/image804.png"/><Relationship Id="rId116" Type="http://schemas.openxmlformats.org/officeDocument/2006/relationships/image" Target="../media/image635.png"/><Relationship Id="rId137" Type="http://schemas.openxmlformats.org/officeDocument/2006/relationships/customXml" Target="../ink/ink1309.xml"/><Relationship Id="rId158" Type="http://schemas.openxmlformats.org/officeDocument/2006/relationships/image" Target="../media/image656.png"/><Relationship Id="rId302" Type="http://schemas.openxmlformats.org/officeDocument/2006/relationships/image" Target="../media/image732.png"/><Relationship Id="rId323" Type="http://schemas.openxmlformats.org/officeDocument/2006/relationships/customXml" Target="../ink/ink1402.xml"/><Relationship Id="rId344" Type="http://schemas.openxmlformats.org/officeDocument/2006/relationships/image" Target="../media/image753.png"/><Relationship Id="rId20" Type="http://schemas.openxmlformats.org/officeDocument/2006/relationships/image" Target="../media/image587.png"/><Relationship Id="rId41" Type="http://schemas.openxmlformats.org/officeDocument/2006/relationships/customXml" Target="../ink/ink1261.xml"/><Relationship Id="rId62" Type="http://schemas.openxmlformats.org/officeDocument/2006/relationships/image" Target="../media/image608.png"/><Relationship Id="rId83" Type="http://schemas.openxmlformats.org/officeDocument/2006/relationships/customXml" Target="../ink/ink1282.xml"/><Relationship Id="rId179" Type="http://schemas.openxmlformats.org/officeDocument/2006/relationships/customXml" Target="../ink/ink1330.xml"/><Relationship Id="rId365" Type="http://schemas.openxmlformats.org/officeDocument/2006/relationships/customXml" Target="../ink/ink1423.xml"/><Relationship Id="rId386" Type="http://schemas.openxmlformats.org/officeDocument/2006/relationships/image" Target="../media/image776.png"/><Relationship Id="rId190" Type="http://schemas.openxmlformats.org/officeDocument/2006/relationships/image" Target="../media/image676.png"/><Relationship Id="rId204" Type="http://schemas.openxmlformats.org/officeDocument/2006/relationships/image" Target="../media/image683.png"/><Relationship Id="rId225" Type="http://schemas.openxmlformats.org/officeDocument/2006/relationships/customXml" Target="../ink/ink1353.xml"/><Relationship Id="rId246" Type="http://schemas.openxmlformats.org/officeDocument/2006/relationships/image" Target="../media/image704.png"/><Relationship Id="rId267" Type="http://schemas.openxmlformats.org/officeDocument/2006/relationships/customXml" Target="../ink/ink1374.xml"/><Relationship Id="rId288" Type="http://schemas.openxmlformats.org/officeDocument/2006/relationships/image" Target="../media/image725.png"/><Relationship Id="rId411" Type="http://schemas.openxmlformats.org/officeDocument/2006/relationships/customXml" Target="../ink/ink1446.xml"/><Relationship Id="rId432" Type="http://schemas.openxmlformats.org/officeDocument/2006/relationships/image" Target="../media/image799.png"/><Relationship Id="rId453" Type="http://schemas.openxmlformats.org/officeDocument/2006/relationships/customXml" Target="../ink/ink1467.xml"/><Relationship Id="rId106" Type="http://schemas.openxmlformats.org/officeDocument/2006/relationships/image" Target="../media/image630.png"/><Relationship Id="rId127" Type="http://schemas.openxmlformats.org/officeDocument/2006/relationships/customXml" Target="../ink/ink1304.xml"/><Relationship Id="rId313" Type="http://schemas.openxmlformats.org/officeDocument/2006/relationships/customXml" Target="../ink/ink1397.xml"/><Relationship Id="rId10" Type="http://schemas.openxmlformats.org/officeDocument/2006/relationships/image" Target="../media/image582.png"/><Relationship Id="rId31" Type="http://schemas.openxmlformats.org/officeDocument/2006/relationships/customXml" Target="../ink/ink1256.xml"/><Relationship Id="rId52" Type="http://schemas.openxmlformats.org/officeDocument/2006/relationships/image" Target="../media/image603.png"/><Relationship Id="rId73" Type="http://schemas.openxmlformats.org/officeDocument/2006/relationships/customXml" Target="../ink/ink1277.xml"/><Relationship Id="rId94" Type="http://schemas.openxmlformats.org/officeDocument/2006/relationships/image" Target="../media/image624.png"/><Relationship Id="rId148" Type="http://schemas.openxmlformats.org/officeDocument/2006/relationships/image" Target="../media/image651.png"/><Relationship Id="rId169" Type="http://schemas.openxmlformats.org/officeDocument/2006/relationships/customXml" Target="../ink/ink1325.xml"/><Relationship Id="rId334" Type="http://schemas.openxmlformats.org/officeDocument/2006/relationships/image" Target="../media/image748.png"/><Relationship Id="rId355" Type="http://schemas.openxmlformats.org/officeDocument/2006/relationships/customXml" Target="../ink/ink1418.xml"/><Relationship Id="rId376" Type="http://schemas.openxmlformats.org/officeDocument/2006/relationships/image" Target="../media/image771.png"/><Relationship Id="rId397" Type="http://schemas.openxmlformats.org/officeDocument/2006/relationships/customXml" Target="../ink/ink1439.xml"/><Relationship Id="rId4" Type="http://schemas.openxmlformats.org/officeDocument/2006/relationships/image" Target="../media/image579.png"/><Relationship Id="rId180" Type="http://schemas.openxmlformats.org/officeDocument/2006/relationships/image" Target="../media/image671.png"/><Relationship Id="rId215" Type="http://schemas.openxmlformats.org/officeDocument/2006/relationships/customXml" Target="../ink/ink1348.xml"/><Relationship Id="rId236" Type="http://schemas.openxmlformats.org/officeDocument/2006/relationships/image" Target="../media/image699.png"/><Relationship Id="rId257" Type="http://schemas.openxmlformats.org/officeDocument/2006/relationships/customXml" Target="../ink/ink1369.xml"/><Relationship Id="rId278" Type="http://schemas.openxmlformats.org/officeDocument/2006/relationships/image" Target="../media/image720.png"/><Relationship Id="rId401" Type="http://schemas.openxmlformats.org/officeDocument/2006/relationships/customXml" Target="../ink/ink1441.xml"/><Relationship Id="rId422" Type="http://schemas.openxmlformats.org/officeDocument/2006/relationships/image" Target="../media/image794.png"/><Relationship Id="rId443" Type="http://schemas.openxmlformats.org/officeDocument/2006/relationships/customXml" Target="../ink/ink1462.xml"/><Relationship Id="rId303" Type="http://schemas.openxmlformats.org/officeDocument/2006/relationships/customXml" Target="../ink/ink1392.xml"/><Relationship Id="rId42" Type="http://schemas.openxmlformats.org/officeDocument/2006/relationships/image" Target="../media/image598.png"/><Relationship Id="rId84" Type="http://schemas.openxmlformats.org/officeDocument/2006/relationships/image" Target="../media/image619.png"/><Relationship Id="rId138" Type="http://schemas.openxmlformats.org/officeDocument/2006/relationships/image" Target="../media/image646.png"/><Relationship Id="rId345" Type="http://schemas.openxmlformats.org/officeDocument/2006/relationships/customXml" Target="../ink/ink1413.xml"/><Relationship Id="rId387" Type="http://schemas.openxmlformats.org/officeDocument/2006/relationships/customXml" Target="../ink/ink1434.xml"/><Relationship Id="rId191" Type="http://schemas.openxmlformats.org/officeDocument/2006/relationships/customXml" Target="../ink/ink1336.xml"/><Relationship Id="rId205" Type="http://schemas.openxmlformats.org/officeDocument/2006/relationships/customXml" Target="../ink/ink1343.xml"/><Relationship Id="rId247" Type="http://schemas.openxmlformats.org/officeDocument/2006/relationships/customXml" Target="../ink/ink1364.xml"/><Relationship Id="rId412" Type="http://schemas.openxmlformats.org/officeDocument/2006/relationships/image" Target="../media/image789.png"/><Relationship Id="rId107" Type="http://schemas.openxmlformats.org/officeDocument/2006/relationships/customXml" Target="../ink/ink1294.xml"/><Relationship Id="rId289" Type="http://schemas.openxmlformats.org/officeDocument/2006/relationships/customXml" Target="../ink/ink1385.xml"/><Relationship Id="rId454" Type="http://schemas.openxmlformats.org/officeDocument/2006/relationships/image" Target="../media/image810.png"/><Relationship Id="rId11" Type="http://schemas.openxmlformats.org/officeDocument/2006/relationships/customXml" Target="../ink/ink1246.xml"/><Relationship Id="rId53" Type="http://schemas.openxmlformats.org/officeDocument/2006/relationships/customXml" Target="../ink/ink1267.xml"/><Relationship Id="rId149" Type="http://schemas.openxmlformats.org/officeDocument/2006/relationships/customXml" Target="../ink/ink1315.xml"/><Relationship Id="rId314" Type="http://schemas.openxmlformats.org/officeDocument/2006/relationships/image" Target="../media/image738.png"/><Relationship Id="rId356" Type="http://schemas.openxmlformats.org/officeDocument/2006/relationships/image" Target="../media/image759.png"/><Relationship Id="rId398" Type="http://schemas.openxmlformats.org/officeDocument/2006/relationships/image" Target="../media/image782.png"/><Relationship Id="rId95" Type="http://schemas.openxmlformats.org/officeDocument/2006/relationships/customXml" Target="../ink/ink1288.xml"/><Relationship Id="rId160" Type="http://schemas.openxmlformats.org/officeDocument/2006/relationships/image" Target="../media/image657.png"/><Relationship Id="rId216" Type="http://schemas.openxmlformats.org/officeDocument/2006/relationships/image" Target="../media/image689.png"/><Relationship Id="rId423" Type="http://schemas.openxmlformats.org/officeDocument/2006/relationships/customXml" Target="../ink/ink1452.xml"/><Relationship Id="rId258" Type="http://schemas.openxmlformats.org/officeDocument/2006/relationships/image" Target="../media/image710.png"/><Relationship Id="rId22" Type="http://schemas.openxmlformats.org/officeDocument/2006/relationships/image" Target="../media/image588.png"/><Relationship Id="rId64" Type="http://schemas.openxmlformats.org/officeDocument/2006/relationships/image" Target="../media/image609.png"/><Relationship Id="rId118" Type="http://schemas.openxmlformats.org/officeDocument/2006/relationships/image" Target="../media/image636.png"/><Relationship Id="rId325" Type="http://schemas.openxmlformats.org/officeDocument/2006/relationships/customXml" Target="../ink/ink1403.xml"/><Relationship Id="rId367" Type="http://schemas.openxmlformats.org/officeDocument/2006/relationships/customXml" Target="../ink/ink1424.xml"/><Relationship Id="rId171" Type="http://schemas.openxmlformats.org/officeDocument/2006/relationships/customXml" Target="../ink/ink1326.xml"/><Relationship Id="rId227" Type="http://schemas.openxmlformats.org/officeDocument/2006/relationships/customXml" Target="../ink/ink1354.xml"/><Relationship Id="rId269" Type="http://schemas.openxmlformats.org/officeDocument/2006/relationships/customXml" Target="../ink/ink1375.xml"/><Relationship Id="rId434" Type="http://schemas.openxmlformats.org/officeDocument/2006/relationships/image" Target="../media/image800.png"/><Relationship Id="rId33" Type="http://schemas.openxmlformats.org/officeDocument/2006/relationships/customXml" Target="../ink/ink1257.xml"/><Relationship Id="rId129" Type="http://schemas.openxmlformats.org/officeDocument/2006/relationships/customXml" Target="../ink/ink1305.xml"/><Relationship Id="rId280" Type="http://schemas.openxmlformats.org/officeDocument/2006/relationships/image" Target="../media/image721.png"/><Relationship Id="rId336" Type="http://schemas.openxmlformats.org/officeDocument/2006/relationships/image" Target="../media/image749.png"/><Relationship Id="rId75" Type="http://schemas.openxmlformats.org/officeDocument/2006/relationships/customXml" Target="../ink/ink1278.xml"/><Relationship Id="rId140" Type="http://schemas.openxmlformats.org/officeDocument/2006/relationships/image" Target="../media/image647.png"/><Relationship Id="rId182" Type="http://schemas.openxmlformats.org/officeDocument/2006/relationships/image" Target="../media/image672.png"/><Relationship Id="rId378" Type="http://schemas.openxmlformats.org/officeDocument/2006/relationships/image" Target="../media/image772.png"/><Relationship Id="rId403" Type="http://schemas.openxmlformats.org/officeDocument/2006/relationships/customXml" Target="../ink/ink1442.xml"/><Relationship Id="rId6" Type="http://schemas.openxmlformats.org/officeDocument/2006/relationships/image" Target="../media/image580.png"/><Relationship Id="rId238" Type="http://schemas.openxmlformats.org/officeDocument/2006/relationships/image" Target="../media/image700.png"/><Relationship Id="rId445" Type="http://schemas.openxmlformats.org/officeDocument/2006/relationships/customXml" Target="../ink/ink1463.xml"/><Relationship Id="rId291" Type="http://schemas.openxmlformats.org/officeDocument/2006/relationships/customXml" Target="../ink/ink1386.xml"/><Relationship Id="rId305" Type="http://schemas.openxmlformats.org/officeDocument/2006/relationships/customXml" Target="../ink/ink1393.xml"/><Relationship Id="rId347" Type="http://schemas.openxmlformats.org/officeDocument/2006/relationships/customXml" Target="../ink/ink1414.xml"/><Relationship Id="rId44" Type="http://schemas.openxmlformats.org/officeDocument/2006/relationships/image" Target="../media/image599.png"/><Relationship Id="rId86" Type="http://schemas.openxmlformats.org/officeDocument/2006/relationships/image" Target="../media/image620.png"/><Relationship Id="rId151" Type="http://schemas.openxmlformats.org/officeDocument/2006/relationships/customXml" Target="../ink/ink1316.xml"/><Relationship Id="rId389" Type="http://schemas.openxmlformats.org/officeDocument/2006/relationships/customXml" Target="../ink/ink1435.xml"/><Relationship Id="rId193" Type="http://schemas.openxmlformats.org/officeDocument/2006/relationships/customXml" Target="../ink/ink1337.xml"/><Relationship Id="rId207" Type="http://schemas.openxmlformats.org/officeDocument/2006/relationships/customXml" Target="../ink/ink1344.xml"/><Relationship Id="rId249" Type="http://schemas.openxmlformats.org/officeDocument/2006/relationships/customXml" Target="../ink/ink1365.xml"/><Relationship Id="rId414" Type="http://schemas.openxmlformats.org/officeDocument/2006/relationships/image" Target="../media/image790.png"/><Relationship Id="rId456" Type="http://schemas.openxmlformats.org/officeDocument/2006/relationships/image" Target="../media/image811.png"/><Relationship Id="rId13" Type="http://schemas.openxmlformats.org/officeDocument/2006/relationships/customXml" Target="../ink/ink1247.xml"/><Relationship Id="rId109" Type="http://schemas.openxmlformats.org/officeDocument/2006/relationships/customXml" Target="../ink/ink1295.xml"/><Relationship Id="rId260" Type="http://schemas.openxmlformats.org/officeDocument/2006/relationships/image" Target="../media/image711.png"/><Relationship Id="rId316" Type="http://schemas.openxmlformats.org/officeDocument/2006/relationships/image" Target="../media/image739.png"/><Relationship Id="rId55" Type="http://schemas.openxmlformats.org/officeDocument/2006/relationships/customXml" Target="../ink/ink1268.xml"/><Relationship Id="rId97" Type="http://schemas.openxmlformats.org/officeDocument/2006/relationships/customXml" Target="../ink/ink1289.xml"/><Relationship Id="rId120" Type="http://schemas.openxmlformats.org/officeDocument/2006/relationships/image" Target="../media/image637.png"/><Relationship Id="rId358" Type="http://schemas.openxmlformats.org/officeDocument/2006/relationships/image" Target="../media/image762.png"/><Relationship Id="rId162" Type="http://schemas.openxmlformats.org/officeDocument/2006/relationships/image" Target="../media/image662.png"/><Relationship Id="rId218" Type="http://schemas.openxmlformats.org/officeDocument/2006/relationships/image" Target="../media/image690.png"/><Relationship Id="rId425" Type="http://schemas.openxmlformats.org/officeDocument/2006/relationships/customXml" Target="../ink/ink1453.xml"/><Relationship Id="rId271" Type="http://schemas.openxmlformats.org/officeDocument/2006/relationships/customXml" Target="../ink/ink1376.xml"/><Relationship Id="rId24" Type="http://schemas.openxmlformats.org/officeDocument/2006/relationships/image" Target="../media/image589.png"/><Relationship Id="rId66" Type="http://schemas.openxmlformats.org/officeDocument/2006/relationships/image" Target="../media/image610.png"/><Relationship Id="rId131" Type="http://schemas.openxmlformats.org/officeDocument/2006/relationships/customXml" Target="../ink/ink1306.xml"/><Relationship Id="rId327" Type="http://schemas.openxmlformats.org/officeDocument/2006/relationships/customXml" Target="../ink/ink1404.xml"/><Relationship Id="rId369" Type="http://schemas.openxmlformats.org/officeDocument/2006/relationships/customXml" Target="../ink/ink1425.xml"/><Relationship Id="rId173" Type="http://schemas.openxmlformats.org/officeDocument/2006/relationships/customXml" Target="../ink/ink1327.xml"/><Relationship Id="rId229" Type="http://schemas.openxmlformats.org/officeDocument/2006/relationships/customXml" Target="../ink/ink1355.xml"/><Relationship Id="rId380" Type="http://schemas.openxmlformats.org/officeDocument/2006/relationships/image" Target="../media/image773.png"/><Relationship Id="rId436" Type="http://schemas.openxmlformats.org/officeDocument/2006/relationships/image" Target="../media/image801.png"/><Relationship Id="rId240" Type="http://schemas.openxmlformats.org/officeDocument/2006/relationships/image" Target="../media/image701.png"/><Relationship Id="rId35" Type="http://schemas.openxmlformats.org/officeDocument/2006/relationships/customXml" Target="../ink/ink1258.xml"/><Relationship Id="rId77" Type="http://schemas.openxmlformats.org/officeDocument/2006/relationships/customXml" Target="../ink/ink1279.xml"/><Relationship Id="rId100" Type="http://schemas.openxmlformats.org/officeDocument/2006/relationships/image" Target="../media/image627.png"/><Relationship Id="rId282" Type="http://schemas.openxmlformats.org/officeDocument/2006/relationships/image" Target="../media/image722.png"/><Relationship Id="rId338" Type="http://schemas.openxmlformats.org/officeDocument/2006/relationships/image" Target="../media/image750.png"/><Relationship Id="rId8" Type="http://schemas.openxmlformats.org/officeDocument/2006/relationships/image" Target="../media/image581.png"/><Relationship Id="rId142" Type="http://schemas.openxmlformats.org/officeDocument/2006/relationships/image" Target="../media/image648.png"/><Relationship Id="rId184" Type="http://schemas.openxmlformats.org/officeDocument/2006/relationships/image" Target="../media/image673.png"/><Relationship Id="rId391" Type="http://schemas.openxmlformats.org/officeDocument/2006/relationships/customXml" Target="../ink/ink1436.xml"/><Relationship Id="rId405" Type="http://schemas.openxmlformats.org/officeDocument/2006/relationships/customXml" Target="../ink/ink1443.xml"/><Relationship Id="rId447" Type="http://schemas.openxmlformats.org/officeDocument/2006/relationships/customXml" Target="../ink/ink1464.xml"/><Relationship Id="rId251" Type="http://schemas.openxmlformats.org/officeDocument/2006/relationships/customXml" Target="../ink/ink1366.xml"/><Relationship Id="rId46" Type="http://schemas.openxmlformats.org/officeDocument/2006/relationships/image" Target="../media/image600.png"/><Relationship Id="rId293" Type="http://schemas.openxmlformats.org/officeDocument/2006/relationships/customXml" Target="../ink/ink1387.xml"/><Relationship Id="rId307" Type="http://schemas.openxmlformats.org/officeDocument/2006/relationships/customXml" Target="../ink/ink1394.xml"/><Relationship Id="rId349" Type="http://schemas.openxmlformats.org/officeDocument/2006/relationships/customXml" Target="../ink/ink1415.xml"/><Relationship Id="rId88" Type="http://schemas.openxmlformats.org/officeDocument/2006/relationships/image" Target="../media/image621.png"/><Relationship Id="rId111" Type="http://schemas.openxmlformats.org/officeDocument/2006/relationships/customXml" Target="../ink/ink1296.xml"/><Relationship Id="rId153" Type="http://schemas.openxmlformats.org/officeDocument/2006/relationships/customXml" Target="../ink/ink1317.xml"/><Relationship Id="rId195" Type="http://schemas.openxmlformats.org/officeDocument/2006/relationships/customXml" Target="../ink/ink1338.xml"/><Relationship Id="rId209" Type="http://schemas.openxmlformats.org/officeDocument/2006/relationships/customXml" Target="../ink/ink1345.xml"/><Relationship Id="rId360" Type="http://schemas.openxmlformats.org/officeDocument/2006/relationships/image" Target="../media/image763.png"/><Relationship Id="rId416" Type="http://schemas.openxmlformats.org/officeDocument/2006/relationships/image" Target="../media/image791.png"/><Relationship Id="rId220" Type="http://schemas.openxmlformats.org/officeDocument/2006/relationships/image" Target="../media/image691.png"/><Relationship Id="rId458" Type="http://schemas.openxmlformats.org/officeDocument/2006/relationships/image" Target="../media/image812.png"/><Relationship Id="rId15" Type="http://schemas.openxmlformats.org/officeDocument/2006/relationships/customXml" Target="../ink/ink1248.xml"/><Relationship Id="rId57" Type="http://schemas.openxmlformats.org/officeDocument/2006/relationships/customXml" Target="../ink/ink1269.xml"/><Relationship Id="rId262" Type="http://schemas.openxmlformats.org/officeDocument/2006/relationships/image" Target="../media/image712.png"/><Relationship Id="rId318" Type="http://schemas.openxmlformats.org/officeDocument/2006/relationships/image" Target="../media/image740.png"/><Relationship Id="rId99" Type="http://schemas.openxmlformats.org/officeDocument/2006/relationships/customXml" Target="../ink/ink1290.xml"/><Relationship Id="rId122" Type="http://schemas.openxmlformats.org/officeDocument/2006/relationships/image" Target="../media/image638.png"/><Relationship Id="rId164" Type="http://schemas.openxmlformats.org/officeDocument/2006/relationships/image" Target="../media/image663.png"/><Relationship Id="rId371" Type="http://schemas.openxmlformats.org/officeDocument/2006/relationships/customXml" Target="../ink/ink1426.xml"/><Relationship Id="rId427" Type="http://schemas.openxmlformats.org/officeDocument/2006/relationships/customXml" Target="../ink/ink1454.xml"/><Relationship Id="rId26" Type="http://schemas.openxmlformats.org/officeDocument/2006/relationships/image" Target="../media/image590.png"/><Relationship Id="rId231" Type="http://schemas.openxmlformats.org/officeDocument/2006/relationships/customXml" Target="../ink/ink1356.xml"/><Relationship Id="rId273" Type="http://schemas.openxmlformats.org/officeDocument/2006/relationships/customXml" Target="../ink/ink1377.xml"/><Relationship Id="rId329" Type="http://schemas.openxmlformats.org/officeDocument/2006/relationships/customXml" Target="../ink/ink1405.xml"/><Relationship Id="rId68" Type="http://schemas.openxmlformats.org/officeDocument/2006/relationships/image" Target="../media/image611.png"/><Relationship Id="rId133" Type="http://schemas.openxmlformats.org/officeDocument/2006/relationships/customXml" Target="../ink/ink1307.xml"/><Relationship Id="rId175" Type="http://schemas.openxmlformats.org/officeDocument/2006/relationships/customXml" Target="../ink/ink1328.xml"/><Relationship Id="rId340" Type="http://schemas.openxmlformats.org/officeDocument/2006/relationships/image" Target="../media/image751.png"/><Relationship Id="rId200" Type="http://schemas.openxmlformats.org/officeDocument/2006/relationships/image" Target="../media/image681.png"/><Relationship Id="rId382" Type="http://schemas.openxmlformats.org/officeDocument/2006/relationships/image" Target="../media/image774.png"/><Relationship Id="rId438" Type="http://schemas.openxmlformats.org/officeDocument/2006/relationships/image" Target="../media/image802.png"/><Relationship Id="rId242" Type="http://schemas.openxmlformats.org/officeDocument/2006/relationships/image" Target="../media/image702.png"/><Relationship Id="rId284" Type="http://schemas.openxmlformats.org/officeDocument/2006/relationships/image" Target="../media/image723.png"/><Relationship Id="rId37" Type="http://schemas.openxmlformats.org/officeDocument/2006/relationships/customXml" Target="../ink/ink1259.xml"/><Relationship Id="rId79" Type="http://schemas.openxmlformats.org/officeDocument/2006/relationships/customXml" Target="../ink/ink1280.xml"/><Relationship Id="rId102" Type="http://schemas.openxmlformats.org/officeDocument/2006/relationships/image" Target="../media/image628.png"/><Relationship Id="rId144" Type="http://schemas.openxmlformats.org/officeDocument/2006/relationships/image" Target="../media/image649.png"/><Relationship Id="rId90" Type="http://schemas.openxmlformats.org/officeDocument/2006/relationships/image" Target="../media/image622.png"/><Relationship Id="rId186" Type="http://schemas.openxmlformats.org/officeDocument/2006/relationships/image" Target="../media/image674.png"/><Relationship Id="rId351" Type="http://schemas.openxmlformats.org/officeDocument/2006/relationships/customXml" Target="../ink/ink1416.xml"/><Relationship Id="rId393" Type="http://schemas.openxmlformats.org/officeDocument/2006/relationships/customXml" Target="../ink/ink1437.xml"/><Relationship Id="rId407" Type="http://schemas.openxmlformats.org/officeDocument/2006/relationships/customXml" Target="../ink/ink1444.xml"/><Relationship Id="rId449" Type="http://schemas.openxmlformats.org/officeDocument/2006/relationships/customXml" Target="../ink/ink1465.xml"/><Relationship Id="rId211" Type="http://schemas.openxmlformats.org/officeDocument/2006/relationships/customXml" Target="../ink/ink1346.xml"/><Relationship Id="rId253" Type="http://schemas.openxmlformats.org/officeDocument/2006/relationships/customXml" Target="../ink/ink1367.xml"/><Relationship Id="rId295" Type="http://schemas.openxmlformats.org/officeDocument/2006/relationships/customXml" Target="../ink/ink1388.xml"/><Relationship Id="rId309" Type="http://schemas.openxmlformats.org/officeDocument/2006/relationships/customXml" Target="../ink/ink1395.xml"/><Relationship Id="rId48" Type="http://schemas.openxmlformats.org/officeDocument/2006/relationships/image" Target="../media/image601.png"/><Relationship Id="rId113" Type="http://schemas.openxmlformats.org/officeDocument/2006/relationships/customXml" Target="../ink/ink1297.xml"/><Relationship Id="rId320" Type="http://schemas.openxmlformats.org/officeDocument/2006/relationships/image" Target="../media/image741.png"/><Relationship Id="rId155" Type="http://schemas.openxmlformats.org/officeDocument/2006/relationships/customXml" Target="../ink/ink1318.xml"/><Relationship Id="rId197" Type="http://schemas.openxmlformats.org/officeDocument/2006/relationships/customXml" Target="../ink/ink1339.xml"/><Relationship Id="rId362" Type="http://schemas.openxmlformats.org/officeDocument/2006/relationships/image" Target="../media/image764.png"/><Relationship Id="rId418" Type="http://schemas.openxmlformats.org/officeDocument/2006/relationships/image" Target="../media/image792.png"/><Relationship Id="rId222" Type="http://schemas.openxmlformats.org/officeDocument/2006/relationships/image" Target="../media/image692.png"/><Relationship Id="rId264" Type="http://schemas.openxmlformats.org/officeDocument/2006/relationships/image" Target="../media/image713.png"/><Relationship Id="rId17" Type="http://schemas.openxmlformats.org/officeDocument/2006/relationships/customXml" Target="../ink/ink1249.xml"/><Relationship Id="rId59" Type="http://schemas.openxmlformats.org/officeDocument/2006/relationships/customXml" Target="../ink/ink1270.xml"/><Relationship Id="rId124" Type="http://schemas.openxmlformats.org/officeDocument/2006/relationships/image" Target="../media/image639.png"/><Relationship Id="rId70" Type="http://schemas.openxmlformats.org/officeDocument/2006/relationships/image" Target="../media/image612.png"/><Relationship Id="rId166" Type="http://schemas.openxmlformats.org/officeDocument/2006/relationships/image" Target="../media/image664.png"/><Relationship Id="rId331" Type="http://schemas.openxmlformats.org/officeDocument/2006/relationships/customXml" Target="../ink/ink1406.xml"/><Relationship Id="rId373" Type="http://schemas.openxmlformats.org/officeDocument/2006/relationships/customXml" Target="../ink/ink1427.xml"/><Relationship Id="rId429" Type="http://schemas.openxmlformats.org/officeDocument/2006/relationships/customXml" Target="../ink/ink1455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357.xml"/><Relationship Id="rId440" Type="http://schemas.openxmlformats.org/officeDocument/2006/relationships/image" Target="../media/image803.png"/><Relationship Id="rId28" Type="http://schemas.openxmlformats.org/officeDocument/2006/relationships/image" Target="../media/image591.png"/><Relationship Id="rId275" Type="http://schemas.openxmlformats.org/officeDocument/2006/relationships/customXml" Target="../ink/ink1378.xml"/><Relationship Id="rId300" Type="http://schemas.openxmlformats.org/officeDocument/2006/relationships/image" Target="../media/image731.png"/><Relationship Id="rId81" Type="http://schemas.openxmlformats.org/officeDocument/2006/relationships/customXml" Target="../ink/ink1281.xml"/><Relationship Id="rId135" Type="http://schemas.openxmlformats.org/officeDocument/2006/relationships/customXml" Target="../ink/ink1308.xml"/><Relationship Id="rId177" Type="http://schemas.openxmlformats.org/officeDocument/2006/relationships/customXml" Target="../ink/ink1329.xml"/><Relationship Id="rId342" Type="http://schemas.openxmlformats.org/officeDocument/2006/relationships/image" Target="../media/image752.png"/><Relationship Id="rId384" Type="http://schemas.openxmlformats.org/officeDocument/2006/relationships/image" Target="../media/image775.png"/><Relationship Id="rId202" Type="http://schemas.openxmlformats.org/officeDocument/2006/relationships/image" Target="../media/image682.png"/><Relationship Id="rId244" Type="http://schemas.openxmlformats.org/officeDocument/2006/relationships/image" Target="../media/image703.png"/><Relationship Id="rId39" Type="http://schemas.openxmlformats.org/officeDocument/2006/relationships/customXml" Target="../ink/ink1260.xml"/><Relationship Id="rId286" Type="http://schemas.openxmlformats.org/officeDocument/2006/relationships/image" Target="../media/image724.png"/><Relationship Id="rId451" Type="http://schemas.openxmlformats.org/officeDocument/2006/relationships/customXml" Target="../ink/ink1466.xml"/><Relationship Id="rId50" Type="http://schemas.openxmlformats.org/officeDocument/2006/relationships/image" Target="../media/image602.png"/><Relationship Id="rId104" Type="http://schemas.openxmlformats.org/officeDocument/2006/relationships/image" Target="../media/image629.png"/><Relationship Id="rId146" Type="http://schemas.openxmlformats.org/officeDocument/2006/relationships/image" Target="../media/image650.png"/><Relationship Id="rId188" Type="http://schemas.openxmlformats.org/officeDocument/2006/relationships/image" Target="../media/image675.png"/><Relationship Id="rId311" Type="http://schemas.openxmlformats.org/officeDocument/2006/relationships/customXml" Target="../ink/ink1396.xml"/><Relationship Id="rId353" Type="http://schemas.openxmlformats.org/officeDocument/2006/relationships/customXml" Target="../ink/ink1417.xml"/><Relationship Id="rId395" Type="http://schemas.openxmlformats.org/officeDocument/2006/relationships/customXml" Target="../ink/ink1438.xml"/><Relationship Id="rId409" Type="http://schemas.openxmlformats.org/officeDocument/2006/relationships/customXml" Target="../ink/ink1445.xml"/><Relationship Id="rId92" Type="http://schemas.openxmlformats.org/officeDocument/2006/relationships/image" Target="../media/image623.png"/><Relationship Id="rId213" Type="http://schemas.openxmlformats.org/officeDocument/2006/relationships/customXml" Target="../ink/ink1347.xml"/><Relationship Id="rId420" Type="http://schemas.openxmlformats.org/officeDocument/2006/relationships/image" Target="../media/image793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527.xml"/><Relationship Id="rId299" Type="http://schemas.openxmlformats.org/officeDocument/2006/relationships/customXml" Target="../ink/ink1618.xml"/><Relationship Id="rId21" Type="http://schemas.openxmlformats.org/officeDocument/2006/relationships/customXml" Target="../ink/ink1479.xml"/><Relationship Id="rId63" Type="http://schemas.openxmlformats.org/officeDocument/2006/relationships/customXml" Target="../ink/ink1500.xml"/><Relationship Id="rId159" Type="http://schemas.openxmlformats.org/officeDocument/2006/relationships/customXml" Target="../ink/ink1548.xml"/><Relationship Id="rId324" Type="http://schemas.openxmlformats.org/officeDocument/2006/relationships/image" Target="../media/image743.png"/><Relationship Id="rId366" Type="http://schemas.openxmlformats.org/officeDocument/2006/relationships/image" Target="../media/image766.png"/><Relationship Id="rId170" Type="http://schemas.openxmlformats.org/officeDocument/2006/relationships/image" Target="../media/image666.png"/><Relationship Id="rId226" Type="http://schemas.openxmlformats.org/officeDocument/2006/relationships/image" Target="../media/image694.png"/><Relationship Id="rId433" Type="http://schemas.openxmlformats.org/officeDocument/2006/relationships/customXml" Target="../ink/ink1685.xml"/><Relationship Id="rId268" Type="http://schemas.openxmlformats.org/officeDocument/2006/relationships/image" Target="../media/image715.png"/><Relationship Id="rId32" Type="http://schemas.openxmlformats.org/officeDocument/2006/relationships/image" Target="../media/image593.png"/><Relationship Id="rId74" Type="http://schemas.openxmlformats.org/officeDocument/2006/relationships/image" Target="../media/image614.png"/><Relationship Id="rId128" Type="http://schemas.openxmlformats.org/officeDocument/2006/relationships/image" Target="../media/image641.png"/><Relationship Id="rId335" Type="http://schemas.openxmlformats.org/officeDocument/2006/relationships/customXml" Target="../ink/ink1636.xml"/><Relationship Id="rId377" Type="http://schemas.openxmlformats.org/officeDocument/2006/relationships/customXml" Target="../ink/ink1657.xml"/><Relationship Id="rId5" Type="http://schemas.openxmlformats.org/officeDocument/2006/relationships/customXml" Target="../ink/ink1471.xml"/><Relationship Id="rId181" Type="http://schemas.openxmlformats.org/officeDocument/2006/relationships/customXml" Target="../ink/ink1559.xml"/><Relationship Id="rId237" Type="http://schemas.openxmlformats.org/officeDocument/2006/relationships/customXml" Target="../ink/ink1587.xml"/><Relationship Id="rId402" Type="http://schemas.openxmlformats.org/officeDocument/2006/relationships/image" Target="../media/image784.png"/><Relationship Id="rId279" Type="http://schemas.openxmlformats.org/officeDocument/2006/relationships/customXml" Target="../ink/ink1608.xml"/><Relationship Id="rId444" Type="http://schemas.openxmlformats.org/officeDocument/2006/relationships/image" Target="../media/image805.png"/><Relationship Id="rId43" Type="http://schemas.openxmlformats.org/officeDocument/2006/relationships/customXml" Target="../ink/ink1490.xml"/><Relationship Id="rId139" Type="http://schemas.openxmlformats.org/officeDocument/2006/relationships/customXml" Target="../ink/ink1538.xml"/><Relationship Id="rId290" Type="http://schemas.openxmlformats.org/officeDocument/2006/relationships/image" Target="../media/image726.png"/><Relationship Id="rId304" Type="http://schemas.openxmlformats.org/officeDocument/2006/relationships/image" Target="../media/image733.png"/><Relationship Id="rId346" Type="http://schemas.openxmlformats.org/officeDocument/2006/relationships/image" Target="../media/image754.png"/><Relationship Id="rId388" Type="http://schemas.openxmlformats.org/officeDocument/2006/relationships/image" Target="../media/image777.png"/><Relationship Id="rId85" Type="http://schemas.openxmlformats.org/officeDocument/2006/relationships/customXml" Target="../ink/ink1511.xml"/><Relationship Id="rId150" Type="http://schemas.openxmlformats.org/officeDocument/2006/relationships/image" Target="../media/image652.png"/><Relationship Id="rId192" Type="http://schemas.openxmlformats.org/officeDocument/2006/relationships/image" Target="../media/image677.png"/><Relationship Id="rId206" Type="http://schemas.openxmlformats.org/officeDocument/2006/relationships/image" Target="../media/image684.png"/><Relationship Id="rId413" Type="http://schemas.openxmlformats.org/officeDocument/2006/relationships/customXml" Target="../ink/ink1675.xml"/><Relationship Id="rId248" Type="http://schemas.openxmlformats.org/officeDocument/2006/relationships/image" Target="../media/image705.png"/><Relationship Id="rId455" Type="http://schemas.openxmlformats.org/officeDocument/2006/relationships/customXml" Target="../ink/ink1696.xml"/><Relationship Id="rId12" Type="http://schemas.openxmlformats.org/officeDocument/2006/relationships/image" Target="../media/image583.png"/><Relationship Id="rId108" Type="http://schemas.openxmlformats.org/officeDocument/2006/relationships/image" Target="../media/image631.png"/><Relationship Id="rId315" Type="http://schemas.openxmlformats.org/officeDocument/2006/relationships/customXml" Target="../ink/ink1626.xml"/><Relationship Id="rId357" Type="http://schemas.openxmlformats.org/officeDocument/2006/relationships/customXml" Target="../ink/ink1647.xml"/><Relationship Id="rId54" Type="http://schemas.openxmlformats.org/officeDocument/2006/relationships/image" Target="../media/image604.png"/><Relationship Id="rId96" Type="http://schemas.openxmlformats.org/officeDocument/2006/relationships/image" Target="../media/image625.png"/><Relationship Id="rId161" Type="http://schemas.openxmlformats.org/officeDocument/2006/relationships/customXml" Target="../ink/ink1549.xml"/><Relationship Id="rId217" Type="http://schemas.openxmlformats.org/officeDocument/2006/relationships/customXml" Target="../ink/ink1577.xml"/><Relationship Id="rId399" Type="http://schemas.openxmlformats.org/officeDocument/2006/relationships/customXml" Target="../ink/ink1668.xml"/><Relationship Id="rId259" Type="http://schemas.openxmlformats.org/officeDocument/2006/relationships/customXml" Target="../ink/ink1598.xml"/><Relationship Id="rId424" Type="http://schemas.openxmlformats.org/officeDocument/2006/relationships/image" Target="../media/image795.png"/><Relationship Id="rId23" Type="http://schemas.openxmlformats.org/officeDocument/2006/relationships/customXml" Target="../ink/ink1480.xml"/><Relationship Id="rId119" Type="http://schemas.openxmlformats.org/officeDocument/2006/relationships/customXml" Target="../ink/ink1528.xml"/><Relationship Id="rId270" Type="http://schemas.openxmlformats.org/officeDocument/2006/relationships/image" Target="../media/image716.png"/><Relationship Id="rId326" Type="http://schemas.openxmlformats.org/officeDocument/2006/relationships/image" Target="../media/image744.png"/><Relationship Id="rId65" Type="http://schemas.openxmlformats.org/officeDocument/2006/relationships/customXml" Target="../ink/ink1501.xml"/><Relationship Id="rId130" Type="http://schemas.openxmlformats.org/officeDocument/2006/relationships/image" Target="../media/image642.png"/><Relationship Id="rId368" Type="http://schemas.openxmlformats.org/officeDocument/2006/relationships/image" Target="../media/image767.png"/><Relationship Id="rId172" Type="http://schemas.openxmlformats.org/officeDocument/2006/relationships/image" Target="../media/image667.png"/><Relationship Id="rId228" Type="http://schemas.openxmlformats.org/officeDocument/2006/relationships/image" Target="../media/image695.png"/><Relationship Id="rId435" Type="http://schemas.openxmlformats.org/officeDocument/2006/relationships/customXml" Target="../ink/ink1686.xml"/><Relationship Id="rId281" Type="http://schemas.openxmlformats.org/officeDocument/2006/relationships/customXml" Target="../ink/ink1609.xml"/><Relationship Id="rId337" Type="http://schemas.openxmlformats.org/officeDocument/2006/relationships/customXml" Target="../ink/ink1637.xml"/><Relationship Id="rId34" Type="http://schemas.openxmlformats.org/officeDocument/2006/relationships/image" Target="../media/image594.png"/><Relationship Id="rId76" Type="http://schemas.openxmlformats.org/officeDocument/2006/relationships/image" Target="../media/image615.png"/><Relationship Id="rId141" Type="http://schemas.openxmlformats.org/officeDocument/2006/relationships/customXml" Target="../ink/ink1539.xml"/><Relationship Id="rId379" Type="http://schemas.openxmlformats.org/officeDocument/2006/relationships/customXml" Target="../ink/ink1658.xml"/><Relationship Id="rId7" Type="http://schemas.openxmlformats.org/officeDocument/2006/relationships/customXml" Target="../ink/ink1472.xml"/><Relationship Id="rId183" Type="http://schemas.openxmlformats.org/officeDocument/2006/relationships/customXml" Target="../ink/ink1560.xml"/><Relationship Id="rId239" Type="http://schemas.openxmlformats.org/officeDocument/2006/relationships/customXml" Target="../ink/ink1588.xml"/><Relationship Id="rId390" Type="http://schemas.openxmlformats.org/officeDocument/2006/relationships/image" Target="../media/image778.png"/><Relationship Id="rId404" Type="http://schemas.openxmlformats.org/officeDocument/2006/relationships/image" Target="../media/image785.png"/><Relationship Id="rId446" Type="http://schemas.openxmlformats.org/officeDocument/2006/relationships/image" Target="../media/image806.png"/><Relationship Id="rId250" Type="http://schemas.openxmlformats.org/officeDocument/2006/relationships/image" Target="../media/image706.png"/><Relationship Id="rId292" Type="http://schemas.openxmlformats.org/officeDocument/2006/relationships/image" Target="../media/image727.png"/><Relationship Id="rId306" Type="http://schemas.openxmlformats.org/officeDocument/2006/relationships/image" Target="../media/image734.png"/><Relationship Id="rId45" Type="http://schemas.openxmlformats.org/officeDocument/2006/relationships/customXml" Target="../ink/ink1491.xml"/><Relationship Id="rId87" Type="http://schemas.openxmlformats.org/officeDocument/2006/relationships/customXml" Target="../ink/ink1512.xml"/><Relationship Id="rId110" Type="http://schemas.openxmlformats.org/officeDocument/2006/relationships/image" Target="../media/image632.png"/><Relationship Id="rId348" Type="http://schemas.openxmlformats.org/officeDocument/2006/relationships/image" Target="../media/image755.png"/><Relationship Id="rId152" Type="http://schemas.openxmlformats.org/officeDocument/2006/relationships/image" Target="../media/image653.png"/><Relationship Id="rId194" Type="http://schemas.openxmlformats.org/officeDocument/2006/relationships/image" Target="../media/image678.png"/><Relationship Id="rId208" Type="http://schemas.openxmlformats.org/officeDocument/2006/relationships/image" Target="../media/image685.png"/><Relationship Id="rId415" Type="http://schemas.openxmlformats.org/officeDocument/2006/relationships/customXml" Target="../ink/ink1676.xml"/><Relationship Id="rId457" Type="http://schemas.openxmlformats.org/officeDocument/2006/relationships/customXml" Target="../ink/ink1697.xml"/><Relationship Id="rId261" Type="http://schemas.openxmlformats.org/officeDocument/2006/relationships/customXml" Target="../ink/ink1599.xml"/><Relationship Id="rId14" Type="http://schemas.openxmlformats.org/officeDocument/2006/relationships/image" Target="../media/image584.png"/><Relationship Id="rId56" Type="http://schemas.openxmlformats.org/officeDocument/2006/relationships/image" Target="../media/image605.png"/><Relationship Id="rId317" Type="http://schemas.openxmlformats.org/officeDocument/2006/relationships/customXml" Target="../ink/ink1627.xml"/><Relationship Id="rId359" Type="http://schemas.openxmlformats.org/officeDocument/2006/relationships/customXml" Target="../ink/ink1648.xml"/><Relationship Id="rId98" Type="http://schemas.openxmlformats.org/officeDocument/2006/relationships/image" Target="../media/image626.png"/><Relationship Id="rId121" Type="http://schemas.openxmlformats.org/officeDocument/2006/relationships/customXml" Target="../ink/ink1529.xml"/><Relationship Id="rId163" Type="http://schemas.openxmlformats.org/officeDocument/2006/relationships/customXml" Target="../ink/ink1550.xml"/><Relationship Id="rId219" Type="http://schemas.openxmlformats.org/officeDocument/2006/relationships/customXml" Target="../ink/ink1578.xml"/><Relationship Id="rId370" Type="http://schemas.openxmlformats.org/officeDocument/2006/relationships/image" Target="../media/image768.png"/><Relationship Id="rId426" Type="http://schemas.openxmlformats.org/officeDocument/2006/relationships/image" Target="../media/image796.png"/><Relationship Id="rId230" Type="http://schemas.openxmlformats.org/officeDocument/2006/relationships/image" Target="../media/image696.png"/><Relationship Id="rId25" Type="http://schemas.openxmlformats.org/officeDocument/2006/relationships/customXml" Target="../ink/ink1481.xml"/><Relationship Id="rId67" Type="http://schemas.openxmlformats.org/officeDocument/2006/relationships/customXml" Target="../ink/ink1502.xml"/><Relationship Id="rId272" Type="http://schemas.openxmlformats.org/officeDocument/2006/relationships/image" Target="../media/image717.png"/><Relationship Id="rId328" Type="http://schemas.openxmlformats.org/officeDocument/2006/relationships/image" Target="../media/image745.png"/><Relationship Id="rId132" Type="http://schemas.openxmlformats.org/officeDocument/2006/relationships/image" Target="../media/image643.png"/><Relationship Id="rId174" Type="http://schemas.openxmlformats.org/officeDocument/2006/relationships/image" Target="../media/image668.png"/><Relationship Id="rId381" Type="http://schemas.openxmlformats.org/officeDocument/2006/relationships/customXml" Target="../ink/ink1659.xml"/><Relationship Id="rId241" Type="http://schemas.openxmlformats.org/officeDocument/2006/relationships/customXml" Target="../ink/ink1589.xml"/><Relationship Id="rId437" Type="http://schemas.openxmlformats.org/officeDocument/2006/relationships/customXml" Target="../ink/ink1687.xml"/><Relationship Id="rId36" Type="http://schemas.openxmlformats.org/officeDocument/2006/relationships/image" Target="../media/image595.png"/><Relationship Id="rId283" Type="http://schemas.openxmlformats.org/officeDocument/2006/relationships/customXml" Target="../ink/ink1610.xml"/><Relationship Id="rId339" Type="http://schemas.openxmlformats.org/officeDocument/2006/relationships/customXml" Target="../ink/ink1638.xml"/><Relationship Id="rId78" Type="http://schemas.openxmlformats.org/officeDocument/2006/relationships/image" Target="../media/image616.png"/><Relationship Id="rId101" Type="http://schemas.openxmlformats.org/officeDocument/2006/relationships/customXml" Target="../ink/ink1519.xml"/><Relationship Id="rId143" Type="http://schemas.openxmlformats.org/officeDocument/2006/relationships/customXml" Target="../ink/ink1540.xml"/><Relationship Id="rId185" Type="http://schemas.openxmlformats.org/officeDocument/2006/relationships/customXml" Target="../ink/ink1561.xml"/><Relationship Id="rId350" Type="http://schemas.openxmlformats.org/officeDocument/2006/relationships/image" Target="../media/image756.png"/><Relationship Id="rId406" Type="http://schemas.openxmlformats.org/officeDocument/2006/relationships/image" Target="../media/image786.png"/><Relationship Id="rId9" Type="http://schemas.openxmlformats.org/officeDocument/2006/relationships/customXml" Target="../ink/ink1473.xml"/><Relationship Id="rId210" Type="http://schemas.openxmlformats.org/officeDocument/2006/relationships/image" Target="../media/image686.png"/><Relationship Id="rId392" Type="http://schemas.openxmlformats.org/officeDocument/2006/relationships/image" Target="../media/image779.png"/><Relationship Id="rId448" Type="http://schemas.openxmlformats.org/officeDocument/2006/relationships/image" Target="../media/image807.png"/><Relationship Id="rId252" Type="http://schemas.openxmlformats.org/officeDocument/2006/relationships/image" Target="../media/image707.png"/><Relationship Id="rId294" Type="http://schemas.openxmlformats.org/officeDocument/2006/relationships/image" Target="../media/image728.png"/><Relationship Id="rId308" Type="http://schemas.openxmlformats.org/officeDocument/2006/relationships/image" Target="../media/image735.png"/><Relationship Id="rId47" Type="http://schemas.openxmlformats.org/officeDocument/2006/relationships/customXml" Target="../ink/ink1492.xml"/><Relationship Id="rId89" Type="http://schemas.openxmlformats.org/officeDocument/2006/relationships/customXml" Target="../ink/ink1513.xml"/><Relationship Id="rId112" Type="http://schemas.openxmlformats.org/officeDocument/2006/relationships/image" Target="../media/image633.png"/><Relationship Id="rId154" Type="http://schemas.openxmlformats.org/officeDocument/2006/relationships/image" Target="../media/image654.png"/><Relationship Id="rId361" Type="http://schemas.openxmlformats.org/officeDocument/2006/relationships/customXml" Target="../ink/ink1649.xml"/><Relationship Id="rId196" Type="http://schemas.openxmlformats.org/officeDocument/2006/relationships/image" Target="../media/image679.png"/><Relationship Id="rId417" Type="http://schemas.openxmlformats.org/officeDocument/2006/relationships/customXml" Target="../ink/ink1677.xml"/><Relationship Id="rId16" Type="http://schemas.openxmlformats.org/officeDocument/2006/relationships/image" Target="../media/image585.png"/><Relationship Id="rId221" Type="http://schemas.openxmlformats.org/officeDocument/2006/relationships/customXml" Target="../ink/ink1579.xml"/><Relationship Id="rId263" Type="http://schemas.openxmlformats.org/officeDocument/2006/relationships/customXml" Target="../ink/ink1600.xml"/><Relationship Id="rId319" Type="http://schemas.openxmlformats.org/officeDocument/2006/relationships/customXml" Target="../ink/ink1628.xml"/><Relationship Id="rId58" Type="http://schemas.openxmlformats.org/officeDocument/2006/relationships/image" Target="../media/image606.png"/><Relationship Id="rId123" Type="http://schemas.openxmlformats.org/officeDocument/2006/relationships/customXml" Target="../ink/ink1530.xml"/><Relationship Id="rId330" Type="http://schemas.openxmlformats.org/officeDocument/2006/relationships/image" Target="../media/image746.png"/><Relationship Id="rId165" Type="http://schemas.openxmlformats.org/officeDocument/2006/relationships/customXml" Target="../ink/ink1551.xml"/><Relationship Id="rId372" Type="http://schemas.openxmlformats.org/officeDocument/2006/relationships/image" Target="../media/image769.png"/><Relationship Id="rId428" Type="http://schemas.openxmlformats.org/officeDocument/2006/relationships/image" Target="../media/image797.png"/><Relationship Id="rId232" Type="http://schemas.openxmlformats.org/officeDocument/2006/relationships/image" Target="../media/image697.png"/><Relationship Id="rId274" Type="http://schemas.openxmlformats.org/officeDocument/2006/relationships/image" Target="../media/image718.png"/><Relationship Id="rId27" Type="http://schemas.openxmlformats.org/officeDocument/2006/relationships/customXml" Target="../ink/ink1482.xml"/><Relationship Id="rId69" Type="http://schemas.openxmlformats.org/officeDocument/2006/relationships/customXml" Target="../ink/ink1503.xml"/><Relationship Id="rId134" Type="http://schemas.openxmlformats.org/officeDocument/2006/relationships/image" Target="../media/image644.png"/><Relationship Id="rId80" Type="http://schemas.openxmlformats.org/officeDocument/2006/relationships/image" Target="../media/image617.png"/><Relationship Id="rId176" Type="http://schemas.openxmlformats.org/officeDocument/2006/relationships/image" Target="../media/image669.png"/><Relationship Id="rId341" Type="http://schemas.openxmlformats.org/officeDocument/2006/relationships/customXml" Target="../ink/ink1639.xml"/><Relationship Id="rId383" Type="http://schemas.openxmlformats.org/officeDocument/2006/relationships/customXml" Target="../ink/ink1660.xml"/><Relationship Id="rId439" Type="http://schemas.openxmlformats.org/officeDocument/2006/relationships/customXml" Target="../ink/ink1688.xml"/><Relationship Id="rId201" Type="http://schemas.openxmlformats.org/officeDocument/2006/relationships/customXml" Target="../ink/ink1569.xml"/><Relationship Id="rId243" Type="http://schemas.openxmlformats.org/officeDocument/2006/relationships/customXml" Target="../ink/ink1590.xml"/><Relationship Id="rId285" Type="http://schemas.openxmlformats.org/officeDocument/2006/relationships/customXml" Target="../ink/ink1611.xml"/><Relationship Id="rId450" Type="http://schemas.openxmlformats.org/officeDocument/2006/relationships/image" Target="../media/image808.png"/><Relationship Id="rId38" Type="http://schemas.openxmlformats.org/officeDocument/2006/relationships/image" Target="../media/image596.png"/><Relationship Id="rId103" Type="http://schemas.openxmlformats.org/officeDocument/2006/relationships/customXml" Target="../ink/ink1520.xml"/><Relationship Id="rId310" Type="http://schemas.openxmlformats.org/officeDocument/2006/relationships/image" Target="../media/image736.png"/><Relationship Id="rId91" Type="http://schemas.openxmlformats.org/officeDocument/2006/relationships/customXml" Target="../ink/ink1514.xml"/><Relationship Id="rId145" Type="http://schemas.openxmlformats.org/officeDocument/2006/relationships/customXml" Target="../ink/ink1541.xml"/><Relationship Id="rId187" Type="http://schemas.openxmlformats.org/officeDocument/2006/relationships/customXml" Target="../ink/ink1562.xml"/><Relationship Id="rId352" Type="http://schemas.openxmlformats.org/officeDocument/2006/relationships/image" Target="../media/image757.png"/><Relationship Id="rId394" Type="http://schemas.openxmlformats.org/officeDocument/2006/relationships/image" Target="../media/image780.png"/><Relationship Id="rId408" Type="http://schemas.openxmlformats.org/officeDocument/2006/relationships/image" Target="../media/image787.png"/><Relationship Id="rId212" Type="http://schemas.openxmlformats.org/officeDocument/2006/relationships/image" Target="../media/image687.png"/><Relationship Id="rId254" Type="http://schemas.openxmlformats.org/officeDocument/2006/relationships/image" Target="../media/image708.png"/><Relationship Id="rId49" Type="http://schemas.openxmlformats.org/officeDocument/2006/relationships/customXml" Target="../ink/ink1493.xml"/><Relationship Id="rId114" Type="http://schemas.openxmlformats.org/officeDocument/2006/relationships/image" Target="../media/image634.png"/><Relationship Id="rId296" Type="http://schemas.openxmlformats.org/officeDocument/2006/relationships/image" Target="../media/image729.png"/><Relationship Id="rId60" Type="http://schemas.openxmlformats.org/officeDocument/2006/relationships/image" Target="../media/image607.png"/><Relationship Id="rId156" Type="http://schemas.openxmlformats.org/officeDocument/2006/relationships/image" Target="../media/image655.png"/><Relationship Id="rId198" Type="http://schemas.openxmlformats.org/officeDocument/2006/relationships/image" Target="../media/image680.png"/><Relationship Id="rId321" Type="http://schemas.openxmlformats.org/officeDocument/2006/relationships/customXml" Target="../ink/ink1629.xml"/><Relationship Id="rId363" Type="http://schemas.openxmlformats.org/officeDocument/2006/relationships/customXml" Target="../ink/ink1650.xml"/><Relationship Id="rId419" Type="http://schemas.openxmlformats.org/officeDocument/2006/relationships/customXml" Target="../ink/ink1678.xml"/><Relationship Id="rId223" Type="http://schemas.openxmlformats.org/officeDocument/2006/relationships/customXml" Target="../ink/ink1580.xml"/><Relationship Id="rId430" Type="http://schemas.openxmlformats.org/officeDocument/2006/relationships/image" Target="../media/image798.png"/><Relationship Id="rId18" Type="http://schemas.openxmlformats.org/officeDocument/2006/relationships/image" Target="../media/image586.png"/><Relationship Id="rId265" Type="http://schemas.openxmlformats.org/officeDocument/2006/relationships/customXml" Target="../ink/ink1601.xml"/><Relationship Id="rId125" Type="http://schemas.openxmlformats.org/officeDocument/2006/relationships/customXml" Target="../ink/ink1531.xml"/><Relationship Id="rId167" Type="http://schemas.openxmlformats.org/officeDocument/2006/relationships/customXml" Target="../ink/ink1552.xml"/><Relationship Id="rId332" Type="http://schemas.openxmlformats.org/officeDocument/2006/relationships/image" Target="../media/image747.png"/><Relationship Id="rId374" Type="http://schemas.openxmlformats.org/officeDocument/2006/relationships/image" Target="../media/image770.png"/><Relationship Id="rId71" Type="http://schemas.openxmlformats.org/officeDocument/2006/relationships/customXml" Target="../ink/ink1504.xml"/><Relationship Id="rId234" Type="http://schemas.openxmlformats.org/officeDocument/2006/relationships/image" Target="../media/image698.png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1483.xml"/><Relationship Id="rId255" Type="http://schemas.openxmlformats.org/officeDocument/2006/relationships/customXml" Target="../ink/ink1596.xml"/><Relationship Id="rId276" Type="http://schemas.openxmlformats.org/officeDocument/2006/relationships/image" Target="../media/image719.png"/><Relationship Id="rId297" Type="http://schemas.openxmlformats.org/officeDocument/2006/relationships/customXml" Target="../ink/ink1617.xml"/><Relationship Id="rId441" Type="http://schemas.openxmlformats.org/officeDocument/2006/relationships/customXml" Target="../ink/ink1689.xml"/><Relationship Id="rId40" Type="http://schemas.openxmlformats.org/officeDocument/2006/relationships/image" Target="../media/image597.png"/><Relationship Id="rId115" Type="http://schemas.openxmlformats.org/officeDocument/2006/relationships/customXml" Target="../ink/ink1526.xml"/><Relationship Id="rId136" Type="http://schemas.openxmlformats.org/officeDocument/2006/relationships/image" Target="../media/image645.png"/><Relationship Id="rId157" Type="http://schemas.openxmlformats.org/officeDocument/2006/relationships/customXml" Target="../ink/ink1547.xml"/><Relationship Id="rId178" Type="http://schemas.openxmlformats.org/officeDocument/2006/relationships/image" Target="../media/image670.png"/><Relationship Id="rId301" Type="http://schemas.openxmlformats.org/officeDocument/2006/relationships/customXml" Target="../ink/ink1619.xml"/><Relationship Id="rId322" Type="http://schemas.openxmlformats.org/officeDocument/2006/relationships/image" Target="../media/image742.png"/><Relationship Id="rId343" Type="http://schemas.openxmlformats.org/officeDocument/2006/relationships/customXml" Target="../ink/ink1640.xml"/><Relationship Id="rId364" Type="http://schemas.openxmlformats.org/officeDocument/2006/relationships/image" Target="../media/image765.png"/><Relationship Id="rId61" Type="http://schemas.openxmlformats.org/officeDocument/2006/relationships/customXml" Target="../ink/ink1499.xml"/><Relationship Id="rId82" Type="http://schemas.openxmlformats.org/officeDocument/2006/relationships/image" Target="../media/image618.png"/><Relationship Id="rId199" Type="http://schemas.openxmlformats.org/officeDocument/2006/relationships/customXml" Target="../ink/ink1568.xml"/><Relationship Id="rId203" Type="http://schemas.openxmlformats.org/officeDocument/2006/relationships/customXml" Target="../ink/ink1570.xml"/><Relationship Id="rId385" Type="http://schemas.openxmlformats.org/officeDocument/2006/relationships/customXml" Target="../ink/ink1661.xml"/><Relationship Id="rId19" Type="http://schemas.openxmlformats.org/officeDocument/2006/relationships/customXml" Target="../ink/ink1478.xml"/><Relationship Id="rId224" Type="http://schemas.openxmlformats.org/officeDocument/2006/relationships/image" Target="../media/image693.png"/><Relationship Id="rId245" Type="http://schemas.openxmlformats.org/officeDocument/2006/relationships/customXml" Target="../ink/ink1591.xml"/><Relationship Id="rId266" Type="http://schemas.openxmlformats.org/officeDocument/2006/relationships/image" Target="../media/image714.png"/><Relationship Id="rId287" Type="http://schemas.openxmlformats.org/officeDocument/2006/relationships/customXml" Target="../ink/ink1612.xml"/><Relationship Id="rId410" Type="http://schemas.openxmlformats.org/officeDocument/2006/relationships/image" Target="../media/image788.png"/><Relationship Id="rId431" Type="http://schemas.openxmlformats.org/officeDocument/2006/relationships/customXml" Target="../ink/ink1684.xml"/><Relationship Id="rId452" Type="http://schemas.openxmlformats.org/officeDocument/2006/relationships/image" Target="../media/image809.png"/><Relationship Id="rId30" Type="http://schemas.openxmlformats.org/officeDocument/2006/relationships/image" Target="../media/image592.png"/><Relationship Id="rId105" Type="http://schemas.openxmlformats.org/officeDocument/2006/relationships/customXml" Target="../ink/ink1521.xml"/><Relationship Id="rId126" Type="http://schemas.openxmlformats.org/officeDocument/2006/relationships/image" Target="../media/image640.png"/><Relationship Id="rId147" Type="http://schemas.openxmlformats.org/officeDocument/2006/relationships/customXml" Target="../ink/ink1542.xml"/><Relationship Id="rId168" Type="http://schemas.openxmlformats.org/officeDocument/2006/relationships/image" Target="../media/image665.png"/><Relationship Id="rId312" Type="http://schemas.openxmlformats.org/officeDocument/2006/relationships/image" Target="../media/image737.png"/><Relationship Id="rId333" Type="http://schemas.openxmlformats.org/officeDocument/2006/relationships/customXml" Target="../ink/ink1635.xml"/><Relationship Id="rId354" Type="http://schemas.openxmlformats.org/officeDocument/2006/relationships/image" Target="../media/image758.png"/><Relationship Id="rId51" Type="http://schemas.openxmlformats.org/officeDocument/2006/relationships/customXml" Target="../ink/ink1494.xml"/><Relationship Id="rId72" Type="http://schemas.openxmlformats.org/officeDocument/2006/relationships/image" Target="../media/image613.png"/><Relationship Id="rId93" Type="http://schemas.openxmlformats.org/officeDocument/2006/relationships/customXml" Target="../ink/ink1515.xml"/><Relationship Id="rId189" Type="http://schemas.openxmlformats.org/officeDocument/2006/relationships/customXml" Target="../ink/ink1563.xml"/><Relationship Id="rId375" Type="http://schemas.openxmlformats.org/officeDocument/2006/relationships/customXml" Target="../ink/ink1656.xml"/><Relationship Id="rId396" Type="http://schemas.openxmlformats.org/officeDocument/2006/relationships/image" Target="../media/image781.png"/><Relationship Id="rId3" Type="http://schemas.openxmlformats.org/officeDocument/2006/relationships/customXml" Target="../ink/ink1470.xml"/><Relationship Id="rId214" Type="http://schemas.openxmlformats.org/officeDocument/2006/relationships/image" Target="../media/image688.png"/><Relationship Id="rId235" Type="http://schemas.openxmlformats.org/officeDocument/2006/relationships/customXml" Target="../ink/ink1586.xml"/><Relationship Id="rId256" Type="http://schemas.openxmlformats.org/officeDocument/2006/relationships/image" Target="../media/image709.png"/><Relationship Id="rId277" Type="http://schemas.openxmlformats.org/officeDocument/2006/relationships/customXml" Target="../ink/ink1607.xml"/><Relationship Id="rId298" Type="http://schemas.openxmlformats.org/officeDocument/2006/relationships/image" Target="../media/image730.png"/><Relationship Id="rId400" Type="http://schemas.openxmlformats.org/officeDocument/2006/relationships/image" Target="../media/image783.png"/><Relationship Id="rId421" Type="http://schemas.openxmlformats.org/officeDocument/2006/relationships/customXml" Target="../ink/ink1679.xml"/><Relationship Id="rId442" Type="http://schemas.openxmlformats.org/officeDocument/2006/relationships/image" Target="../media/image804.png"/><Relationship Id="rId116" Type="http://schemas.openxmlformats.org/officeDocument/2006/relationships/image" Target="../media/image635.png"/><Relationship Id="rId137" Type="http://schemas.openxmlformats.org/officeDocument/2006/relationships/customXml" Target="../ink/ink1537.xml"/><Relationship Id="rId158" Type="http://schemas.openxmlformats.org/officeDocument/2006/relationships/image" Target="../media/image656.png"/><Relationship Id="rId302" Type="http://schemas.openxmlformats.org/officeDocument/2006/relationships/image" Target="../media/image732.png"/><Relationship Id="rId323" Type="http://schemas.openxmlformats.org/officeDocument/2006/relationships/customXml" Target="../ink/ink1630.xml"/><Relationship Id="rId344" Type="http://schemas.openxmlformats.org/officeDocument/2006/relationships/image" Target="../media/image753.png"/><Relationship Id="rId20" Type="http://schemas.openxmlformats.org/officeDocument/2006/relationships/image" Target="../media/image587.png"/><Relationship Id="rId41" Type="http://schemas.openxmlformats.org/officeDocument/2006/relationships/customXml" Target="../ink/ink1489.xml"/><Relationship Id="rId62" Type="http://schemas.openxmlformats.org/officeDocument/2006/relationships/image" Target="../media/image608.png"/><Relationship Id="rId83" Type="http://schemas.openxmlformats.org/officeDocument/2006/relationships/customXml" Target="../ink/ink1510.xml"/><Relationship Id="rId179" Type="http://schemas.openxmlformats.org/officeDocument/2006/relationships/customXml" Target="../ink/ink1558.xml"/><Relationship Id="rId365" Type="http://schemas.openxmlformats.org/officeDocument/2006/relationships/customXml" Target="../ink/ink1651.xml"/><Relationship Id="rId386" Type="http://schemas.openxmlformats.org/officeDocument/2006/relationships/image" Target="../media/image776.png"/><Relationship Id="rId190" Type="http://schemas.openxmlformats.org/officeDocument/2006/relationships/image" Target="../media/image676.png"/><Relationship Id="rId204" Type="http://schemas.openxmlformats.org/officeDocument/2006/relationships/image" Target="../media/image683.png"/><Relationship Id="rId225" Type="http://schemas.openxmlformats.org/officeDocument/2006/relationships/customXml" Target="../ink/ink1581.xml"/><Relationship Id="rId246" Type="http://schemas.openxmlformats.org/officeDocument/2006/relationships/image" Target="../media/image704.png"/><Relationship Id="rId267" Type="http://schemas.openxmlformats.org/officeDocument/2006/relationships/customXml" Target="../ink/ink1602.xml"/><Relationship Id="rId288" Type="http://schemas.openxmlformats.org/officeDocument/2006/relationships/image" Target="../media/image725.png"/><Relationship Id="rId411" Type="http://schemas.openxmlformats.org/officeDocument/2006/relationships/customXml" Target="../ink/ink1674.xml"/><Relationship Id="rId432" Type="http://schemas.openxmlformats.org/officeDocument/2006/relationships/image" Target="../media/image799.png"/><Relationship Id="rId453" Type="http://schemas.openxmlformats.org/officeDocument/2006/relationships/customXml" Target="../ink/ink1695.xml"/><Relationship Id="rId106" Type="http://schemas.openxmlformats.org/officeDocument/2006/relationships/image" Target="../media/image630.png"/><Relationship Id="rId127" Type="http://schemas.openxmlformats.org/officeDocument/2006/relationships/customXml" Target="../ink/ink1532.xml"/><Relationship Id="rId313" Type="http://schemas.openxmlformats.org/officeDocument/2006/relationships/customXml" Target="../ink/ink1625.xml"/><Relationship Id="rId10" Type="http://schemas.openxmlformats.org/officeDocument/2006/relationships/image" Target="../media/image582.png"/><Relationship Id="rId31" Type="http://schemas.openxmlformats.org/officeDocument/2006/relationships/customXml" Target="../ink/ink1484.xml"/><Relationship Id="rId52" Type="http://schemas.openxmlformats.org/officeDocument/2006/relationships/image" Target="../media/image603.png"/><Relationship Id="rId73" Type="http://schemas.openxmlformats.org/officeDocument/2006/relationships/customXml" Target="../ink/ink1505.xml"/><Relationship Id="rId94" Type="http://schemas.openxmlformats.org/officeDocument/2006/relationships/image" Target="../media/image624.png"/><Relationship Id="rId148" Type="http://schemas.openxmlformats.org/officeDocument/2006/relationships/image" Target="../media/image651.png"/><Relationship Id="rId169" Type="http://schemas.openxmlformats.org/officeDocument/2006/relationships/customXml" Target="../ink/ink1553.xml"/><Relationship Id="rId334" Type="http://schemas.openxmlformats.org/officeDocument/2006/relationships/image" Target="../media/image748.png"/><Relationship Id="rId355" Type="http://schemas.openxmlformats.org/officeDocument/2006/relationships/customXml" Target="../ink/ink1646.xml"/><Relationship Id="rId376" Type="http://schemas.openxmlformats.org/officeDocument/2006/relationships/image" Target="../media/image771.png"/><Relationship Id="rId397" Type="http://schemas.openxmlformats.org/officeDocument/2006/relationships/customXml" Target="../ink/ink1667.xml"/><Relationship Id="rId4" Type="http://schemas.openxmlformats.org/officeDocument/2006/relationships/image" Target="../media/image579.png"/><Relationship Id="rId180" Type="http://schemas.openxmlformats.org/officeDocument/2006/relationships/image" Target="../media/image671.png"/><Relationship Id="rId215" Type="http://schemas.openxmlformats.org/officeDocument/2006/relationships/customXml" Target="../ink/ink1576.xml"/><Relationship Id="rId236" Type="http://schemas.openxmlformats.org/officeDocument/2006/relationships/image" Target="../media/image699.png"/><Relationship Id="rId257" Type="http://schemas.openxmlformats.org/officeDocument/2006/relationships/customXml" Target="../ink/ink1597.xml"/><Relationship Id="rId278" Type="http://schemas.openxmlformats.org/officeDocument/2006/relationships/image" Target="../media/image720.png"/><Relationship Id="rId401" Type="http://schemas.openxmlformats.org/officeDocument/2006/relationships/customXml" Target="../ink/ink1669.xml"/><Relationship Id="rId422" Type="http://schemas.openxmlformats.org/officeDocument/2006/relationships/image" Target="../media/image794.png"/><Relationship Id="rId443" Type="http://schemas.openxmlformats.org/officeDocument/2006/relationships/customXml" Target="../ink/ink1690.xml"/><Relationship Id="rId303" Type="http://schemas.openxmlformats.org/officeDocument/2006/relationships/customXml" Target="../ink/ink1620.xml"/><Relationship Id="rId42" Type="http://schemas.openxmlformats.org/officeDocument/2006/relationships/image" Target="../media/image598.png"/><Relationship Id="rId84" Type="http://schemas.openxmlformats.org/officeDocument/2006/relationships/image" Target="../media/image619.png"/><Relationship Id="rId138" Type="http://schemas.openxmlformats.org/officeDocument/2006/relationships/image" Target="../media/image646.png"/><Relationship Id="rId345" Type="http://schemas.openxmlformats.org/officeDocument/2006/relationships/customXml" Target="../ink/ink1641.xml"/><Relationship Id="rId387" Type="http://schemas.openxmlformats.org/officeDocument/2006/relationships/customXml" Target="../ink/ink1662.xml"/><Relationship Id="rId191" Type="http://schemas.openxmlformats.org/officeDocument/2006/relationships/customXml" Target="../ink/ink1564.xml"/><Relationship Id="rId205" Type="http://schemas.openxmlformats.org/officeDocument/2006/relationships/customXml" Target="../ink/ink1571.xml"/><Relationship Id="rId247" Type="http://schemas.openxmlformats.org/officeDocument/2006/relationships/customXml" Target="../ink/ink1592.xml"/><Relationship Id="rId412" Type="http://schemas.openxmlformats.org/officeDocument/2006/relationships/image" Target="../media/image789.png"/><Relationship Id="rId107" Type="http://schemas.openxmlformats.org/officeDocument/2006/relationships/customXml" Target="../ink/ink1522.xml"/><Relationship Id="rId289" Type="http://schemas.openxmlformats.org/officeDocument/2006/relationships/customXml" Target="../ink/ink1613.xml"/><Relationship Id="rId454" Type="http://schemas.openxmlformats.org/officeDocument/2006/relationships/image" Target="../media/image810.png"/><Relationship Id="rId11" Type="http://schemas.openxmlformats.org/officeDocument/2006/relationships/customXml" Target="../ink/ink1474.xml"/><Relationship Id="rId53" Type="http://schemas.openxmlformats.org/officeDocument/2006/relationships/customXml" Target="../ink/ink1495.xml"/><Relationship Id="rId149" Type="http://schemas.openxmlformats.org/officeDocument/2006/relationships/customXml" Target="../ink/ink1543.xml"/><Relationship Id="rId314" Type="http://schemas.openxmlformats.org/officeDocument/2006/relationships/image" Target="../media/image738.png"/><Relationship Id="rId356" Type="http://schemas.openxmlformats.org/officeDocument/2006/relationships/image" Target="../media/image759.png"/><Relationship Id="rId398" Type="http://schemas.openxmlformats.org/officeDocument/2006/relationships/image" Target="../media/image782.png"/><Relationship Id="rId95" Type="http://schemas.openxmlformats.org/officeDocument/2006/relationships/customXml" Target="../ink/ink1516.xml"/><Relationship Id="rId160" Type="http://schemas.openxmlformats.org/officeDocument/2006/relationships/image" Target="../media/image657.png"/><Relationship Id="rId216" Type="http://schemas.openxmlformats.org/officeDocument/2006/relationships/image" Target="../media/image689.png"/><Relationship Id="rId423" Type="http://schemas.openxmlformats.org/officeDocument/2006/relationships/customXml" Target="../ink/ink1680.xml"/><Relationship Id="rId258" Type="http://schemas.openxmlformats.org/officeDocument/2006/relationships/image" Target="../media/image710.png"/><Relationship Id="rId22" Type="http://schemas.openxmlformats.org/officeDocument/2006/relationships/image" Target="../media/image588.png"/><Relationship Id="rId64" Type="http://schemas.openxmlformats.org/officeDocument/2006/relationships/image" Target="../media/image609.png"/><Relationship Id="rId118" Type="http://schemas.openxmlformats.org/officeDocument/2006/relationships/image" Target="../media/image636.png"/><Relationship Id="rId325" Type="http://schemas.openxmlformats.org/officeDocument/2006/relationships/customXml" Target="../ink/ink1631.xml"/><Relationship Id="rId367" Type="http://schemas.openxmlformats.org/officeDocument/2006/relationships/customXml" Target="../ink/ink1652.xml"/><Relationship Id="rId171" Type="http://schemas.openxmlformats.org/officeDocument/2006/relationships/customXml" Target="../ink/ink1554.xml"/><Relationship Id="rId227" Type="http://schemas.openxmlformats.org/officeDocument/2006/relationships/customXml" Target="../ink/ink1582.xml"/><Relationship Id="rId269" Type="http://schemas.openxmlformats.org/officeDocument/2006/relationships/customXml" Target="../ink/ink1603.xml"/><Relationship Id="rId434" Type="http://schemas.openxmlformats.org/officeDocument/2006/relationships/image" Target="../media/image800.png"/><Relationship Id="rId33" Type="http://schemas.openxmlformats.org/officeDocument/2006/relationships/customXml" Target="../ink/ink1485.xml"/><Relationship Id="rId129" Type="http://schemas.openxmlformats.org/officeDocument/2006/relationships/customXml" Target="../ink/ink1533.xml"/><Relationship Id="rId280" Type="http://schemas.openxmlformats.org/officeDocument/2006/relationships/image" Target="../media/image721.png"/><Relationship Id="rId336" Type="http://schemas.openxmlformats.org/officeDocument/2006/relationships/image" Target="../media/image749.png"/><Relationship Id="rId75" Type="http://schemas.openxmlformats.org/officeDocument/2006/relationships/customXml" Target="../ink/ink1506.xml"/><Relationship Id="rId140" Type="http://schemas.openxmlformats.org/officeDocument/2006/relationships/image" Target="../media/image647.png"/><Relationship Id="rId182" Type="http://schemas.openxmlformats.org/officeDocument/2006/relationships/image" Target="../media/image672.png"/><Relationship Id="rId378" Type="http://schemas.openxmlformats.org/officeDocument/2006/relationships/image" Target="../media/image772.png"/><Relationship Id="rId403" Type="http://schemas.openxmlformats.org/officeDocument/2006/relationships/customXml" Target="../ink/ink1670.xml"/><Relationship Id="rId6" Type="http://schemas.openxmlformats.org/officeDocument/2006/relationships/image" Target="../media/image580.png"/><Relationship Id="rId238" Type="http://schemas.openxmlformats.org/officeDocument/2006/relationships/image" Target="../media/image700.png"/><Relationship Id="rId445" Type="http://schemas.openxmlformats.org/officeDocument/2006/relationships/customXml" Target="../ink/ink1691.xml"/><Relationship Id="rId291" Type="http://schemas.openxmlformats.org/officeDocument/2006/relationships/customXml" Target="../ink/ink1614.xml"/><Relationship Id="rId305" Type="http://schemas.openxmlformats.org/officeDocument/2006/relationships/customXml" Target="../ink/ink1621.xml"/><Relationship Id="rId347" Type="http://schemas.openxmlformats.org/officeDocument/2006/relationships/customXml" Target="../ink/ink1642.xml"/><Relationship Id="rId44" Type="http://schemas.openxmlformats.org/officeDocument/2006/relationships/image" Target="../media/image599.png"/><Relationship Id="rId86" Type="http://schemas.openxmlformats.org/officeDocument/2006/relationships/image" Target="../media/image620.png"/><Relationship Id="rId151" Type="http://schemas.openxmlformats.org/officeDocument/2006/relationships/customXml" Target="../ink/ink1544.xml"/><Relationship Id="rId389" Type="http://schemas.openxmlformats.org/officeDocument/2006/relationships/customXml" Target="../ink/ink1663.xml"/><Relationship Id="rId193" Type="http://schemas.openxmlformats.org/officeDocument/2006/relationships/customXml" Target="../ink/ink1565.xml"/><Relationship Id="rId207" Type="http://schemas.openxmlformats.org/officeDocument/2006/relationships/customXml" Target="../ink/ink1572.xml"/><Relationship Id="rId249" Type="http://schemas.openxmlformats.org/officeDocument/2006/relationships/customXml" Target="../ink/ink1593.xml"/><Relationship Id="rId414" Type="http://schemas.openxmlformats.org/officeDocument/2006/relationships/image" Target="../media/image790.png"/><Relationship Id="rId456" Type="http://schemas.openxmlformats.org/officeDocument/2006/relationships/image" Target="../media/image811.png"/><Relationship Id="rId13" Type="http://schemas.openxmlformats.org/officeDocument/2006/relationships/customXml" Target="../ink/ink1475.xml"/><Relationship Id="rId109" Type="http://schemas.openxmlformats.org/officeDocument/2006/relationships/customXml" Target="../ink/ink1523.xml"/><Relationship Id="rId260" Type="http://schemas.openxmlformats.org/officeDocument/2006/relationships/image" Target="../media/image711.png"/><Relationship Id="rId316" Type="http://schemas.openxmlformats.org/officeDocument/2006/relationships/image" Target="../media/image739.png"/><Relationship Id="rId55" Type="http://schemas.openxmlformats.org/officeDocument/2006/relationships/customXml" Target="../ink/ink1496.xml"/><Relationship Id="rId97" Type="http://schemas.openxmlformats.org/officeDocument/2006/relationships/customXml" Target="../ink/ink1517.xml"/><Relationship Id="rId120" Type="http://schemas.openxmlformats.org/officeDocument/2006/relationships/image" Target="../media/image637.png"/><Relationship Id="rId358" Type="http://schemas.openxmlformats.org/officeDocument/2006/relationships/image" Target="../media/image762.png"/><Relationship Id="rId162" Type="http://schemas.openxmlformats.org/officeDocument/2006/relationships/image" Target="../media/image662.png"/><Relationship Id="rId218" Type="http://schemas.openxmlformats.org/officeDocument/2006/relationships/image" Target="../media/image690.png"/><Relationship Id="rId425" Type="http://schemas.openxmlformats.org/officeDocument/2006/relationships/customXml" Target="../ink/ink1681.xml"/><Relationship Id="rId271" Type="http://schemas.openxmlformats.org/officeDocument/2006/relationships/customXml" Target="../ink/ink1604.xml"/><Relationship Id="rId24" Type="http://schemas.openxmlformats.org/officeDocument/2006/relationships/image" Target="../media/image589.png"/><Relationship Id="rId66" Type="http://schemas.openxmlformats.org/officeDocument/2006/relationships/image" Target="../media/image610.png"/><Relationship Id="rId131" Type="http://schemas.openxmlformats.org/officeDocument/2006/relationships/customXml" Target="../ink/ink1534.xml"/><Relationship Id="rId327" Type="http://schemas.openxmlformats.org/officeDocument/2006/relationships/customXml" Target="../ink/ink1632.xml"/><Relationship Id="rId369" Type="http://schemas.openxmlformats.org/officeDocument/2006/relationships/customXml" Target="../ink/ink1653.xml"/><Relationship Id="rId173" Type="http://schemas.openxmlformats.org/officeDocument/2006/relationships/customXml" Target="../ink/ink1555.xml"/><Relationship Id="rId229" Type="http://schemas.openxmlformats.org/officeDocument/2006/relationships/customXml" Target="../ink/ink1583.xml"/><Relationship Id="rId380" Type="http://schemas.openxmlformats.org/officeDocument/2006/relationships/image" Target="../media/image773.png"/><Relationship Id="rId436" Type="http://schemas.openxmlformats.org/officeDocument/2006/relationships/image" Target="../media/image801.png"/><Relationship Id="rId240" Type="http://schemas.openxmlformats.org/officeDocument/2006/relationships/image" Target="../media/image701.png"/><Relationship Id="rId35" Type="http://schemas.openxmlformats.org/officeDocument/2006/relationships/customXml" Target="../ink/ink1486.xml"/><Relationship Id="rId77" Type="http://schemas.openxmlformats.org/officeDocument/2006/relationships/customXml" Target="../ink/ink1507.xml"/><Relationship Id="rId100" Type="http://schemas.openxmlformats.org/officeDocument/2006/relationships/image" Target="../media/image627.png"/><Relationship Id="rId282" Type="http://schemas.openxmlformats.org/officeDocument/2006/relationships/image" Target="../media/image722.png"/><Relationship Id="rId338" Type="http://schemas.openxmlformats.org/officeDocument/2006/relationships/image" Target="../media/image750.png"/><Relationship Id="rId8" Type="http://schemas.openxmlformats.org/officeDocument/2006/relationships/image" Target="../media/image581.png"/><Relationship Id="rId142" Type="http://schemas.openxmlformats.org/officeDocument/2006/relationships/image" Target="../media/image648.png"/><Relationship Id="rId184" Type="http://schemas.openxmlformats.org/officeDocument/2006/relationships/image" Target="../media/image673.png"/><Relationship Id="rId391" Type="http://schemas.openxmlformats.org/officeDocument/2006/relationships/customXml" Target="../ink/ink1664.xml"/><Relationship Id="rId405" Type="http://schemas.openxmlformats.org/officeDocument/2006/relationships/customXml" Target="../ink/ink1671.xml"/><Relationship Id="rId447" Type="http://schemas.openxmlformats.org/officeDocument/2006/relationships/customXml" Target="../ink/ink1692.xml"/><Relationship Id="rId251" Type="http://schemas.openxmlformats.org/officeDocument/2006/relationships/customXml" Target="../ink/ink1594.xml"/><Relationship Id="rId46" Type="http://schemas.openxmlformats.org/officeDocument/2006/relationships/image" Target="../media/image600.png"/><Relationship Id="rId293" Type="http://schemas.openxmlformats.org/officeDocument/2006/relationships/customXml" Target="../ink/ink1615.xml"/><Relationship Id="rId307" Type="http://schemas.openxmlformats.org/officeDocument/2006/relationships/customXml" Target="../ink/ink1622.xml"/><Relationship Id="rId349" Type="http://schemas.openxmlformats.org/officeDocument/2006/relationships/customXml" Target="../ink/ink1643.xml"/><Relationship Id="rId88" Type="http://schemas.openxmlformats.org/officeDocument/2006/relationships/image" Target="../media/image621.png"/><Relationship Id="rId111" Type="http://schemas.openxmlformats.org/officeDocument/2006/relationships/customXml" Target="../ink/ink1524.xml"/><Relationship Id="rId153" Type="http://schemas.openxmlformats.org/officeDocument/2006/relationships/customXml" Target="../ink/ink1545.xml"/><Relationship Id="rId195" Type="http://schemas.openxmlformats.org/officeDocument/2006/relationships/customXml" Target="../ink/ink1566.xml"/><Relationship Id="rId209" Type="http://schemas.openxmlformats.org/officeDocument/2006/relationships/customXml" Target="../ink/ink1573.xml"/><Relationship Id="rId360" Type="http://schemas.openxmlformats.org/officeDocument/2006/relationships/image" Target="../media/image763.png"/><Relationship Id="rId416" Type="http://schemas.openxmlformats.org/officeDocument/2006/relationships/image" Target="../media/image791.png"/><Relationship Id="rId220" Type="http://schemas.openxmlformats.org/officeDocument/2006/relationships/image" Target="../media/image691.png"/><Relationship Id="rId458" Type="http://schemas.openxmlformats.org/officeDocument/2006/relationships/image" Target="../media/image812.png"/><Relationship Id="rId15" Type="http://schemas.openxmlformats.org/officeDocument/2006/relationships/customXml" Target="../ink/ink1476.xml"/><Relationship Id="rId57" Type="http://schemas.openxmlformats.org/officeDocument/2006/relationships/customXml" Target="../ink/ink1497.xml"/><Relationship Id="rId262" Type="http://schemas.openxmlformats.org/officeDocument/2006/relationships/image" Target="../media/image712.png"/><Relationship Id="rId318" Type="http://schemas.openxmlformats.org/officeDocument/2006/relationships/image" Target="../media/image740.png"/><Relationship Id="rId99" Type="http://schemas.openxmlformats.org/officeDocument/2006/relationships/customXml" Target="../ink/ink1518.xml"/><Relationship Id="rId122" Type="http://schemas.openxmlformats.org/officeDocument/2006/relationships/image" Target="../media/image638.png"/><Relationship Id="rId164" Type="http://schemas.openxmlformats.org/officeDocument/2006/relationships/image" Target="../media/image663.png"/><Relationship Id="rId371" Type="http://schemas.openxmlformats.org/officeDocument/2006/relationships/customXml" Target="../ink/ink1654.xml"/><Relationship Id="rId427" Type="http://schemas.openxmlformats.org/officeDocument/2006/relationships/customXml" Target="../ink/ink1682.xml"/><Relationship Id="rId26" Type="http://schemas.openxmlformats.org/officeDocument/2006/relationships/image" Target="../media/image590.png"/><Relationship Id="rId231" Type="http://schemas.openxmlformats.org/officeDocument/2006/relationships/customXml" Target="../ink/ink1584.xml"/><Relationship Id="rId273" Type="http://schemas.openxmlformats.org/officeDocument/2006/relationships/customXml" Target="../ink/ink1605.xml"/><Relationship Id="rId329" Type="http://schemas.openxmlformats.org/officeDocument/2006/relationships/customXml" Target="../ink/ink1633.xml"/><Relationship Id="rId68" Type="http://schemas.openxmlformats.org/officeDocument/2006/relationships/image" Target="../media/image611.png"/><Relationship Id="rId133" Type="http://schemas.openxmlformats.org/officeDocument/2006/relationships/customXml" Target="../ink/ink1535.xml"/><Relationship Id="rId175" Type="http://schemas.openxmlformats.org/officeDocument/2006/relationships/customXml" Target="../ink/ink1556.xml"/><Relationship Id="rId340" Type="http://schemas.openxmlformats.org/officeDocument/2006/relationships/image" Target="../media/image751.png"/><Relationship Id="rId200" Type="http://schemas.openxmlformats.org/officeDocument/2006/relationships/image" Target="../media/image681.png"/><Relationship Id="rId382" Type="http://schemas.openxmlformats.org/officeDocument/2006/relationships/image" Target="../media/image774.png"/><Relationship Id="rId438" Type="http://schemas.openxmlformats.org/officeDocument/2006/relationships/image" Target="../media/image802.png"/><Relationship Id="rId242" Type="http://schemas.openxmlformats.org/officeDocument/2006/relationships/image" Target="../media/image702.png"/><Relationship Id="rId284" Type="http://schemas.openxmlformats.org/officeDocument/2006/relationships/image" Target="../media/image723.png"/><Relationship Id="rId37" Type="http://schemas.openxmlformats.org/officeDocument/2006/relationships/customXml" Target="../ink/ink1487.xml"/><Relationship Id="rId79" Type="http://schemas.openxmlformats.org/officeDocument/2006/relationships/customXml" Target="../ink/ink1508.xml"/><Relationship Id="rId102" Type="http://schemas.openxmlformats.org/officeDocument/2006/relationships/image" Target="../media/image628.png"/><Relationship Id="rId144" Type="http://schemas.openxmlformats.org/officeDocument/2006/relationships/image" Target="../media/image649.png"/><Relationship Id="rId90" Type="http://schemas.openxmlformats.org/officeDocument/2006/relationships/image" Target="../media/image622.png"/><Relationship Id="rId186" Type="http://schemas.openxmlformats.org/officeDocument/2006/relationships/image" Target="../media/image674.png"/><Relationship Id="rId351" Type="http://schemas.openxmlformats.org/officeDocument/2006/relationships/customXml" Target="../ink/ink1644.xml"/><Relationship Id="rId393" Type="http://schemas.openxmlformats.org/officeDocument/2006/relationships/customXml" Target="../ink/ink1665.xml"/><Relationship Id="rId407" Type="http://schemas.openxmlformats.org/officeDocument/2006/relationships/customXml" Target="../ink/ink1672.xml"/><Relationship Id="rId449" Type="http://schemas.openxmlformats.org/officeDocument/2006/relationships/customXml" Target="../ink/ink1693.xml"/><Relationship Id="rId211" Type="http://schemas.openxmlformats.org/officeDocument/2006/relationships/customXml" Target="../ink/ink1574.xml"/><Relationship Id="rId253" Type="http://schemas.openxmlformats.org/officeDocument/2006/relationships/customXml" Target="../ink/ink1595.xml"/><Relationship Id="rId295" Type="http://schemas.openxmlformats.org/officeDocument/2006/relationships/customXml" Target="../ink/ink1616.xml"/><Relationship Id="rId309" Type="http://schemas.openxmlformats.org/officeDocument/2006/relationships/customXml" Target="../ink/ink1623.xml"/><Relationship Id="rId48" Type="http://schemas.openxmlformats.org/officeDocument/2006/relationships/image" Target="../media/image601.png"/><Relationship Id="rId113" Type="http://schemas.openxmlformats.org/officeDocument/2006/relationships/customXml" Target="../ink/ink1525.xml"/><Relationship Id="rId320" Type="http://schemas.openxmlformats.org/officeDocument/2006/relationships/image" Target="../media/image741.png"/><Relationship Id="rId155" Type="http://schemas.openxmlformats.org/officeDocument/2006/relationships/customXml" Target="../ink/ink1546.xml"/><Relationship Id="rId197" Type="http://schemas.openxmlformats.org/officeDocument/2006/relationships/customXml" Target="../ink/ink1567.xml"/><Relationship Id="rId362" Type="http://schemas.openxmlformats.org/officeDocument/2006/relationships/image" Target="../media/image764.png"/><Relationship Id="rId418" Type="http://schemas.openxmlformats.org/officeDocument/2006/relationships/image" Target="../media/image792.png"/><Relationship Id="rId222" Type="http://schemas.openxmlformats.org/officeDocument/2006/relationships/image" Target="../media/image692.png"/><Relationship Id="rId264" Type="http://schemas.openxmlformats.org/officeDocument/2006/relationships/image" Target="../media/image713.png"/><Relationship Id="rId17" Type="http://schemas.openxmlformats.org/officeDocument/2006/relationships/customXml" Target="../ink/ink1477.xml"/><Relationship Id="rId59" Type="http://schemas.openxmlformats.org/officeDocument/2006/relationships/customXml" Target="../ink/ink1498.xml"/><Relationship Id="rId124" Type="http://schemas.openxmlformats.org/officeDocument/2006/relationships/image" Target="../media/image639.png"/><Relationship Id="rId70" Type="http://schemas.openxmlformats.org/officeDocument/2006/relationships/image" Target="../media/image612.png"/><Relationship Id="rId166" Type="http://schemas.openxmlformats.org/officeDocument/2006/relationships/image" Target="../media/image664.png"/><Relationship Id="rId331" Type="http://schemas.openxmlformats.org/officeDocument/2006/relationships/customXml" Target="../ink/ink1634.xml"/><Relationship Id="rId373" Type="http://schemas.openxmlformats.org/officeDocument/2006/relationships/customXml" Target="../ink/ink1655.xml"/><Relationship Id="rId429" Type="http://schemas.openxmlformats.org/officeDocument/2006/relationships/customXml" Target="../ink/ink1683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585.xml"/><Relationship Id="rId440" Type="http://schemas.openxmlformats.org/officeDocument/2006/relationships/image" Target="../media/image803.png"/><Relationship Id="rId28" Type="http://schemas.openxmlformats.org/officeDocument/2006/relationships/image" Target="../media/image591.png"/><Relationship Id="rId275" Type="http://schemas.openxmlformats.org/officeDocument/2006/relationships/customXml" Target="../ink/ink1606.xml"/><Relationship Id="rId300" Type="http://schemas.openxmlformats.org/officeDocument/2006/relationships/image" Target="../media/image731.png"/><Relationship Id="rId81" Type="http://schemas.openxmlformats.org/officeDocument/2006/relationships/customXml" Target="../ink/ink1509.xml"/><Relationship Id="rId135" Type="http://schemas.openxmlformats.org/officeDocument/2006/relationships/customXml" Target="../ink/ink1536.xml"/><Relationship Id="rId177" Type="http://schemas.openxmlformats.org/officeDocument/2006/relationships/customXml" Target="../ink/ink1557.xml"/><Relationship Id="rId342" Type="http://schemas.openxmlformats.org/officeDocument/2006/relationships/image" Target="../media/image752.png"/><Relationship Id="rId384" Type="http://schemas.openxmlformats.org/officeDocument/2006/relationships/image" Target="../media/image775.png"/><Relationship Id="rId202" Type="http://schemas.openxmlformats.org/officeDocument/2006/relationships/image" Target="../media/image682.png"/><Relationship Id="rId244" Type="http://schemas.openxmlformats.org/officeDocument/2006/relationships/image" Target="../media/image703.png"/><Relationship Id="rId39" Type="http://schemas.openxmlformats.org/officeDocument/2006/relationships/customXml" Target="../ink/ink1488.xml"/><Relationship Id="rId286" Type="http://schemas.openxmlformats.org/officeDocument/2006/relationships/image" Target="../media/image724.png"/><Relationship Id="rId451" Type="http://schemas.openxmlformats.org/officeDocument/2006/relationships/customXml" Target="../ink/ink1694.xml"/><Relationship Id="rId50" Type="http://schemas.openxmlformats.org/officeDocument/2006/relationships/image" Target="../media/image602.png"/><Relationship Id="rId104" Type="http://schemas.openxmlformats.org/officeDocument/2006/relationships/image" Target="../media/image629.png"/><Relationship Id="rId146" Type="http://schemas.openxmlformats.org/officeDocument/2006/relationships/image" Target="../media/image650.png"/><Relationship Id="rId188" Type="http://schemas.openxmlformats.org/officeDocument/2006/relationships/image" Target="../media/image675.png"/><Relationship Id="rId311" Type="http://schemas.openxmlformats.org/officeDocument/2006/relationships/customXml" Target="../ink/ink1624.xml"/><Relationship Id="rId353" Type="http://schemas.openxmlformats.org/officeDocument/2006/relationships/customXml" Target="../ink/ink1645.xml"/><Relationship Id="rId395" Type="http://schemas.openxmlformats.org/officeDocument/2006/relationships/customXml" Target="../ink/ink1666.xml"/><Relationship Id="rId409" Type="http://schemas.openxmlformats.org/officeDocument/2006/relationships/customXml" Target="../ink/ink1673.xml"/><Relationship Id="rId92" Type="http://schemas.openxmlformats.org/officeDocument/2006/relationships/image" Target="../media/image623.png"/><Relationship Id="rId213" Type="http://schemas.openxmlformats.org/officeDocument/2006/relationships/customXml" Target="../ink/ink1575.xml"/><Relationship Id="rId420" Type="http://schemas.openxmlformats.org/officeDocument/2006/relationships/image" Target="../media/image793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55.xml"/><Relationship Id="rId299" Type="http://schemas.openxmlformats.org/officeDocument/2006/relationships/customXml" Target="../ink/ink1846.xml"/><Relationship Id="rId21" Type="http://schemas.openxmlformats.org/officeDocument/2006/relationships/customXml" Target="../ink/ink1707.xml"/><Relationship Id="rId63" Type="http://schemas.openxmlformats.org/officeDocument/2006/relationships/customXml" Target="../ink/ink1728.xml"/><Relationship Id="rId159" Type="http://schemas.openxmlformats.org/officeDocument/2006/relationships/customXml" Target="../ink/ink1776.xml"/><Relationship Id="rId324" Type="http://schemas.openxmlformats.org/officeDocument/2006/relationships/image" Target="../media/image743.png"/><Relationship Id="rId366" Type="http://schemas.openxmlformats.org/officeDocument/2006/relationships/image" Target="../media/image766.png"/><Relationship Id="rId170" Type="http://schemas.openxmlformats.org/officeDocument/2006/relationships/image" Target="../media/image666.png"/><Relationship Id="rId226" Type="http://schemas.openxmlformats.org/officeDocument/2006/relationships/image" Target="../media/image694.png"/><Relationship Id="rId433" Type="http://schemas.openxmlformats.org/officeDocument/2006/relationships/customXml" Target="../ink/ink1913.xml"/><Relationship Id="rId268" Type="http://schemas.openxmlformats.org/officeDocument/2006/relationships/image" Target="../media/image715.png"/><Relationship Id="rId475" Type="http://schemas.openxmlformats.org/officeDocument/2006/relationships/customXml" Target="../ink/ink1934.xml"/><Relationship Id="rId32" Type="http://schemas.openxmlformats.org/officeDocument/2006/relationships/image" Target="../media/image593.png"/><Relationship Id="rId74" Type="http://schemas.openxmlformats.org/officeDocument/2006/relationships/image" Target="../media/image614.png"/><Relationship Id="rId128" Type="http://schemas.openxmlformats.org/officeDocument/2006/relationships/image" Target="../media/image641.png"/><Relationship Id="rId335" Type="http://schemas.openxmlformats.org/officeDocument/2006/relationships/customXml" Target="../ink/ink1864.xml"/><Relationship Id="rId377" Type="http://schemas.openxmlformats.org/officeDocument/2006/relationships/customXml" Target="../ink/ink1885.xml"/><Relationship Id="rId5" Type="http://schemas.openxmlformats.org/officeDocument/2006/relationships/customXml" Target="../ink/ink1699.xml"/><Relationship Id="rId181" Type="http://schemas.openxmlformats.org/officeDocument/2006/relationships/customXml" Target="../ink/ink1787.xml"/><Relationship Id="rId237" Type="http://schemas.openxmlformats.org/officeDocument/2006/relationships/customXml" Target="../ink/ink1815.xml"/><Relationship Id="rId402" Type="http://schemas.openxmlformats.org/officeDocument/2006/relationships/image" Target="../media/image784.png"/><Relationship Id="rId279" Type="http://schemas.openxmlformats.org/officeDocument/2006/relationships/customXml" Target="../ink/ink1836.xml"/><Relationship Id="rId444" Type="http://schemas.openxmlformats.org/officeDocument/2006/relationships/image" Target="../media/image805.png"/><Relationship Id="rId486" Type="http://schemas.openxmlformats.org/officeDocument/2006/relationships/image" Target="../media/image826.png"/><Relationship Id="rId43" Type="http://schemas.openxmlformats.org/officeDocument/2006/relationships/customXml" Target="../ink/ink1718.xml"/><Relationship Id="rId139" Type="http://schemas.openxmlformats.org/officeDocument/2006/relationships/customXml" Target="../ink/ink1766.xml"/><Relationship Id="rId290" Type="http://schemas.openxmlformats.org/officeDocument/2006/relationships/image" Target="../media/image726.png"/><Relationship Id="rId304" Type="http://schemas.openxmlformats.org/officeDocument/2006/relationships/image" Target="../media/image733.png"/><Relationship Id="rId346" Type="http://schemas.openxmlformats.org/officeDocument/2006/relationships/image" Target="../media/image754.png"/><Relationship Id="rId388" Type="http://schemas.openxmlformats.org/officeDocument/2006/relationships/image" Target="../media/image777.png"/><Relationship Id="rId85" Type="http://schemas.openxmlformats.org/officeDocument/2006/relationships/customXml" Target="../ink/ink1739.xml"/><Relationship Id="rId150" Type="http://schemas.openxmlformats.org/officeDocument/2006/relationships/image" Target="../media/image652.png"/><Relationship Id="rId192" Type="http://schemas.openxmlformats.org/officeDocument/2006/relationships/image" Target="../media/image677.png"/><Relationship Id="rId206" Type="http://schemas.openxmlformats.org/officeDocument/2006/relationships/image" Target="../media/image684.png"/><Relationship Id="rId413" Type="http://schemas.openxmlformats.org/officeDocument/2006/relationships/customXml" Target="../ink/ink1903.xml"/><Relationship Id="rId248" Type="http://schemas.openxmlformats.org/officeDocument/2006/relationships/image" Target="../media/image705.png"/><Relationship Id="rId455" Type="http://schemas.openxmlformats.org/officeDocument/2006/relationships/customXml" Target="../ink/ink1924.xml"/><Relationship Id="rId12" Type="http://schemas.openxmlformats.org/officeDocument/2006/relationships/image" Target="../media/image583.png"/><Relationship Id="rId108" Type="http://schemas.openxmlformats.org/officeDocument/2006/relationships/image" Target="../media/image631.png"/><Relationship Id="rId315" Type="http://schemas.openxmlformats.org/officeDocument/2006/relationships/customXml" Target="../ink/ink1854.xml"/><Relationship Id="rId357" Type="http://schemas.openxmlformats.org/officeDocument/2006/relationships/customXml" Target="../ink/ink1875.xml"/><Relationship Id="rId54" Type="http://schemas.openxmlformats.org/officeDocument/2006/relationships/image" Target="../media/image604.png"/><Relationship Id="rId96" Type="http://schemas.openxmlformats.org/officeDocument/2006/relationships/image" Target="../media/image625.png"/><Relationship Id="rId161" Type="http://schemas.openxmlformats.org/officeDocument/2006/relationships/customXml" Target="../ink/ink1777.xml"/><Relationship Id="rId217" Type="http://schemas.openxmlformats.org/officeDocument/2006/relationships/customXml" Target="../ink/ink1805.xml"/><Relationship Id="rId399" Type="http://schemas.openxmlformats.org/officeDocument/2006/relationships/customXml" Target="../ink/ink1896.xml"/><Relationship Id="rId259" Type="http://schemas.openxmlformats.org/officeDocument/2006/relationships/customXml" Target="../ink/ink1826.xml"/><Relationship Id="rId424" Type="http://schemas.openxmlformats.org/officeDocument/2006/relationships/image" Target="../media/image795.png"/><Relationship Id="rId466" Type="http://schemas.openxmlformats.org/officeDocument/2006/relationships/image" Target="../media/image816.png"/><Relationship Id="rId23" Type="http://schemas.openxmlformats.org/officeDocument/2006/relationships/customXml" Target="../ink/ink1708.xml"/><Relationship Id="rId119" Type="http://schemas.openxmlformats.org/officeDocument/2006/relationships/customXml" Target="../ink/ink1756.xml"/><Relationship Id="rId270" Type="http://schemas.openxmlformats.org/officeDocument/2006/relationships/image" Target="../media/image716.png"/><Relationship Id="rId326" Type="http://schemas.openxmlformats.org/officeDocument/2006/relationships/image" Target="../media/image744.png"/><Relationship Id="rId65" Type="http://schemas.openxmlformats.org/officeDocument/2006/relationships/customXml" Target="../ink/ink1729.xml"/><Relationship Id="rId130" Type="http://schemas.openxmlformats.org/officeDocument/2006/relationships/image" Target="../media/image642.png"/><Relationship Id="rId368" Type="http://schemas.openxmlformats.org/officeDocument/2006/relationships/image" Target="../media/image767.png"/><Relationship Id="rId172" Type="http://schemas.openxmlformats.org/officeDocument/2006/relationships/image" Target="../media/image667.png"/><Relationship Id="rId228" Type="http://schemas.openxmlformats.org/officeDocument/2006/relationships/image" Target="../media/image695.png"/><Relationship Id="rId435" Type="http://schemas.openxmlformats.org/officeDocument/2006/relationships/customXml" Target="../ink/ink1914.xml"/><Relationship Id="rId477" Type="http://schemas.openxmlformats.org/officeDocument/2006/relationships/customXml" Target="../ink/ink1935.xml"/><Relationship Id="rId281" Type="http://schemas.openxmlformats.org/officeDocument/2006/relationships/customXml" Target="../ink/ink1837.xml"/><Relationship Id="rId337" Type="http://schemas.openxmlformats.org/officeDocument/2006/relationships/customXml" Target="../ink/ink1865.xml"/><Relationship Id="rId34" Type="http://schemas.openxmlformats.org/officeDocument/2006/relationships/image" Target="../media/image594.png"/><Relationship Id="rId76" Type="http://schemas.openxmlformats.org/officeDocument/2006/relationships/image" Target="../media/image615.png"/><Relationship Id="rId141" Type="http://schemas.openxmlformats.org/officeDocument/2006/relationships/customXml" Target="../ink/ink1767.xml"/><Relationship Id="rId379" Type="http://schemas.openxmlformats.org/officeDocument/2006/relationships/customXml" Target="../ink/ink1886.xml"/><Relationship Id="rId7" Type="http://schemas.openxmlformats.org/officeDocument/2006/relationships/customXml" Target="../ink/ink1700.xml"/><Relationship Id="rId183" Type="http://schemas.openxmlformats.org/officeDocument/2006/relationships/customXml" Target="../ink/ink1788.xml"/><Relationship Id="rId239" Type="http://schemas.openxmlformats.org/officeDocument/2006/relationships/customXml" Target="../ink/ink1816.xml"/><Relationship Id="rId390" Type="http://schemas.openxmlformats.org/officeDocument/2006/relationships/image" Target="../media/image778.png"/><Relationship Id="rId404" Type="http://schemas.openxmlformats.org/officeDocument/2006/relationships/image" Target="../media/image785.png"/><Relationship Id="rId446" Type="http://schemas.openxmlformats.org/officeDocument/2006/relationships/image" Target="../media/image806.png"/><Relationship Id="rId250" Type="http://schemas.openxmlformats.org/officeDocument/2006/relationships/image" Target="../media/image706.png"/><Relationship Id="rId292" Type="http://schemas.openxmlformats.org/officeDocument/2006/relationships/image" Target="../media/image727.png"/><Relationship Id="rId306" Type="http://schemas.openxmlformats.org/officeDocument/2006/relationships/image" Target="../media/image734.png"/><Relationship Id="rId488" Type="http://schemas.openxmlformats.org/officeDocument/2006/relationships/image" Target="../media/image827.png"/><Relationship Id="rId45" Type="http://schemas.openxmlformats.org/officeDocument/2006/relationships/customXml" Target="../ink/ink1719.xml"/><Relationship Id="rId87" Type="http://schemas.openxmlformats.org/officeDocument/2006/relationships/customXml" Target="../ink/ink1740.xml"/><Relationship Id="rId110" Type="http://schemas.openxmlformats.org/officeDocument/2006/relationships/image" Target="../media/image632.png"/><Relationship Id="rId348" Type="http://schemas.openxmlformats.org/officeDocument/2006/relationships/image" Target="../media/image755.png"/><Relationship Id="rId152" Type="http://schemas.openxmlformats.org/officeDocument/2006/relationships/image" Target="../media/image653.png"/><Relationship Id="rId194" Type="http://schemas.openxmlformats.org/officeDocument/2006/relationships/image" Target="../media/image678.png"/><Relationship Id="rId208" Type="http://schemas.openxmlformats.org/officeDocument/2006/relationships/image" Target="../media/image685.png"/><Relationship Id="rId415" Type="http://schemas.openxmlformats.org/officeDocument/2006/relationships/customXml" Target="../ink/ink1904.xml"/><Relationship Id="rId457" Type="http://schemas.openxmlformats.org/officeDocument/2006/relationships/customXml" Target="../ink/ink1925.xml"/><Relationship Id="rId261" Type="http://schemas.openxmlformats.org/officeDocument/2006/relationships/customXml" Target="../ink/ink1827.xml"/><Relationship Id="rId14" Type="http://schemas.openxmlformats.org/officeDocument/2006/relationships/image" Target="../media/image584.png"/><Relationship Id="rId56" Type="http://schemas.openxmlformats.org/officeDocument/2006/relationships/image" Target="../media/image605.png"/><Relationship Id="rId317" Type="http://schemas.openxmlformats.org/officeDocument/2006/relationships/customXml" Target="../ink/ink1855.xml"/><Relationship Id="rId359" Type="http://schemas.openxmlformats.org/officeDocument/2006/relationships/customXml" Target="../ink/ink1876.xml"/><Relationship Id="rId98" Type="http://schemas.openxmlformats.org/officeDocument/2006/relationships/image" Target="../media/image626.png"/><Relationship Id="rId121" Type="http://schemas.openxmlformats.org/officeDocument/2006/relationships/customXml" Target="../ink/ink1757.xml"/><Relationship Id="rId163" Type="http://schemas.openxmlformats.org/officeDocument/2006/relationships/customXml" Target="../ink/ink1778.xml"/><Relationship Id="rId219" Type="http://schemas.openxmlformats.org/officeDocument/2006/relationships/customXml" Target="../ink/ink1806.xml"/><Relationship Id="rId370" Type="http://schemas.openxmlformats.org/officeDocument/2006/relationships/image" Target="../media/image768.png"/><Relationship Id="rId426" Type="http://schemas.openxmlformats.org/officeDocument/2006/relationships/image" Target="../media/image796.png"/><Relationship Id="rId230" Type="http://schemas.openxmlformats.org/officeDocument/2006/relationships/image" Target="../media/image696.png"/><Relationship Id="rId468" Type="http://schemas.openxmlformats.org/officeDocument/2006/relationships/image" Target="../media/image817.png"/><Relationship Id="rId25" Type="http://schemas.openxmlformats.org/officeDocument/2006/relationships/customXml" Target="../ink/ink1709.xml"/><Relationship Id="rId67" Type="http://schemas.openxmlformats.org/officeDocument/2006/relationships/customXml" Target="../ink/ink1730.xml"/><Relationship Id="rId272" Type="http://schemas.openxmlformats.org/officeDocument/2006/relationships/image" Target="../media/image717.png"/><Relationship Id="rId328" Type="http://schemas.openxmlformats.org/officeDocument/2006/relationships/image" Target="../media/image745.png"/><Relationship Id="rId132" Type="http://schemas.openxmlformats.org/officeDocument/2006/relationships/image" Target="../media/image643.png"/><Relationship Id="rId174" Type="http://schemas.openxmlformats.org/officeDocument/2006/relationships/image" Target="../media/image668.png"/><Relationship Id="rId381" Type="http://schemas.openxmlformats.org/officeDocument/2006/relationships/customXml" Target="../ink/ink1887.xml"/><Relationship Id="rId241" Type="http://schemas.openxmlformats.org/officeDocument/2006/relationships/customXml" Target="../ink/ink1817.xml"/><Relationship Id="rId437" Type="http://schemas.openxmlformats.org/officeDocument/2006/relationships/customXml" Target="../ink/ink1915.xml"/><Relationship Id="rId479" Type="http://schemas.openxmlformats.org/officeDocument/2006/relationships/customXml" Target="../ink/ink1936.xml"/><Relationship Id="rId36" Type="http://schemas.openxmlformats.org/officeDocument/2006/relationships/image" Target="../media/image595.png"/><Relationship Id="rId283" Type="http://schemas.openxmlformats.org/officeDocument/2006/relationships/customXml" Target="../ink/ink1838.xml"/><Relationship Id="rId339" Type="http://schemas.openxmlformats.org/officeDocument/2006/relationships/customXml" Target="../ink/ink1866.xml"/><Relationship Id="rId78" Type="http://schemas.openxmlformats.org/officeDocument/2006/relationships/image" Target="../media/image616.png"/><Relationship Id="rId101" Type="http://schemas.openxmlformats.org/officeDocument/2006/relationships/customXml" Target="../ink/ink1747.xml"/><Relationship Id="rId143" Type="http://schemas.openxmlformats.org/officeDocument/2006/relationships/customXml" Target="../ink/ink1768.xml"/><Relationship Id="rId185" Type="http://schemas.openxmlformats.org/officeDocument/2006/relationships/customXml" Target="../ink/ink1789.xml"/><Relationship Id="rId350" Type="http://schemas.openxmlformats.org/officeDocument/2006/relationships/image" Target="../media/image756.png"/><Relationship Id="rId406" Type="http://schemas.openxmlformats.org/officeDocument/2006/relationships/image" Target="../media/image786.png"/><Relationship Id="rId9" Type="http://schemas.openxmlformats.org/officeDocument/2006/relationships/customXml" Target="../ink/ink1701.xml"/><Relationship Id="rId210" Type="http://schemas.openxmlformats.org/officeDocument/2006/relationships/image" Target="../media/image686.png"/><Relationship Id="rId392" Type="http://schemas.openxmlformats.org/officeDocument/2006/relationships/image" Target="../media/image779.png"/><Relationship Id="rId448" Type="http://schemas.openxmlformats.org/officeDocument/2006/relationships/image" Target="../media/image807.png"/><Relationship Id="rId252" Type="http://schemas.openxmlformats.org/officeDocument/2006/relationships/image" Target="../media/image707.png"/><Relationship Id="rId294" Type="http://schemas.openxmlformats.org/officeDocument/2006/relationships/image" Target="../media/image728.png"/><Relationship Id="rId308" Type="http://schemas.openxmlformats.org/officeDocument/2006/relationships/image" Target="../media/image735.png"/><Relationship Id="rId47" Type="http://schemas.openxmlformats.org/officeDocument/2006/relationships/customXml" Target="../ink/ink1720.xml"/><Relationship Id="rId89" Type="http://schemas.openxmlformats.org/officeDocument/2006/relationships/customXml" Target="../ink/ink1741.xml"/><Relationship Id="rId112" Type="http://schemas.openxmlformats.org/officeDocument/2006/relationships/image" Target="../media/image633.png"/><Relationship Id="rId154" Type="http://schemas.openxmlformats.org/officeDocument/2006/relationships/image" Target="../media/image654.png"/><Relationship Id="rId361" Type="http://schemas.openxmlformats.org/officeDocument/2006/relationships/customXml" Target="../ink/ink1877.xml"/><Relationship Id="rId196" Type="http://schemas.openxmlformats.org/officeDocument/2006/relationships/image" Target="../media/image679.png"/><Relationship Id="rId417" Type="http://schemas.openxmlformats.org/officeDocument/2006/relationships/customXml" Target="../ink/ink1905.xml"/><Relationship Id="rId459" Type="http://schemas.openxmlformats.org/officeDocument/2006/relationships/customXml" Target="../ink/ink1926.xml"/><Relationship Id="rId16" Type="http://schemas.openxmlformats.org/officeDocument/2006/relationships/image" Target="../media/image585.png"/><Relationship Id="rId221" Type="http://schemas.openxmlformats.org/officeDocument/2006/relationships/customXml" Target="../ink/ink1807.xml"/><Relationship Id="rId263" Type="http://schemas.openxmlformats.org/officeDocument/2006/relationships/customXml" Target="../ink/ink1828.xml"/><Relationship Id="rId319" Type="http://schemas.openxmlformats.org/officeDocument/2006/relationships/customXml" Target="../ink/ink1856.xml"/><Relationship Id="rId470" Type="http://schemas.openxmlformats.org/officeDocument/2006/relationships/image" Target="../media/image818.png"/><Relationship Id="rId58" Type="http://schemas.openxmlformats.org/officeDocument/2006/relationships/image" Target="../media/image606.png"/><Relationship Id="rId123" Type="http://schemas.openxmlformats.org/officeDocument/2006/relationships/customXml" Target="../ink/ink1758.xml"/><Relationship Id="rId330" Type="http://schemas.openxmlformats.org/officeDocument/2006/relationships/image" Target="../media/image746.png"/><Relationship Id="rId165" Type="http://schemas.openxmlformats.org/officeDocument/2006/relationships/customXml" Target="../ink/ink1779.xml"/><Relationship Id="rId372" Type="http://schemas.openxmlformats.org/officeDocument/2006/relationships/image" Target="../media/image769.png"/><Relationship Id="rId428" Type="http://schemas.openxmlformats.org/officeDocument/2006/relationships/image" Target="../media/image797.png"/><Relationship Id="rId232" Type="http://schemas.openxmlformats.org/officeDocument/2006/relationships/image" Target="../media/image697.png"/><Relationship Id="rId274" Type="http://schemas.openxmlformats.org/officeDocument/2006/relationships/image" Target="../media/image718.png"/><Relationship Id="rId481" Type="http://schemas.openxmlformats.org/officeDocument/2006/relationships/customXml" Target="../ink/ink1937.xml"/><Relationship Id="rId27" Type="http://schemas.openxmlformats.org/officeDocument/2006/relationships/customXml" Target="../ink/ink1710.xml"/><Relationship Id="rId69" Type="http://schemas.openxmlformats.org/officeDocument/2006/relationships/customXml" Target="../ink/ink1731.xml"/><Relationship Id="rId134" Type="http://schemas.openxmlformats.org/officeDocument/2006/relationships/image" Target="../media/image644.png"/><Relationship Id="rId80" Type="http://schemas.openxmlformats.org/officeDocument/2006/relationships/image" Target="../media/image617.png"/><Relationship Id="rId176" Type="http://schemas.openxmlformats.org/officeDocument/2006/relationships/image" Target="../media/image669.png"/><Relationship Id="rId341" Type="http://schemas.openxmlformats.org/officeDocument/2006/relationships/customXml" Target="../ink/ink1867.xml"/><Relationship Id="rId383" Type="http://schemas.openxmlformats.org/officeDocument/2006/relationships/customXml" Target="../ink/ink1888.xml"/><Relationship Id="rId439" Type="http://schemas.openxmlformats.org/officeDocument/2006/relationships/customXml" Target="../ink/ink1916.xml"/><Relationship Id="rId201" Type="http://schemas.openxmlformats.org/officeDocument/2006/relationships/customXml" Target="../ink/ink1797.xml"/><Relationship Id="rId243" Type="http://schemas.openxmlformats.org/officeDocument/2006/relationships/customXml" Target="../ink/ink1818.xml"/><Relationship Id="rId285" Type="http://schemas.openxmlformats.org/officeDocument/2006/relationships/customXml" Target="../ink/ink1839.xml"/><Relationship Id="rId450" Type="http://schemas.openxmlformats.org/officeDocument/2006/relationships/image" Target="../media/image808.png"/><Relationship Id="rId38" Type="http://schemas.openxmlformats.org/officeDocument/2006/relationships/image" Target="../media/image596.png"/><Relationship Id="rId103" Type="http://schemas.openxmlformats.org/officeDocument/2006/relationships/customXml" Target="../ink/ink1748.xml"/><Relationship Id="rId310" Type="http://schemas.openxmlformats.org/officeDocument/2006/relationships/image" Target="../media/image736.png"/><Relationship Id="rId91" Type="http://schemas.openxmlformats.org/officeDocument/2006/relationships/customXml" Target="../ink/ink1742.xml"/><Relationship Id="rId145" Type="http://schemas.openxmlformats.org/officeDocument/2006/relationships/customXml" Target="../ink/ink1769.xml"/><Relationship Id="rId187" Type="http://schemas.openxmlformats.org/officeDocument/2006/relationships/customXml" Target="../ink/ink1790.xml"/><Relationship Id="rId352" Type="http://schemas.openxmlformats.org/officeDocument/2006/relationships/image" Target="../media/image757.png"/><Relationship Id="rId394" Type="http://schemas.openxmlformats.org/officeDocument/2006/relationships/image" Target="../media/image780.png"/><Relationship Id="rId408" Type="http://schemas.openxmlformats.org/officeDocument/2006/relationships/image" Target="../media/image787.png"/><Relationship Id="rId212" Type="http://schemas.openxmlformats.org/officeDocument/2006/relationships/image" Target="../media/image687.png"/><Relationship Id="rId254" Type="http://schemas.openxmlformats.org/officeDocument/2006/relationships/image" Target="../media/image708.png"/><Relationship Id="rId49" Type="http://schemas.openxmlformats.org/officeDocument/2006/relationships/customXml" Target="../ink/ink1721.xml"/><Relationship Id="rId114" Type="http://schemas.openxmlformats.org/officeDocument/2006/relationships/image" Target="../media/image634.png"/><Relationship Id="rId296" Type="http://schemas.openxmlformats.org/officeDocument/2006/relationships/image" Target="../media/image729.png"/><Relationship Id="rId461" Type="http://schemas.openxmlformats.org/officeDocument/2006/relationships/customXml" Target="../ink/ink1927.xml"/><Relationship Id="rId60" Type="http://schemas.openxmlformats.org/officeDocument/2006/relationships/image" Target="../media/image607.png"/><Relationship Id="rId156" Type="http://schemas.openxmlformats.org/officeDocument/2006/relationships/image" Target="../media/image655.png"/><Relationship Id="rId198" Type="http://schemas.openxmlformats.org/officeDocument/2006/relationships/image" Target="../media/image680.png"/><Relationship Id="rId321" Type="http://schemas.openxmlformats.org/officeDocument/2006/relationships/customXml" Target="../ink/ink1857.xml"/><Relationship Id="rId363" Type="http://schemas.openxmlformats.org/officeDocument/2006/relationships/customXml" Target="../ink/ink1878.xml"/><Relationship Id="rId419" Type="http://schemas.openxmlformats.org/officeDocument/2006/relationships/customXml" Target="../ink/ink1906.xml"/><Relationship Id="rId223" Type="http://schemas.openxmlformats.org/officeDocument/2006/relationships/customXml" Target="../ink/ink1808.xml"/><Relationship Id="rId430" Type="http://schemas.openxmlformats.org/officeDocument/2006/relationships/image" Target="../media/image798.png"/><Relationship Id="rId18" Type="http://schemas.openxmlformats.org/officeDocument/2006/relationships/image" Target="../media/image586.png"/><Relationship Id="rId265" Type="http://schemas.openxmlformats.org/officeDocument/2006/relationships/customXml" Target="../ink/ink1829.xml"/><Relationship Id="rId472" Type="http://schemas.openxmlformats.org/officeDocument/2006/relationships/image" Target="../media/image819.png"/><Relationship Id="rId125" Type="http://schemas.openxmlformats.org/officeDocument/2006/relationships/customXml" Target="../ink/ink1759.xml"/><Relationship Id="rId167" Type="http://schemas.openxmlformats.org/officeDocument/2006/relationships/customXml" Target="../ink/ink1780.xml"/><Relationship Id="rId332" Type="http://schemas.openxmlformats.org/officeDocument/2006/relationships/image" Target="../media/image747.png"/><Relationship Id="rId374" Type="http://schemas.openxmlformats.org/officeDocument/2006/relationships/image" Target="../media/image770.png"/><Relationship Id="rId71" Type="http://schemas.openxmlformats.org/officeDocument/2006/relationships/customXml" Target="../ink/ink1732.xml"/><Relationship Id="rId234" Type="http://schemas.openxmlformats.org/officeDocument/2006/relationships/image" Target="../media/image698.png"/><Relationship Id="rId2" Type="http://schemas.openxmlformats.org/officeDocument/2006/relationships/notesSlide" Target="../notesSlides/notesSlide14.xml"/><Relationship Id="rId29" Type="http://schemas.openxmlformats.org/officeDocument/2006/relationships/customXml" Target="../ink/ink1711.xml"/><Relationship Id="rId276" Type="http://schemas.openxmlformats.org/officeDocument/2006/relationships/image" Target="../media/image719.png"/><Relationship Id="rId441" Type="http://schemas.openxmlformats.org/officeDocument/2006/relationships/customXml" Target="../ink/ink1917.xml"/><Relationship Id="rId483" Type="http://schemas.openxmlformats.org/officeDocument/2006/relationships/customXml" Target="../ink/ink1938.xml"/><Relationship Id="rId40" Type="http://schemas.openxmlformats.org/officeDocument/2006/relationships/image" Target="../media/image597.png"/><Relationship Id="rId136" Type="http://schemas.openxmlformats.org/officeDocument/2006/relationships/image" Target="../media/image645.png"/><Relationship Id="rId178" Type="http://schemas.openxmlformats.org/officeDocument/2006/relationships/image" Target="../media/image670.png"/><Relationship Id="rId301" Type="http://schemas.openxmlformats.org/officeDocument/2006/relationships/customXml" Target="../ink/ink1847.xml"/><Relationship Id="rId343" Type="http://schemas.openxmlformats.org/officeDocument/2006/relationships/customXml" Target="../ink/ink1868.xml"/><Relationship Id="rId82" Type="http://schemas.openxmlformats.org/officeDocument/2006/relationships/image" Target="../media/image618.png"/><Relationship Id="rId203" Type="http://schemas.openxmlformats.org/officeDocument/2006/relationships/customXml" Target="../ink/ink1798.xml"/><Relationship Id="rId385" Type="http://schemas.openxmlformats.org/officeDocument/2006/relationships/customXml" Target="../ink/ink1889.xml"/><Relationship Id="rId245" Type="http://schemas.openxmlformats.org/officeDocument/2006/relationships/customXml" Target="../ink/ink1819.xml"/><Relationship Id="rId287" Type="http://schemas.openxmlformats.org/officeDocument/2006/relationships/customXml" Target="../ink/ink1840.xml"/><Relationship Id="rId410" Type="http://schemas.openxmlformats.org/officeDocument/2006/relationships/image" Target="../media/image788.png"/><Relationship Id="rId452" Type="http://schemas.openxmlformats.org/officeDocument/2006/relationships/image" Target="../media/image809.png"/><Relationship Id="rId105" Type="http://schemas.openxmlformats.org/officeDocument/2006/relationships/customXml" Target="../ink/ink1749.xml"/><Relationship Id="rId147" Type="http://schemas.openxmlformats.org/officeDocument/2006/relationships/customXml" Target="../ink/ink1770.xml"/><Relationship Id="rId312" Type="http://schemas.openxmlformats.org/officeDocument/2006/relationships/image" Target="../media/image737.png"/><Relationship Id="rId354" Type="http://schemas.openxmlformats.org/officeDocument/2006/relationships/image" Target="../media/image758.png"/><Relationship Id="rId51" Type="http://schemas.openxmlformats.org/officeDocument/2006/relationships/customXml" Target="../ink/ink1722.xml"/><Relationship Id="rId93" Type="http://schemas.openxmlformats.org/officeDocument/2006/relationships/customXml" Target="../ink/ink1743.xml"/><Relationship Id="rId189" Type="http://schemas.openxmlformats.org/officeDocument/2006/relationships/customXml" Target="../ink/ink1791.xml"/><Relationship Id="rId396" Type="http://schemas.openxmlformats.org/officeDocument/2006/relationships/image" Target="../media/image781.png"/><Relationship Id="rId214" Type="http://schemas.openxmlformats.org/officeDocument/2006/relationships/image" Target="../media/image688.png"/><Relationship Id="rId256" Type="http://schemas.openxmlformats.org/officeDocument/2006/relationships/image" Target="../media/image709.png"/><Relationship Id="rId298" Type="http://schemas.openxmlformats.org/officeDocument/2006/relationships/image" Target="../media/image730.png"/><Relationship Id="rId421" Type="http://schemas.openxmlformats.org/officeDocument/2006/relationships/customXml" Target="../ink/ink1907.xml"/><Relationship Id="rId463" Type="http://schemas.openxmlformats.org/officeDocument/2006/relationships/customXml" Target="../ink/ink1928.xml"/><Relationship Id="rId116" Type="http://schemas.openxmlformats.org/officeDocument/2006/relationships/image" Target="../media/image635.png"/><Relationship Id="rId137" Type="http://schemas.openxmlformats.org/officeDocument/2006/relationships/customXml" Target="../ink/ink1765.xml"/><Relationship Id="rId158" Type="http://schemas.openxmlformats.org/officeDocument/2006/relationships/image" Target="../media/image656.png"/><Relationship Id="rId302" Type="http://schemas.openxmlformats.org/officeDocument/2006/relationships/image" Target="../media/image732.png"/><Relationship Id="rId323" Type="http://schemas.openxmlformats.org/officeDocument/2006/relationships/customXml" Target="../ink/ink1858.xml"/><Relationship Id="rId344" Type="http://schemas.openxmlformats.org/officeDocument/2006/relationships/image" Target="../media/image753.png"/><Relationship Id="rId20" Type="http://schemas.openxmlformats.org/officeDocument/2006/relationships/image" Target="../media/image587.png"/><Relationship Id="rId41" Type="http://schemas.openxmlformats.org/officeDocument/2006/relationships/customXml" Target="../ink/ink1717.xml"/><Relationship Id="rId62" Type="http://schemas.openxmlformats.org/officeDocument/2006/relationships/image" Target="../media/image608.png"/><Relationship Id="rId83" Type="http://schemas.openxmlformats.org/officeDocument/2006/relationships/customXml" Target="../ink/ink1738.xml"/><Relationship Id="rId179" Type="http://schemas.openxmlformats.org/officeDocument/2006/relationships/customXml" Target="../ink/ink1786.xml"/><Relationship Id="rId365" Type="http://schemas.openxmlformats.org/officeDocument/2006/relationships/customXml" Target="../ink/ink1879.xml"/><Relationship Id="rId386" Type="http://schemas.openxmlformats.org/officeDocument/2006/relationships/image" Target="../media/image776.png"/><Relationship Id="rId190" Type="http://schemas.openxmlformats.org/officeDocument/2006/relationships/image" Target="../media/image676.png"/><Relationship Id="rId204" Type="http://schemas.openxmlformats.org/officeDocument/2006/relationships/image" Target="../media/image683.png"/><Relationship Id="rId225" Type="http://schemas.openxmlformats.org/officeDocument/2006/relationships/customXml" Target="../ink/ink1809.xml"/><Relationship Id="rId246" Type="http://schemas.openxmlformats.org/officeDocument/2006/relationships/image" Target="../media/image704.png"/><Relationship Id="rId267" Type="http://schemas.openxmlformats.org/officeDocument/2006/relationships/customXml" Target="../ink/ink1830.xml"/><Relationship Id="rId288" Type="http://schemas.openxmlformats.org/officeDocument/2006/relationships/image" Target="../media/image725.png"/><Relationship Id="rId411" Type="http://schemas.openxmlformats.org/officeDocument/2006/relationships/customXml" Target="../ink/ink1902.xml"/><Relationship Id="rId432" Type="http://schemas.openxmlformats.org/officeDocument/2006/relationships/image" Target="../media/image799.png"/><Relationship Id="rId453" Type="http://schemas.openxmlformats.org/officeDocument/2006/relationships/customXml" Target="../ink/ink1923.xml"/><Relationship Id="rId474" Type="http://schemas.openxmlformats.org/officeDocument/2006/relationships/image" Target="../media/image820.png"/><Relationship Id="rId106" Type="http://schemas.openxmlformats.org/officeDocument/2006/relationships/image" Target="../media/image630.png"/><Relationship Id="rId127" Type="http://schemas.openxmlformats.org/officeDocument/2006/relationships/customXml" Target="../ink/ink1760.xml"/><Relationship Id="rId313" Type="http://schemas.openxmlformats.org/officeDocument/2006/relationships/customXml" Target="../ink/ink1853.xml"/><Relationship Id="rId10" Type="http://schemas.openxmlformats.org/officeDocument/2006/relationships/image" Target="../media/image582.png"/><Relationship Id="rId31" Type="http://schemas.openxmlformats.org/officeDocument/2006/relationships/customXml" Target="../ink/ink1712.xml"/><Relationship Id="rId52" Type="http://schemas.openxmlformats.org/officeDocument/2006/relationships/image" Target="../media/image603.png"/><Relationship Id="rId73" Type="http://schemas.openxmlformats.org/officeDocument/2006/relationships/customXml" Target="../ink/ink1733.xml"/><Relationship Id="rId94" Type="http://schemas.openxmlformats.org/officeDocument/2006/relationships/image" Target="../media/image624.png"/><Relationship Id="rId148" Type="http://schemas.openxmlformats.org/officeDocument/2006/relationships/image" Target="../media/image651.png"/><Relationship Id="rId169" Type="http://schemas.openxmlformats.org/officeDocument/2006/relationships/customXml" Target="../ink/ink1781.xml"/><Relationship Id="rId334" Type="http://schemas.openxmlformats.org/officeDocument/2006/relationships/image" Target="../media/image748.png"/><Relationship Id="rId355" Type="http://schemas.openxmlformats.org/officeDocument/2006/relationships/customXml" Target="../ink/ink1874.xml"/><Relationship Id="rId376" Type="http://schemas.openxmlformats.org/officeDocument/2006/relationships/image" Target="../media/image771.png"/><Relationship Id="rId397" Type="http://schemas.openxmlformats.org/officeDocument/2006/relationships/customXml" Target="../ink/ink1895.xml"/><Relationship Id="rId4" Type="http://schemas.openxmlformats.org/officeDocument/2006/relationships/image" Target="../media/image579.png"/><Relationship Id="rId180" Type="http://schemas.openxmlformats.org/officeDocument/2006/relationships/image" Target="../media/image671.png"/><Relationship Id="rId215" Type="http://schemas.openxmlformats.org/officeDocument/2006/relationships/customXml" Target="../ink/ink1804.xml"/><Relationship Id="rId236" Type="http://schemas.openxmlformats.org/officeDocument/2006/relationships/image" Target="../media/image699.png"/><Relationship Id="rId257" Type="http://schemas.openxmlformats.org/officeDocument/2006/relationships/customXml" Target="../ink/ink1825.xml"/><Relationship Id="rId278" Type="http://schemas.openxmlformats.org/officeDocument/2006/relationships/image" Target="../media/image720.png"/><Relationship Id="rId401" Type="http://schemas.openxmlformats.org/officeDocument/2006/relationships/customXml" Target="../ink/ink1897.xml"/><Relationship Id="rId422" Type="http://schemas.openxmlformats.org/officeDocument/2006/relationships/image" Target="../media/image794.png"/><Relationship Id="rId443" Type="http://schemas.openxmlformats.org/officeDocument/2006/relationships/customXml" Target="../ink/ink1918.xml"/><Relationship Id="rId464" Type="http://schemas.openxmlformats.org/officeDocument/2006/relationships/image" Target="../media/image815.png"/><Relationship Id="rId303" Type="http://schemas.openxmlformats.org/officeDocument/2006/relationships/customXml" Target="../ink/ink1848.xml"/><Relationship Id="rId485" Type="http://schemas.openxmlformats.org/officeDocument/2006/relationships/customXml" Target="../ink/ink1939.xml"/><Relationship Id="rId42" Type="http://schemas.openxmlformats.org/officeDocument/2006/relationships/image" Target="../media/image598.png"/><Relationship Id="rId84" Type="http://schemas.openxmlformats.org/officeDocument/2006/relationships/image" Target="../media/image619.png"/><Relationship Id="rId138" Type="http://schemas.openxmlformats.org/officeDocument/2006/relationships/image" Target="../media/image646.png"/><Relationship Id="rId345" Type="http://schemas.openxmlformats.org/officeDocument/2006/relationships/customXml" Target="../ink/ink1869.xml"/><Relationship Id="rId387" Type="http://schemas.openxmlformats.org/officeDocument/2006/relationships/customXml" Target="../ink/ink1890.xml"/><Relationship Id="rId191" Type="http://schemas.openxmlformats.org/officeDocument/2006/relationships/customXml" Target="../ink/ink1792.xml"/><Relationship Id="rId205" Type="http://schemas.openxmlformats.org/officeDocument/2006/relationships/customXml" Target="../ink/ink1799.xml"/><Relationship Id="rId247" Type="http://schemas.openxmlformats.org/officeDocument/2006/relationships/customXml" Target="../ink/ink1820.xml"/><Relationship Id="rId412" Type="http://schemas.openxmlformats.org/officeDocument/2006/relationships/image" Target="../media/image789.png"/><Relationship Id="rId107" Type="http://schemas.openxmlformats.org/officeDocument/2006/relationships/customXml" Target="../ink/ink1750.xml"/><Relationship Id="rId289" Type="http://schemas.openxmlformats.org/officeDocument/2006/relationships/customXml" Target="../ink/ink1841.xml"/><Relationship Id="rId454" Type="http://schemas.openxmlformats.org/officeDocument/2006/relationships/image" Target="../media/image810.png"/><Relationship Id="rId11" Type="http://schemas.openxmlformats.org/officeDocument/2006/relationships/customXml" Target="../ink/ink1702.xml"/><Relationship Id="rId53" Type="http://schemas.openxmlformats.org/officeDocument/2006/relationships/customXml" Target="../ink/ink1723.xml"/><Relationship Id="rId149" Type="http://schemas.openxmlformats.org/officeDocument/2006/relationships/customXml" Target="../ink/ink1771.xml"/><Relationship Id="rId314" Type="http://schemas.openxmlformats.org/officeDocument/2006/relationships/image" Target="../media/image738.png"/><Relationship Id="rId356" Type="http://schemas.openxmlformats.org/officeDocument/2006/relationships/image" Target="../media/image759.png"/><Relationship Id="rId398" Type="http://schemas.openxmlformats.org/officeDocument/2006/relationships/image" Target="../media/image782.png"/><Relationship Id="rId95" Type="http://schemas.openxmlformats.org/officeDocument/2006/relationships/customXml" Target="../ink/ink1744.xml"/><Relationship Id="rId160" Type="http://schemas.openxmlformats.org/officeDocument/2006/relationships/image" Target="../media/image657.png"/><Relationship Id="rId216" Type="http://schemas.openxmlformats.org/officeDocument/2006/relationships/image" Target="../media/image689.png"/><Relationship Id="rId423" Type="http://schemas.openxmlformats.org/officeDocument/2006/relationships/customXml" Target="../ink/ink1908.xml"/><Relationship Id="rId258" Type="http://schemas.openxmlformats.org/officeDocument/2006/relationships/image" Target="../media/image710.png"/><Relationship Id="rId465" Type="http://schemas.openxmlformats.org/officeDocument/2006/relationships/customXml" Target="../ink/ink1929.xml"/><Relationship Id="rId22" Type="http://schemas.openxmlformats.org/officeDocument/2006/relationships/image" Target="../media/image588.png"/><Relationship Id="rId64" Type="http://schemas.openxmlformats.org/officeDocument/2006/relationships/image" Target="../media/image609.png"/><Relationship Id="rId118" Type="http://schemas.openxmlformats.org/officeDocument/2006/relationships/image" Target="../media/image636.png"/><Relationship Id="rId325" Type="http://schemas.openxmlformats.org/officeDocument/2006/relationships/customXml" Target="../ink/ink1859.xml"/><Relationship Id="rId367" Type="http://schemas.openxmlformats.org/officeDocument/2006/relationships/customXml" Target="../ink/ink1880.xml"/><Relationship Id="rId171" Type="http://schemas.openxmlformats.org/officeDocument/2006/relationships/customXml" Target="../ink/ink1782.xml"/><Relationship Id="rId227" Type="http://schemas.openxmlformats.org/officeDocument/2006/relationships/customXml" Target="../ink/ink1810.xml"/><Relationship Id="rId269" Type="http://schemas.openxmlformats.org/officeDocument/2006/relationships/customXml" Target="../ink/ink1831.xml"/><Relationship Id="rId434" Type="http://schemas.openxmlformats.org/officeDocument/2006/relationships/image" Target="../media/image800.png"/><Relationship Id="rId476" Type="http://schemas.openxmlformats.org/officeDocument/2006/relationships/image" Target="../media/image821.png"/><Relationship Id="rId33" Type="http://schemas.openxmlformats.org/officeDocument/2006/relationships/customXml" Target="../ink/ink1713.xml"/><Relationship Id="rId129" Type="http://schemas.openxmlformats.org/officeDocument/2006/relationships/customXml" Target="../ink/ink1761.xml"/><Relationship Id="rId280" Type="http://schemas.openxmlformats.org/officeDocument/2006/relationships/image" Target="../media/image721.png"/><Relationship Id="rId336" Type="http://schemas.openxmlformats.org/officeDocument/2006/relationships/image" Target="../media/image749.png"/><Relationship Id="rId75" Type="http://schemas.openxmlformats.org/officeDocument/2006/relationships/customXml" Target="../ink/ink1734.xml"/><Relationship Id="rId140" Type="http://schemas.openxmlformats.org/officeDocument/2006/relationships/image" Target="../media/image647.png"/><Relationship Id="rId182" Type="http://schemas.openxmlformats.org/officeDocument/2006/relationships/image" Target="../media/image672.png"/><Relationship Id="rId378" Type="http://schemas.openxmlformats.org/officeDocument/2006/relationships/image" Target="../media/image772.png"/><Relationship Id="rId403" Type="http://schemas.openxmlformats.org/officeDocument/2006/relationships/customXml" Target="../ink/ink1898.xml"/><Relationship Id="rId6" Type="http://schemas.openxmlformats.org/officeDocument/2006/relationships/image" Target="../media/image580.png"/><Relationship Id="rId238" Type="http://schemas.openxmlformats.org/officeDocument/2006/relationships/image" Target="../media/image700.png"/><Relationship Id="rId445" Type="http://schemas.openxmlformats.org/officeDocument/2006/relationships/customXml" Target="../ink/ink1919.xml"/><Relationship Id="rId487" Type="http://schemas.openxmlformats.org/officeDocument/2006/relationships/customXml" Target="../ink/ink1940.xml"/><Relationship Id="rId291" Type="http://schemas.openxmlformats.org/officeDocument/2006/relationships/customXml" Target="../ink/ink1842.xml"/><Relationship Id="rId305" Type="http://schemas.openxmlformats.org/officeDocument/2006/relationships/customXml" Target="../ink/ink1849.xml"/><Relationship Id="rId347" Type="http://schemas.openxmlformats.org/officeDocument/2006/relationships/customXml" Target="../ink/ink1870.xml"/><Relationship Id="rId44" Type="http://schemas.openxmlformats.org/officeDocument/2006/relationships/image" Target="../media/image599.png"/><Relationship Id="rId86" Type="http://schemas.openxmlformats.org/officeDocument/2006/relationships/image" Target="../media/image620.png"/><Relationship Id="rId151" Type="http://schemas.openxmlformats.org/officeDocument/2006/relationships/customXml" Target="../ink/ink1772.xml"/><Relationship Id="rId389" Type="http://schemas.openxmlformats.org/officeDocument/2006/relationships/customXml" Target="../ink/ink1891.xml"/><Relationship Id="rId193" Type="http://schemas.openxmlformats.org/officeDocument/2006/relationships/customXml" Target="../ink/ink1793.xml"/><Relationship Id="rId207" Type="http://schemas.openxmlformats.org/officeDocument/2006/relationships/customXml" Target="../ink/ink1800.xml"/><Relationship Id="rId249" Type="http://schemas.openxmlformats.org/officeDocument/2006/relationships/customXml" Target="../ink/ink1821.xml"/><Relationship Id="rId414" Type="http://schemas.openxmlformats.org/officeDocument/2006/relationships/image" Target="../media/image790.png"/><Relationship Id="rId456" Type="http://schemas.openxmlformats.org/officeDocument/2006/relationships/image" Target="../media/image811.png"/><Relationship Id="rId13" Type="http://schemas.openxmlformats.org/officeDocument/2006/relationships/customXml" Target="../ink/ink1703.xml"/><Relationship Id="rId109" Type="http://schemas.openxmlformats.org/officeDocument/2006/relationships/customXml" Target="../ink/ink1751.xml"/><Relationship Id="rId260" Type="http://schemas.openxmlformats.org/officeDocument/2006/relationships/image" Target="../media/image711.png"/><Relationship Id="rId316" Type="http://schemas.openxmlformats.org/officeDocument/2006/relationships/image" Target="../media/image739.png"/><Relationship Id="rId55" Type="http://schemas.openxmlformats.org/officeDocument/2006/relationships/customXml" Target="../ink/ink1724.xml"/><Relationship Id="rId97" Type="http://schemas.openxmlformats.org/officeDocument/2006/relationships/customXml" Target="../ink/ink1745.xml"/><Relationship Id="rId120" Type="http://schemas.openxmlformats.org/officeDocument/2006/relationships/image" Target="../media/image637.png"/><Relationship Id="rId358" Type="http://schemas.openxmlformats.org/officeDocument/2006/relationships/image" Target="../media/image762.png"/><Relationship Id="rId162" Type="http://schemas.openxmlformats.org/officeDocument/2006/relationships/image" Target="../media/image662.png"/><Relationship Id="rId218" Type="http://schemas.openxmlformats.org/officeDocument/2006/relationships/image" Target="../media/image690.png"/><Relationship Id="rId425" Type="http://schemas.openxmlformats.org/officeDocument/2006/relationships/customXml" Target="../ink/ink1909.xml"/><Relationship Id="rId467" Type="http://schemas.openxmlformats.org/officeDocument/2006/relationships/customXml" Target="../ink/ink1930.xml"/><Relationship Id="rId271" Type="http://schemas.openxmlformats.org/officeDocument/2006/relationships/customXml" Target="../ink/ink1832.xml"/><Relationship Id="rId24" Type="http://schemas.openxmlformats.org/officeDocument/2006/relationships/image" Target="../media/image589.png"/><Relationship Id="rId66" Type="http://schemas.openxmlformats.org/officeDocument/2006/relationships/image" Target="../media/image610.png"/><Relationship Id="rId131" Type="http://schemas.openxmlformats.org/officeDocument/2006/relationships/customXml" Target="../ink/ink1762.xml"/><Relationship Id="rId327" Type="http://schemas.openxmlformats.org/officeDocument/2006/relationships/customXml" Target="../ink/ink1860.xml"/><Relationship Id="rId369" Type="http://schemas.openxmlformats.org/officeDocument/2006/relationships/customXml" Target="../ink/ink1881.xml"/><Relationship Id="rId173" Type="http://schemas.openxmlformats.org/officeDocument/2006/relationships/customXml" Target="../ink/ink1783.xml"/><Relationship Id="rId229" Type="http://schemas.openxmlformats.org/officeDocument/2006/relationships/customXml" Target="../ink/ink1811.xml"/><Relationship Id="rId380" Type="http://schemas.openxmlformats.org/officeDocument/2006/relationships/image" Target="../media/image773.png"/><Relationship Id="rId436" Type="http://schemas.openxmlformats.org/officeDocument/2006/relationships/image" Target="../media/image801.png"/><Relationship Id="rId240" Type="http://schemas.openxmlformats.org/officeDocument/2006/relationships/image" Target="../media/image701.png"/><Relationship Id="rId478" Type="http://schemas.openxmlformats.org/officeDocument/2006/relationships/image" Target="../media/image822.png"/><Relationship Id="rId35" Type="http://schemas.openxmlformats.org/officeDocument/2006/relationships/customXml" Target="../ink/ink1714.xml"/><Relationship Id="rId77" Type="http://schemas.openxmlformats.org/officeDocument/2006/relationships/customXml" Target="../ink/ink1735.xml"/><Relationship Id="rId100" Type="http://schemas.openxmlformats.org/officeDocument/2006/relationships/image" Target="../media/image627.png"/><Relationship Id="rId282" Type="http://schemas.openxmlformats.org/officeDocument/2006/relationships/image" Target="../media/image722.png"/><Relationship Id="rId338" Type="http://schemas.openxmlformats.org/officeDocument/2006/relationships/image" Target="../media/image750.png"/><Relationship Id="rId8" Type="http://schemas.openxmlformats.org/officeDocument/2006/relationships/image" Target="../media/image581.png"/><Relationship Id="rId142" Type="http://schemas.openxmlformats.org/officeDocument/2006/relationships/image" Target="../media/image648.png"/><Relationship Id="rId184" Type="http://schemas.openxmlformats.org/officeDocument/2006/relationships/image" Target="../media/image673.png"/><Relationship Id="rId391" Type="http://schemas.openxmlformats.org/officeDocument/2006/relationships/customXml" Target="../ink/ink1892.xml"/><Relationship Id="rId405" Type="http://schemas.openxmlformats.org/officeDocument/2006/relationships/customXml" Target="../ink/ink1899.xml"/><Relationship Id="rId447" Type="http://schemas.openxmlformats.org/officeDocument/2006/relationships/customXml" Target="../ink/ink1920.xml"/><Relationship Id="rId251" Type="http://schemas.openxmlformats.org/officeDocument/2006/relationships/customXml" Target="../ink/ink1822.xml"/><Relationship Id="rId46" Type="http://schemas.openxmlformats.org/officeDocument/2006/relationships/image" Target="../media/image600.png"/><Relationship Id="rId293" Type="http://schemas.openxmlformats.org/officeDocument/2006/relationships/customXml" Target="../ink/ink1843.xml"/><Relationship Id="rId307" Type="http://schemas.openxmlformats.org/officeDocument/2006/relationships/customXml" Target="../ink/ink1850.xml"/><Relationship Id="rId349" Type="http://schemas.openxmlformats.org/officeDocument/2006/relationships/customXml" Target="../ink/ink1871.xml"/><Relationship Id="rId88" Type="http://schemas.openxmlformats.org/officeDocument/2006/relationships/image" Target="../media/image621.png"/><Relationship Id="rId111" Type="http://schemas.openxmlformats.org/officeDocument/2006/relationships/customXml" Target="../ink/ink1752.xml"/><Relationship Id="rId153" Type="http://schemas.openxmlformats.org/officeDocument/2006/relationships/customXml" Target="../ink/ink1773.xml"/><Relationship Id="rId195" Type="http://schemas.openxmlformats.org/officeDocument/2006/relationships/customXml" Target="../ink/ink1794.xml"/><Relationship Id="rId209" Type="http://schemas.openxmlformats.org/officeDocument/2006/relationships/customXml" Target="../ink/ink1801.xml"/><Relationship Id="rId360" Type="http://schemas.openxmlformats.org/officeDocument/2006/relationships/image" Target="../media/image763.png"/><Relationship Id="rId416" Type="http://schemas.openxmlformats.org/officeDocument/2006/relationships/image" Target="../media/image791.png"/><Relationship Id="rId220" Type="http://schemas.openxmlformats.org/officeDocument/2006/relationships/image" Target="../media/image691.png"/><Relationship Id="rId458" Type="http://schemas.openxmlformats.org/officeDocument/2006/relationships/image" Target="../media/image812.png"/><Relationship Id="rId15" Type="http://schemas.openxmlformats.org/officeDocument/2006/relationships/customXml" Target="../ink/ink1704.xml"/><Relationship Id="rId57" Type="http://schemas.openxmlformats.org/officeDocument/2006/relationships/customXml" Target="../ink/ink1725.xml"/><Relationship Id="rId262" Type="http://schemas.openxmlformats.org/officeDocument/2006/relationships/image" Target="../media/image712.png"/><Relationship Id="rId318" Type="http://schemas.openxmlformats.org/officeDocument/2006/relationships/image" Target="../media/image740.png"/><Relationship Id="rId99" Type="http://schemas.openxmlformats.org/officeDocument/2006/relationships/customXml" Target="../ink/ink1746.xml"/><Relationship Id="rId122" Type="http://schemas.openxmlformats.org/officeDocument/2006/relationships/image" Target="../media/image638.png"/><Relationship Id="rId164" Type="http://schemas.openxmlformats.org/officeDocument/2006/relationships/image" Target="../media/image663.png"/><Relationship Id="rId371" Type="http://schemas.openxmlformats.org/officeDocument/2006/relationships/customXml" Target="../ink/ink1882.xml"/><Relationship Id="rId427" Type="http://schemas.openxmlformats.org/officeDocument/2006/relationships/customXml" Target="../ink/ink1910.xml"/><Relationship Id="rId469" Type="http://schemas.openxmlformats.org/officeDocument/2006/relationships/customXml" Target="../ink/ink1931.xml"/><Relationship Id="rId26" Type="http://schemas.openxmlformats.org/officeDocument/2006/relationships/image" Target="../media/image590.png"/><Relationship Id="rId231" Type="http://schemas.openxmlformats.org/officeDocument/2006/relationships/customXml" Target="../ink/ink1812.xml"/><Relationship Id="rId273" Type="http://schemas.openxmlformats.org/officeDocument/2006/relationships/customXml" Target="../ink/ink1833.xml"/><Relationship Id="rId329" Type="http://schemas.openxmlformats.org/officeDocument/2006/relationships/customXml" Target="../ink/ink1861.xml"/><Relationship Id="rId480" Type="http://schemas.openxmlformats.org/officeDocument/2006/relationships/image" Target="../media/image823.png"/><Relationship Id="rId68" Type="http://schemas.openxmlformats.org/officeDocument/2006/relationships/image" Target="../media/image611.png"/><Relationship Id="rId133" Type="http://schemas.openxmlformats.org/officeDocument/2006/relationships/customXml" Target="../ink/ink1763.xml"/><Relationship Id="rId175" Type="http://schemas.openxmlformats.org/officeDocument/2006/relationships/customXml" Target="../ink/ink1784.xml"/><Relationship Id="rId340" Type="http://schemas.openxmlformats.org/officeDocument/2006/relationships/image" Target="../media/image751.png"/><Relationship Id="rId200" Type="http://schemas.openxmlformats.org/officeDocument/2006/relationships/image" Target="../media/image681.png"/><Relationship Id="rId382" Type="http://schemas.openxmlformats.org/officeDocument/2006/relationships/image" Target="../media/image774.png"/><Relationship Id="rId438" Type="http://schemas.openxmlformats.org/officeDocument/2006/relationships/image" Target="../media/image802.png"/><Relationship Id="rId242" Type="http://schemas.openxmlformats.org/officeDocument/2006/relationships/image" Target="../media/image702.png"/><Relationship Id="rId284" Type="http://schemas.openxmlformats.org/officeDocument/2006/relationships/image" Target="../media/image723.png"/><Relationship Id="rId37" Type="http://schemas.openxmlformats.org/officeDocument/2006/relationships/customXml" Target="../ink/ink1715.xml"/><Relationship Id="rId79" Type="http://schemas.openxmlformats.org/officeDocument/2006/relationships/customXml" Target="../ink/ink1736.xml"/><Relationship Id="rId102" Type="http://schemas.openxmlformats.org/officeDocument/2006/relationships/image" Target="../media/image628.png"/><Relationship Id="rId144" Type="http://schemas.openxmlformats.org/officeDocument/2006/relationships/image" Target="../media/image649.png"/><Relationship Id="rId90" Type="http://schemas.openxmlformats.org/officeDocument/2006/relationships/image" Target="../media/image622.png"/><Relationship Id="rId186" Type="http://schemas.openxmlformats.org/officeDocument/2006/relationships/image" Target="../media/image674.png"/><Relationship Id="rId351" Type="http://schemas.openxmlformats.org/officeDocument/2006/relationships/customXml" Target="../ink/ink1872.xml"/><Relationship Id="rId393" Type="http://schemas.openxmlformats.org/officeDocument/2006/relationships/customXml" Target="../ink/ink1893.xml"/><Relationship Id="rId407" Type="http://schemas.openxmlformats.org/officeDocument/2006/relationships/customXml" Target="../ink/ink1900.xml"/><Relationship Id="rId449" Type="http://schemas.openxmlformats.org/officeDocument/2006/relationships/customXml" Target="../ink/ink1921.xml"/><Relationship Id="rId211" Type="http://schemas.openxmlformats.org/officeDocument/2006/relationships/customXml" Target="../ink/ink1802.xml"/><Relationship Id="rId253" Type="http://schemas.openxmlformats.org/officeDocument/2006/relationships/customXml" Target="../ink/ink1823.xml"/><Relationship Id="rId295" Type="http://schemas.openxmlformats.org/officeDocument/2006/relationships/customXml" Target="../ink/ink1844.xml"/><Relationship Id="rId309" Type="http://schemas.openxmlformats.org/officeDocument/2006/relationships/customXml" Target="../ink/ink1851.xml"/><Relationship Id="rId460" Type="http://schemas.openxmlformats.org/officeDocument/2006/relationships/image" Target="../media/image813.png"/><Relationship Id="rId48" Type="http://schemas.openxmlformats.org/officeDocument/2006/relationships/image" Target="../media/image601.png"/><Relationship Id="rId113" Type="http://schemas.openxmlformats.org/officeDocument/2006/relationships/customXml" Target="../ink/ink1753.xml"/><Relationship Id="rId320" Type="http://schemas.openxmlformats.org/officeDocument/2006/relationships/image" Target="../media/image741.png"/><Relationship Id="rId155" Type="http://schemas.openxmlformats.org/officeDocument/2006/relationships/customXml" Target="../ink/ink1774.xml"/><Relationship Id="rId197" Type="http://schemas.openxmlformats.org/officeDocument/2006/relationships/customXml" Target="../ink/ink1795.xml"/><Relationship Id="rId362" Type="http://schemas.openxmlformats.org/officeDocument/2006/relationships/image" Target="../media/image764.png"/><Relationship Id="rId418" Type="http://schemas.openxmlformats.org/officeDocument/2006/relationships/image" Target="../media/image792.png"/><Relationship Id="rId222" Type="http://schemas.openxmlformats.org/officeDocument/2006/relationships/image" Target="../media/image692.png"/><Relationship Id="rId264" Type="http://schemas.openxmlformats.org/officeDocument/2006/relationships/image" Target="../media/image713.png"/><Relationship Id="rId471" Type="http://schemas.openxmlformats.org/officeDocument/2006/relationships/customXml" Target="../ink/ink1932.xml"/><Relationship Id="rId17" Type="http://schemas.openxmlformats.org/officeDocument/2006/relationships/customXml" Target="../ink/ink1705.xml"/><Relationship Id="rId59" Type="http://schemas.openxmlformats.org/officeDocument/2006/relationships/customXml" Target="../ink/ink1726.xml"/><Relationship Id="rId124" Type="http://schemas.openxmlformats.org/officeDocument/2006/relationships/image" Target="../media/image639.png"/><Relationship Id="rId70" Type="http://schemas.openxmlformats.org/officeDocument/2006/relationships/image" Target="../media/image612.png"/><Relationship Id="rId166" Type="http://schemas.openxmlformats.org/officeDocument/2006/relationships/image" Target="../media/image664.png"/><Relationship Id="rId331" Type="http://schemas.openxmlformats.org/officeDocument/2006/relationships/customXml" Target="../ink/ink1862.xml"/><Relationship Id="rId373" Type="http://schemas.openxmlformats.org/officeDocument/2006/relationships/customXml" Target="../ink/ink1883.xml"/><Relationship Id="rId429" Type="http://schemas.openxmlformats.org/officeDocument/2006/relationships/customXml" Target="../ink/ink1911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813.xml"/><Relationship Id="rId440" Type="http://schemas.openxmlformats.org/officeDocument/2006/relationships/image" Target="../media/image803.png"/><Relationship Id="rId28" Type="http://schemas.openxmlformats.org/officeDocument/2006/relationships/image" Target="../media/image591.png"/><Relationship Id="rId275" Type="http://schemas.openxmlformats.org/officeDocument/2006/relationships/customXml" Target="../ink/ink1834.xml"/><Relationship Id="rId300" Type="http://schemas.openxmlformats.org/officeDocument/2006/relationships/image" Target="../media/image731.png"/><Relationship Id="rId482" Type="http://schemas.openxmlformats.org/officeDocument/2006/relationships/image" Target="../media/image824.png"/><Relationship Id="rId81" Type="http://schemas.openxmlformats.org/officeDocument/2006/relationships/customXml" Target="../ink/ink1737.xml"/><Relationship Id="rId135" Type="http://schemas.openxmlformats.org/officeDocument/2006/relationships/customXml" Target="../ink/ink1764.xml"/><Relationship Id="rId177" Type="http://schemas.openxmlformats.org/officeDocument/2006/relationships/customXml" Target="../ink/ink1785.xml"/><Relationship Id="rId342" Type="http://schemas.openxmlformats.org/officeDocument/2006/relationships/image" Target="../media/image752.png"/><Relationship Id="rId384" Type="http://schemas.openxmlformats.org/officeDocument/2006/relationships/image" Target="../media/image775.png"/><Relationship Id="rId202" Type="http://schemas.openxmlformats.org/officeDocument/2006/relationships/image" Target="../media/image682.png"/><Relationship Id="rId244" Type="http://schemas.openxmlformats.org/officeDocument/2006/relationships/image" Target="../media/image703.png"/><Relationship Id="rId39" Type="http://schemas.openxmlformats.org/officeDocument/2006/relationships/customXml" Target="../ink/ink1716.xml"/><Relationship Id="rId286" Type="http://schemas.openxmlformats.org/officeDocument/2006/relationships/image" Target="../media/image724.png"/><Relationship Id="rId451" Type="http://schemas.openxmlformats.org/officeDocument/2006/relationships/customXml" Target="../ink/ink1922.xml"/><Relationship Id="rId50" Type="http://schemas.openxmlformats.org/officeDocument/2006/relationships/image" Target="../media/image602.png"/><Relationship Id="rId104" Type="http://schemas.openxmlformats.org/officeDocument/2006/relationships/image" Target="../media/image629.png"/><Relationship Id="rId146" Type="http://schemas.openxmlformats.org/officeDocument/2006/relationships/image" Target="../media/image650.png"/><Relationship Id="rId188" Type="http://schemas.openxmlformats.org/officeDocument/2006/relationships/image" Target="../media/image675.png"/><Relationship Id="rId311" Type="http://schemas.openxmlformats.org/officeDocument/2006/relationships/customXml" Target="../ink/ink1852.xml"/><Relationship Id="rId353" Type="http://schemas.openxmlformats.org/officeDocument/2006/relationships/customXml" Target="../ink/ink1873.xml"/><Relationship Id="rId395" Type="http://schemas.openxmlformats.org/officeDocument/2006/relationships/customXml" Target="../ink/ink1894.xml"/><Relationship Id="rId409" Type="http://schemas.openxmlformats.org/officeDocument/2006/relationships/customXml" Target="../ink/ink1901.xml"/><Relationship Id="rId92" Type="http://schemas.openxmlformats.org/officeDocument/2006/relationships/image" Target="../media/image623.png"/><Relationship Id="rId213" Type="http://schemas.openxmlformats.org/officeDocument/2006/relationships/customXml" Target="../ink/ink1803.xml"/><Relationship Id="rId420" Type="http://schemas.openxmlformats.org/officeDocument/2006/relationships/image" Target="../media/image793.png"/><Relationship Id="rId255" Type="http://schemas.openxmlformats.org/officeDocument/2006/relationships/customXml" Target="../ink/ink1824.xml"/><Relationship Id="rId297" Type="http://schemas.openxmlformats.org/officeDocument/2006/relationships/customXml" Target="../ink/ink1845.xml"/><Relationship Id="rId462" Type="http://schemas.openxmlformats.org/officeDocument/2006/relationships/image" Target="../media/image814.png"/><Relationship Id="rId115" Type="http://schemas.openxmlformats.org/officeDocument/2006/relationships/customXml" Target="../ink/ink1754.xml"/><Relationship Id="rId157" Type="http://schemas.openxmlformats.org/officeDocument/2006/relationships/customXml" Target="../ink/ink1775.xml"/><Relationship Id="rId322" Type="http://schemas.openxmlformats.org/officeDocument/2006/relationships/image" Target="../media/image742.png"/><Relationship Id="rId364" Type="http://schemas.openxmlformats.org/officeDocument/2006/relationships/image" Target="../media/image765.png"/><Relationship Id="rId61" Type="http://schemas.openxmlformats.org/officeDocument/2006/relationships/customXml" Target="../ink/ink1727.xml"/><Relationship Id="rId199" Type="http://schemas.openxmlformats.org/officeDocument/2006/relationships/customXml" Target="../ink/ink1796.xml"/><Relationship Id="rId19" Type="http://schemas.openxmlformats.org/officeDocument/2006/relationships/customXml" Target="../ink/ink1706.xml"/><Relationship Id="rId224" Type="http://schemas.openxmlformats.org/officeDocument/2006/relationships/image" Target="../media/image693.png"/><Relationship Id="rId266" Type="http://schemas.openxmlformats.org/officeDocument/2006/relationships/image" Target="../media/image714.png"/><Relationship Id="rId431" Type="http://schemas.openxmlformats.org/officeDocument/2006/relationships/customXml" Target="../ink/ink1912.xml"/><Relationship Id="rId473" Type="http://schemas.openxmlformats.org/officeDocument/2006/relationships/customXml" Target="../ink/ink1933.xml"/><Relationship Id="rId30" Type="http://schemas.openxmlformats.org/officeDocument/2006/relationships/image" Target="../media/image592.png"/><Relationship Id="rId126" Type="http://schemas.openxmlformats.org/officeDocument/2006/relationships/image" Target="../media/image640.png"/><Relationship Id="rId168" Type="http://schemas.openxmlformats.org/officeDocument/2006/relationships/image" Target="../media/image665.png"/><Relationship Id="rId333" Type="http://schemas.openxmlformats.org/officeDocument/2006/relationships/customXml" Target="../ink/ink1863.xml"/><Relationship Id="rId72" Type="http://schemas.openxmlformats.org/officeDocument/2006/relationships/image" Target="../media/image613.png"/><Relationship Id="rId375" Type="http://schemas.openxmlformats.org/officeDocument/2006/relationships/customXml" Target="../ink/ink1884.xml"/><Relationship Id="rId3" Type="http://schemas.openxmlformats.org/officeDocument/2006/relationships/customXml" Target="../ink/ink1698.xml"/><Relationship Id="rId235" Type="http://schemas.openxmlformats.org/officeDocument/2006/relationships/customXml" Target="../ink/ink1814.xml"/><Relationship Id="rId277" Type="http://schemas.openxmlformats.org/officeDocument/2006/relationships/customXml" Target="../ink/ink1835.xml"/><Relationship Id="rId400" Type="http://schemas.openxmlformats.org/officeDocument/2006/relationships/image" Target="../media/image783.png"/><Relationship Id="rId442" Type="http://schemas.openxmlformats.org/officeDocument/2006/relationships/image" Target="../media/image804.png"/><Relationship Id="rId484" Type="http://schemas.openxmlformats.org/officeDocument/2006/relationships/image" Target="../media/image825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98.xml"/><Relationship Id="rId299" Type="http://schemas.openxmlformats.org/officeDocument/2006/relationships/customXml" Target="../ink/ink2089.xml"/><Relationship Id="rId21" Type="http://schemas.openxmlformats.org/officeDocument/2006/relationships/customXml" Target="../ink/ink1950.xml"/><Relationship Id="rId63" Type="http://schemas.openxmlformats.org/officeDocument/2006/relationships/customXml" Target="../ink/ink1971.xml"/><Relationship Id="rId159" Type="http://schemas.openxmlformats.org/officeDocument/2006/relationships/customXml" Target="../ink/ink2019.xml"/><Relationship Id="rId170" Type="http://schemas.openxmlformats.org/officeDocument/2006/relationships/image" Target="../media/image672.png"/><Relationship Id="rId226" Type="http://schemas.openxmlformats.org/officeDocument/2006/relationships/image" Target="../media/image742.png"/><Relationship Id="rId268" Type="http://schemas.openxmlformats.org/officeDocument/2006/relationships/image" Target="../media/image816.png"/><Relationship Id="rId32" Type="http://schemas.openxmlformats.org/officeDocument/2006/relationships/image" Target="../media/image593.png"/><Relationship Id="rId74" Type="http://schemas.openxmlformats.org/officeDocument/2006/relationships/image" Target="../media/image616.png"/><Relationship Id="rId128" Type="http://schemas.openxmlformats.org/officeDocument/2006/relationships/image" Target="../media/image645.png"/><Relationship Id="rId5" Type="http://schemas.openxmlformats.org/officeDocument/2006/relationships/customXml" Target="../ink/ink1942.xml"/><Relationship Id="rId181" Type="http://schemas.openxmlformats.org/officeDocument/2006/relationships/customXml" Target="../ink/ink2030.xml"/><Relationship Id="rId237" Type="http://schemas.openxmlformats.org/officeDocument/2006/relationships/customXml" Target="../ink/ink2058.xml"/><Relationship Id="rId279" Type="http://schemas.openxmlformats.org/officeDocument/2006/relationships/customXml" Target="../ink/ink2079.xml"/><Relationship Id="rId43" Type="http://schemas.openxmlformats.org/officeDocument/2006/relationships/customXml" Target="../ink/ink1961.xml"/><Relationship Id="rId139" Type="http://schemas.openxmlformats.org/officeDocument/2006/relationships/customXml" Target="../ink/ink2009.xml"/><Relationship Id="rId290" Type="http://schemas.openxmlformats.org/officeDocument/2006/relationships/image" Target="../media/image827.png"/><Relationship Id="rId304" Type="http://schemas.openxmlformats.org/officeDocument/2006/relationships/image" Target="../media/image834.png"/><Relationship Id="rId85" Type="http://schemas.openxmlformats.org/officeDocument/2006/relationships/customXml" Target="../ink/ink1982.xml"/><Relationship Id="rId150" Type="http://schemas.openxmlformats.org/officeDocument/2006/relationships/image" Target="../media/image656.png"/><Relationship Id="rId192" Type="http://schemas.openxmlformats.org/officeDocument/2006/relationships/image" Target="../media/image683.png"/><Relationship Id="rId206" Type="http://schemas.openxmlformats.org/officeDocument/2006/relationships/image" Target="../media/image732.png"/><Relationship Id="rId248" Type="http://schemas.openxmlformats.org/officeDocument/2006/relationships/image" Target="../media/image753.png"/><Relationship Id="rId12" Type="http://schemas.openxmlformats.org/officeDocument/2006/relationships/image" Target="../media/image583.png"/><Relationship Id="rId108" Type="http://schemas.openxmlformats.org/officeDocument/2006/relationships/image" Target="../media/image633.png"/><Relationship Id="rId315" Type="http://schemas.openxmlformats.org/officeDocument/2006/relationships/customXml" Target="../ink/ink2097.xml"/><Relationship Id="rId54" Type="http://schemas.openxmlformats.org/officeDocument/2006/relationships/image" Target="../media/image606.png"/><Relationship Id="rId96" Type="http://schemas.openxmlformats.org/officeDocument/2006/relationships/image" Target="../media/image627.png"/><Relationship Id="rId161" Type="http://schemas.openxmlformats.org/officeDocument/2006/relationships/customXml" Target="../ink/ink2020.xml"/><Relationship Id="rId217" Type="http://schemas.openxmlformats.org/officeDocument/2006/relationships/customXml" Target="../ink/ink2048.xml"/><Relationship Id="rId259" Type="http://schemas.openxmlformats.org/officeDocument/2006/relationships/customXml" Target="../ink/ink2069.xml"/><Relationship Id="rId23" Type="http://schemas.openxmlformats.org/officeDocument/2006/relationships/customXml" Target="../ink/ink1951.xml"/><Relationship Id="rId119" Type="http://schemas.openxmlformats.org/officeDocument/2006/relationships/customXml" Target="../ink/ink1999.xml"/><Relationship Id="rId270" Type="http://schemas.openxmlformats.org/officeDocument/2006/relationships/image" Target="../media/image817.png"/><Relationship Id="rId65" Type="http://schemas.openxmlformats.org/officeDocument/2006/relationships/customXml" Target="../ink/ink1972.xml"/><Relationship Id="rId130" Type="http://schemas.openxmlformats.org/officeDocument/2006/relationships/image" Target="../media/image646.png"/><Relationship Id="rId172" Type="http://schemas.openxmlformats.org/officeDocument/2006/relationships/image" Target="../media/image673.png"/><Relationship Id="rId228" Type="http://schemas.openxmlformats.org/officeDocument/2006/relationships/image" Target="../media/image743.png"/><Relationship Id="rId281" Type="http://schemas.openxmlformats.org/officeDocument/2006/relationships/customXml" Target="../ink/ink2080.xml"/><Relationship Id="rId34" Type="http://schemas.openxmlformats.org/officeDocument/2006/relationships/image" Target="../media/image594.png"/><Relationship Id="rId55" Type="http://schemas.openxmlformats.org/officeDocument/2006/relationships/customXml" Target="../ink/ink1967.xml"/><Relationship Id="rId76" Type="http://schemas.openxmlformats.org/officeDocument/2006/relationships/image" Target="../media/image617.png"/><Relationship Id="rId97" Type="http://schemas.openxmlformats.org/officeDocument/2006/relationships/customXml" Target="../ink/ink1988.xml"/><Relationship Id="rId120" Type="http://schemas.openxmlformats.org/officeDocument/2006/relationships/image" Target="../media/image639.png"/><Relationship Id="rId141" Type="http://schemas.openxmlformats.org/officeDocument/2006/relationships/customXml" Target="../ink/ink2010.xml"/><Relationship Id="rId7" Type="http://schemas.openxmlformats.org/officeDocument/2006/relationships/customXml" Target="../ink/ink1943.xml"/><Relationship Id="rId162" Type="http://schemas.openxmlformats.org/officeDocument/2006/relationships/image" Target="../media/image668.png"/><Relationship Id="rId183" Type="http://schemas.openxmlformats.org/officeDocument/2006/relationships/customXml" Target="../ink/ink2031.xml"/><Relationship Id="rId218" Type="http://schemas.openxmlformats.org/officeDocument/2006/relationships/image" Target="../media/image738.png"/><Relationship Id="rId239" Type="http://schemas.openxmlformats.org/officeDocument/2006/relationships/customXml" Target="../ink/ink2059.xml"/><Relationship Id="rId250" Type="http://schemas.openxmlformats.org/officeDocument/2006/relationships/image" Target="../media/image754.png"/><Relationship Id="rId271" Type="http://schemas.openxmlformats.org/officeDocument/2006/relationships/customXml" Target="../ink/ink2075.xml"/><Relationship Id="rId292" Type="http://schemas.openxmlformats.org/officeDocument/2006/relationships/image" Target="../media/image828.png"/><Relationship Id="rId306" Type="http://schemas.openxmlformats.org/officeDocument/2006/relationships/image" Target="../media/image835.png"/><Relationship Id="rId24" Type="http://schemas.openxmlformats.org/officeDocument/2006/relationships/image" Target="../media/image589.png"/><Relationship Id="rId45" Type="http://schemas.openxmlformats.org/officeDocument/2006/relationships/customXml" Target="../ink/ink1962.xml"/><Relationship Id="rId66" Type="http://schemas.openxmlformats.org/officeDocument/2006/relationships/image" Target="../media/image612.png"/><Relationship Id="rId87" Type="http://schemas.openxmlformats.org/officeDocument/2006/relationships/customXml" Target="../ink/ink1983.xml"/><Relationship Id="rId110" Type="http://schemas.openxmlformats.org/officeDocument/2006/relationships/image" Target="../media/image634.png"/><Relationship Id="rId131" Type="http://schemas.openxmlformats.org/officeDocument/2006/relationships/customXml" Target="../ink/ink2005.xml"/><Relationship Id="rId152" Type="http://schemas.openxmlformats.org/officeDocument/2006/relationships/image" Target="../media/image657.png"/><Relationship Id="rId173" Type="http://schemas.openxmlformats.org/officeDocument/2006/relationships/customXml" Target="../ink/ink2026.xml"/><Relationship Id="rId194" Type="http://schemas.openxmlformats.org/officeDocument/2006/relationships/image" Target="../media/image684.png"/><Relationship Id="rId208" Type="http://schemas.openxmlformats.org/officeDocument/2006/relationships/image" Target="../media/image733.png"/><Relationship Id="rId229" Type="http://schemas.openxmlformats.org/officeDocument/2006/relationships/customXml" Target="../ink/ink2054.xml"/><Relationship Id="rId240" Type="http://schemas.openxmlformats.org/officeDocument/2006/relationships/image" Target="../media/image749.png"/><Relationship Id="rId261" Type="http://schemas.openxmlformats.org/officeDocument/2006/relationships/customXml" Target="../ink/ink2070.xml"/><Relationship Id="rId14" Type="http://schemas.openxmlformats.org/officeDocument/2006/relationships/image" Target="../media/image584.png"/><Relationship Id="rId35" Type="http://schemas.openxmlformats.org/officeDocument/2006/relationships/customXml" Target="../ink/ink1957.xml"/><Relationship Id="rId56" Type="http://schemas.openxmlformats.org/officeDocument/2006/relationships/image" Target="../media/image607.png"/><Relationship Id="rId77" Type="http://schemas.openxmlformats.org/officeDocument/2006/relationships/customXml" Target="../ink/ink1978.xml"/><Relationship Id="rId100" Type="http://schemas.openxmlformats.org/officeDocument/2006/relationships/image" Target="../media/image629.png"/><Relationship Id="rId282" Type="http://schemas.openxmlformats.org/officeDocument/2006/relationships/image" Target="../media/image823.png"/><Relationship Id="rId317" Type="http://schemas.openxmlformats.org/officeDocument/2006/relationships/customXml" Target="../ink/ink2098.xml"/><Relationship Id="rId8" Type="http://schemas.openxmlformats.org/officeDocument/2006/relationships/image" Target="../media/image581.png"/><Relationship Id="rId98" Type="http://schemas.openxmlformats.org/officeDocument/2006/relationships/image" Target="../media/image628.png"/><Relationship Id="rId121" Type="http://schemas.openxmlformats.org/officeDocument/2006/relationships/customXml" Target="../ink/ink2000.xml"/><Relationship Id="rId142" Type="http://schemas.openxmlformats.org/officeDocument/2006/relationships/image" Target="../media/image652.png"/><Relationship Id="rId163" Type="http://schemas.openxmlformats.org/officeDocument/2006/relationships/customXml" Target="../ink/ink2021.xml"/><Relationship Id="rId184" Type="http://schemas.openxmlformats.org/officeDocument/2006/relationships/image" Target="../media/image679.png"/><Relationship Id="rId219" Type="http://schemas.openxmlformats.org/officeDocument/2006/relationships/customXml" Target="../ink/ink2049.xml"/><Relationship Id="rId230" Type="http://schemas.openxmlformats.org/officeDocument/2006/relationships/image" Target="../media/image744.png"/><Relationship Id="rId251" Type="http://schemas.openxmlformats.org/officeDocument/2006/relationships/customXml" Target="../ink/ink2065.xml"/><Relationship Id="rId25" Type="http://schemas.openxmlformats.org/officeDocument/2006/relationships/customXml" Target="../ink/ink1952.xml"/><Relationship Id="rId46" Type="http://schemas.openxmlformats.org/officeDocument/2006/relationships/image" Target="../media/image600.png"/><Relationship Id="rId67" Type="http://schemas.openxmlformats.org/officeDocument/2006/relationships/customXml" Target="../ink/ink1973.xml"/><Relationship Id="rId272" Type="http://schemas.openxmlformats.org/officeDocument/2006/relationships/image" Target="../media/image818.png"/><Relationship Id="rId293" Type="http://schemas.openxmlformats.org/officeDocument/2006/relationships/customXml" Target="../ink/ink2086.xml"/><Relationship Id="rId307" Type="http://schemas.openxmlformats.org/officeDocument/2006/relationships/customXml" Target="../ink/ink2093.xml"/><Relationship Id="rId88" Type="http://schemas.openxmlformats.org/officeDocument/2006/relationships/image" Target="../media/image623.png"/><Relationship Id="rId111" Type="http://schemas.openxmlformats.org/officeDocument/2006/relationships/customXml" Target="../ink/ink1995.xml"/><Relationship Id="rId132" Type="http://schemas.openxmlformats.org/officeDocument/2006/relationships/image" Target="../media/image647.png"/><Relationship Id="rId153" Type="http://schemas.openxmlformats.org/officeDocument/2006/relationships/customXml" Target="../ink/ink2016.xml"/><Relationship Id="rId174" Type="http://schemas.openxmlformats.org/officeDocument/2006/relationships/image" Target="../media/image674.png"/><Relationship Id="rId195" Type="http://schemas.openxmlformats.org/officeDocument/2006/relationships/customXml" Target="../ink/ink2037.xml"/><Relationship Id="rId209" Type="http://schemas.openxmlformats.org/officeDocument/2006/relationships/customXml" Target="../ink/ink2044.xml"/><Relationship Id="rId220" Type="http://schemas.openxmlformats.org/officeDocument/2006/relationships/image" Target="../media/image739.png"/><Relationship Id="rId241" Type="http://schemas.openxmlformats.org/officeDocument/2006/relationships/customXml" Target="../ink/ink2060.xml"/><Relationship Id="rId15" Type="http://schemas.openxmlformats.org/officeDocument/2006/relationships/customXml" Target="../ink/ink1947.xml"/><Relationship Id="rId36" Type="http://schemas.openxmlformats.org/officeDocument/2006/relationships/image" Target="../media/image595.png"/><Relationship Id="rId57" Type="http://schemas.openxmlformats.org/officeDocument/2006/relationships/customXml" Target="../ink/ink1968.xml"/><Relationship Id="rId262" Type="http://schemas.openxmlformats.org/officeDocument/2006/relationships/image" Target="../media/image813.png"/><Relationship Id="rId283" Type="http://schemas.openxmlformats.org/officeDocument/2006/relationships/customXml" Target="../ink/ink2081.xml"/><Relationship Id="rId318" Type="http://schemas.openxmlformats.org/officeDocument/2006/relationships/image" Target="../media/image841.png"/><Relationship Id="rId78" Type="http://schemas.openxmlformats.org/officeDocument/2006/relationships/image" Target="../media/image618.png"/><Relationship Id="rId99" Type="http://schemas.openxmlformats.org/officeDocument/2006/relationships/customXml" Target="../ink/ink1989.xml"/><Relationship Id="rId101" Type="http://schemas.openxmlformats.org/officeDocument/2006/relationships/customXml" Target="../ink/ink1990.xml"/><Relationship Id="rId122" Type="http://schemas.openxmlformats.org/officeDocument/2006/relationships/image" Target="../media/image640.png"/><Relationship Id="rId143" Type="http://schemas.openxmlformats.org/officeDocument/2006/relationships/customXml" Target="../ink/ink2011.xml"/><Relationship Id="rId164" Type="http://schemas.openxmlformats.org/officeDocument/2006/relationships/image" Target="../media/image669.png"/><Relationship Id="rId185" Type="http://schemas.openxmlformats.org/officeDocument/2006/relationships/customXml" Target="../ink/ink2032.xml"/><Relationship Id="rId9" Type="http://schemas.openxmlformats.org/officeDocument/2006/relationships/customXml" Target="../ink/ink1944.xml"/><Relationship Id="rId210" Type="http://schemas.openxmlformats.org/officeDocument/2006/relationships/image" Target="../media/image734.png"/><Relationship Id="rId26" Type="http://schemas.openxmlformats.org/officeDocument/2006/relationships/image" Target="../media/image590.png"/><Relationship Id="rId231" Type="http://schemas.openxmlformats.org/officeDocument/2006/relationships/customXml" Target="../ink/ink2055.xml"/><Relationship Id="rId252" Type="http://schemas.openxmlformats.org/officeDocument/2006/relationships/image" Target="../media/image755.png"/><Relationship Id="rId273" Type="http://schemas.openxmlformats.org/officeDocument/2006/relationships/customXml" Target="../ink/ink2076.xml"/><Relationship Id="rId294" Type="http://schemas.openxmlformats.org/officeDocument/2006/relationships/image" Target="../media/image829.png"/><Relationship Id="rId308" Type="http://schemas.openxmlformats.org/officeDocument/2006/relationships/image" Target="../media/image836.png"/><Relationship Id="rId47" Type="http://schemas.openxmlformats.org/officeDocument/2006/relationships/customXml" Target="../ink/ink1963.xml"/><Relationship Id="rId68" Type="http://schemas.openxmlformats.org/officeDocument/2006/relationships/image" Target="../media/image613.png"/><Relationship Id="rId89" Type="http://schemas.openxmlformats.org/officeDocument/2006/relationships/customXml" Target="../ink/ink1984.xml"/><Relationship Id="rId112" Type="http://schemas.openxmlformats.org/officeDocument/2006/relationships/image" Target="../media/image635.png"/><Relationship Id="rId133" Type="http://schemas.openxmlformats.org/officeDocument/2006/relationships/customXml" Target="../ink/ink2006.xml"/><Relationship Id="rId154" Type="http://schemas.openxmlformats.org/officeDocument/2006/relationships/image" Target="../media/image664.png"/><Relationship Id="rId175" Type="http://schemas.openxmlformats.org/officeDocument/2006/relationships/customXml" Target="../ink/ink2027.xml"/><Relationship Id="rId196" Type="http://schemas.openxmlformats.org/officeDocument/2006/relationships/image" Target="../media/image685.png"/><Relationship Id="rId200" Type="http://schemas.openxmlformats.org/officeDocument/2006/relationships/image" Target="../media/image687.png"/><Relationship Id="rId16" Type="http://schemas.openxmlformats.org/officeDocument/2006/relationships/image" Target="../media/image585.png"/><Relationship Id="rId221" Type="http://schemas.openxmlformats.org/officeDocument/2006/relationships/customXml" Target="../ink/ink2050.xml"/><Relationship Id="rId242" Type="http://schemas.openxmlformats.org/officeDocument/2006/relationships/image" Target="../media/image750.png"/><Relationship Id="rId263" Type="http://schemas.openxmlformats.org/officeDocument/2006/relationships/customXml" Target="../ink/ink2071.xml"/><Relationship Id="rId284" Type="http://schemas.openxmlformats.org/officeDocument/2006/relationships/image" Target="../media/image824.png"/><Relationship Id="rId319" Type="http://schemas.openxmlformats.org/officeDocument/2006/relationships/customXml" Target="../ink/ink2099.xml"/><Relationship Id="rId37" Type="http://schemas.openxmlformats.org/officeDocument/2006/relationships/customXml" Target="../ink/ink1958.xml"/><Relationship Id="rId58" Type="http://schemas.openxmlformats.org/officeDocument/2006/relationships/image" Target="../media/image608.png"/><Relationship Id="rId79" Type="http://schemas.openxmlformats.org/officeDocument/2006/relationships/customXml" Target="../ink/ink1979.xml"/><Relationship Id="rId102" Type="http://schemas.openxmlformats.org/officeDocument/2006/relationships/image" Target="../media/image630.png"/><Relationship Id="rId123" Type="http://schemas.openxmlformats.org/officeDocument/2006/relationships/customXml" Target="../ink/ink2001.xml"/><Relationship Id="rId144" Type="http://schemas.openxmlformats.org/officeDocument/2006/relationships/image" Target="../media/image653.png"/><Relationship Id="rId90" Type="http://schemas.openxmlformats.org/officeDocument/2006/relationships/image" Target="../media/image624.png"/><Relationship Id="rId165" Type="http://schemas.openxmlformats.org/officeDocument/2006/relationships/customXml" Target="../ink/ink2022.xml"/><Relationship Id="rId186" Type="http://schemas.openxmlformats.org/officeDocument/2006/relationships/image" Target="../media/image680.png"/><Relationship Id="rId211" Type="http://schemas.openxmlformats.org/officeDocument/2006/relationships/customXml" Target="../ink/ink2045.xml"/><Relationship Id="rId232" Type="http://schemas.openxmlformats.org/officeDocument/2006/relationships/image" Target="../media/image745.png"/><Relationship Id="rId253" Type="http://schemas.openxmlformats.org/officeDocument/2006/relationships/customXml" Target="../ink/ink2066.xml"/><Relationship Id="rId274" Type="http://schemas.openxmlformats.org/officeDocument/2006/relationships/image" Target="../media/image819.png"/><Relationship Id="rId295" Type="http://schemas.openxmlformats.org/officeDocument/2006/relationships/customXml" Target="../ink/ink2087.xml"/><Relationship Id="rId309" Type="http://schemas.openxmlformats.org/officeDocument/2006/relationships/customXml" Target="../ink/ink2094.xml"/><Relationship Id="rId27" Type="http://schemas.openxmlformats.org/officeDocument/2006/relationships/customXml" Target="../ink/ink1953.xml"/><Relationship Id="rId48" Type="http://schemas.openxmlformats.org/officeDocument/2006/relationships/image" Target="../media/image601.png"/><Relationship Id="rId69" Type="http://schemas.openxmlformats.org/officeDocument/2006/relationships/customXml" Target="../ink/ink1974.xml"/><Relationship Id="rId113" Type="http://schemas.openxmlformats.org/officeDocument/2006/relationships/customXml" Target="../ink/ink1996.xml"/><Relationship Id="rId134" Type="http://schemas.openxmlformats.org/officeDocument/2006/relationships/image" Target="../media/image648.png"/><Relationship Id="rId320" Type="http://schemas.openxmlformats.org/officeDocument/2006/relationships/image" Target="../media/image842.png"/><Relationship Id="rId80" Type="http://schemas.openxmlformats.org/officeDocument/2006/relationships/image" Target="../media/image619.png"/><Relationship Id="rId155" Type="http://schemas.openxmlformats.org/officeDocument/2006/relationships/customXml" Target="../ink/ink2017.xml"/><Relationship Id="rId176" Type="http://schemas.openxmlformats.org/officeDocument/2006/relationships/image" Target="../media/image675.png"/><Relationship Id="rId197" Type="http://schemas.openxmlformats.org/officeDocument/2006/relationships/customXml" Target="../ink/ink2038.xml"/><Relationship Id="rId201" Type="http://schemas.openxmlformats.org/officeDocument/2006/relationships/customXml" Target="../ink/ink2040.xml"/><Relationship Id="rId222" Type="http://schemas.openxmlformats.org/officeDocument/2006/relationships/image" Target="../media/image740.png"/><Relationship Id="rId243" Type="http://schemas.openxmlformats.org/officeDocument/2006/relationships/customXml" Target="../ink/ink2061.xml"/><Relationship Id="rId264" Type="http://schemas.openxmlformats.org/officeDocument/2006/relationships/image" Target="../media/image814.png"/><Relationship Id="rId285" Type="http://schemas.openxmlformats.org/officeDocument/2006/relationships/customXml" Target="../ink/ink2082.xml"/><Relationship Id="rId17" Type="http://schemas.openxmlformats.org/officeDocument/2006/relationships/customXml" Target="../ink/ink1948.xml"/><Relationship Id="rId38" Type="http://schemas.openxmlformats.org/officeDocument/2006/relationships/image" Target="../media/image596.png"/><Relationship Id="rId59" Type="http://schemas.openxmlformats.org/officeDocument/2006/relationships/customXml" Target="../ink/ink1969.xml"/><Relationship Id="rId103" Type="http://schemas.openxmlformats.org/officeDocument/2006/relationships/customXml" Target="../ink/ink1991.xml"/><Relationship Id="rId124" Type="http://schemas.openxmlformats.org/officeDocument/2006/relationships/image" Target="../media/image641.png"/><Relationship Id="rId310" Type="http://schemas.openxmlformats.org/officeDocument/2006/relationships/image" Target="../media/image837.png"/><Relationship Id="rId70" Type="http://schemas.openxmlformats.org/officeDocument/2006/relationships/image" Target="../media/image614.png"/><Relationship Id="rId91" Type="http://schemas.openxmlformats.org/officeDocument/2006/relationships/customXml" Target="../ink/ink1985.xml"/><Relationship Id="rId145" Type="http://schemas.openxmlformats.org/officeDocument/2006/relationships/customXml" Target="../ink/ink2012.xml"/><Relationship Id="rId166" Type="http://schemas.openxmlformats.org/officeDocument/2006/relationships/image" Target="../media/image670.png"/><Relationship Id="rId187" Type="http://schemas.openxmlformats.org/officeDocument/2006/relationships/customXml" Target="../ink/ink2033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735.png"/><Relationship Id="rId233" Type="http://schemas.openxmlformats.org/officeDocument/2006/relationships/customXml" Target="../ink/ink2056.xml"/><Relationship Id="rId254" Type="http://schemas.openxmlformats.org/officeDocument/2006/relationships/image" Target="../media/image756.png"/><Relationship Id="rId28" Type="http://schemas.openxmlformats.org/officeDocument/2006/relationships/image" Target="../media/image591.png"/><Relationship Id="rId49" Type="http://schemas.openxmlformats.org/officeDocument/2006/relationships/customXml" Target="../ink/ink1964.xml"/><Relationship Id="rId114" Type="http://schemas.openxmlformats.org/officeDocument/2006/relationships/image" Target="../media/image636.png"/><Relationship Id="rId275" Type="http://schemas.openxmlformats.org/officeDocument/2006/relationships/customXml" Target="../ink/ink2077.xml"/><Relationship Id="rId296" Type="http://schemas.openxmlformats.org/officeDocument/2006/relationships/image" Target="../media/image830.png"/><Relationship Id="rId300" Type="http://schemas.openxmlformats.org/officeDocument/2006/relationships/image" Target="../media/image832.png"/><Relationship Id="rId60" Type="http://schemas.openxmlformats.org/officeDocument/2006/relationships/image" Target="../media/image609.png"/><Relationship Id="rId81" Type="http://schemas.openxmlformats.org/officeDocument/2006/relationships/customXml" Target="../ink/ink1980.xml"/><Relationship Id="rId135" Type="http://schemas.openxmlformats.org/officeDocument/2006/relationships/customXml" Target="../ink/ink2007.xml"/><Relationship Id="rId156" Type="http://schemas.openxmlformats.org/officeDocument/2006/relationships/image" Target="../media/image665.png"/><Relationship Id="rId177" Type="http://schemas.openxmlformats.org/officeDocument/2006/relationships/customXml" Target="../ink/ink2028.xml"/><Relationship Id="rId198" Type="http://schemas.openxmlformats.org/officeDocument/2006/relationships/image" Target="../media/image686.png"/><Relationship Id="rId321" Type="http://schemas.openxmlformats.org/officeDocument/2006/relationships/customXml" Target="../ink/ink2100.xml"/><Relationship Id="rId202" Type="http://schemas.openxmlformats.org/officeDocument/2006/relationships/image" Target="../media/image688.png"/><Relationship Id="rId223" Type="http://schemas.openxmlformats.org/officeDocument/2006/relationships/customXml" Target="../ink/ink2051.xml"/><Relationship Id="rId244" Type="http://schemas.openxmlformats.org/officeDocument/2006/relationships/image" Target="../media/image751.png"/><Relationship Id="rId18" Type="http://schemas.openxmlformats.org/officeDocument/2006/relationships/image" Target="../media/image586.png"/><Relationship Id="rId39" Type="http://schemas.openxmlformats.org/officeDocument/2006/relationships/customXml" Target="../ink/ink1959.xml"/><Relationship Id="rId265" Type="http://schemas.openxmlformats.org/officeDocument/2006/relationships/customXml" Target="../ink/ink2072.xml"/><Relationship Id="rId286" Type="http://schemas.openxmlformats.org/officeDocument/2006/relationships/image" Target="../media/image825.png"/><Relationship Id="rId50" Type="http://schemas.openxmlformats.org/officeDocument/2006/relationships/image" Target="../media/image604.png"/><Relationship Id="rId104" Type="http://schemas.openxmlformats.org/officeDocument/2006/relationships/image" Target="../media/image631.png"/><Relationship Id="rId125" Type="http://schemas.openxmlformats.org/officeDocument/2006/relationships/customXml" Target="../ink/ink2002.xml"/><Relationship Id="rId146" Type="http://schemas.openxmlformats.org/officeDocument/2006/relationships/image" Target="../media/image654.png"/><Relationship Id="rId167" Type="http://schemas.openxmlformats.org/officeDocument/2006/relationships/customXml" Target="../ink/ink2023.xml"/><Relationship Id="rId188" Type="http://schemas.openxmlformats.org/officeDocument/2006/relationships/image" Target="../media/image681.png"/><Relationship Id="rId311" Type="http://schemas.openxmlformats.org/officeDocument/2006/relationships/customXml" Target="../ink/ink2095.xml"/><Relationship Id="rId71" Type="http://schemas.openxmlformats.org/officeDocument/2006/relationships/customXml" Target="../ink/ink1975.xml"/><Relationship Id="rId92" Type="http://schemas.openxmlformats.org/officeDocument/2006/relationships/image" Target="../media/image625.png"/><Relationship Id="rId213" Type="http://schemas.openxmlformats.org/officeDocument/2006/relationships/customXml" Target="../ink/ink2046.xml"/><Relationship Id="rId234" Type="http://schemas.openxmlformats.org/officeDocument/2006/relationships/image" Target="../media/image746.png"/><Relationship Id="rId2" Type="http://schemas.openxmlformats.org/officeDocument/2006/relationships/notesSlide" Target="../notesSlides/notesSlide15.xml"/><Relationship Id="rId29" Type="http://schemas.openxmlformats.org/officeDocument/2006/relationships/customXml" Target="../ink/ink1954.xml"/><Relationship Id="rId255" Type="http://schemas.openxmlformats.org/officeDocument/2006/relationships/customXml" Target="../ink/ink2067.xml"/><Relationship Id="rId276" Type="http://schemas.openxmlformats.org/officeDocument/2006/relationships/image" Target="../media/image820.png"/><Relationship Id="rId297" Type="http://schemas.openxmlformats.org/officeDocument/2006/relationships/customXml" Target="../ink/ink2088.xml"/><Relationship Id="rId40" Type="http://schemas.openxmlformats.org/officeDocument/2006/relationships/image" Target="../media/image597.png"/><Relationship Id="rId115" Type="http://schemas.openxmlformats.org/officeDocument/2006/relationships/customXml" Target="../ink/ink1997.xml"/><Relationship Id="rId136" Type="http://schemas.openxmlformats.org/officeDocument/2006/relationships/image" Target="../media/image649.png"/><Relationship Id="rId157" Type="http://schemas.openxmlformats.org/officeDocument/2006/relationships/customXml" Target="../ink/ink2018.xml"/><Relationship Id="rId178" Type="http://schemas.openxmlformats.org/officeDocument/2006/relationships/image" Target="../media/image676.png"/><Relationship Id="rId301" Type="http://schemas.openxmlformats.org/officeDocument/2006/relationships/customXml" Target="../ink/ink2090.xml"/><Relationship Id="rId322" Type="http://schemas.openxmlformats.org/officeDocument/2006/relationships/image" Target="../media/image843.png"/><Relationship Id="rId61" Type="http://schemas.openxmlformats.org/officeDocument/2006/relationships/customXml" Target="../ink/ink1970.xml"/><Relationship Id="rId82" Type="http://schemas.openxmlformats.org/officeDocument/2006/relationships/image" Target="../media/image620.png"/><Relationship Id="rId199" Type="http://schemas.openxmlformats.org/officeDocument/2006/relationships/customXml" Target="../ink/ink2039.xml"/><Relationship Id="rId203" Type="http://schemas.openxmlformats.org/officeDocument/2006/relationships/customXml" Target="../ink/ink2041.xml"/><Relationship Id="rId19" Type="http://schemas.openxmlformats.org/officeDocument/2006/relationships/customXml" Target="../ink/ink1949.xml"/><Relationship Id="rId224" Type="http://schemas.openxmlformats.org/officeDocument/2006/relationships/image" Target="../media/image741.png"/><Relationship Id="rId245" Type="http://schemas.openxmlformats.org/officeDocument/2006/relationships/customXml" Target="../ink/ink2062.xml"/><Relationship Id="rId266" Type="http://schemas.openxmlformats.org/officeDocument/2006/relationships/image" Target="../media/image815.png"/><Relationship Id="rId287" Type="http://schemas.openxmlformats.org/officeDocument/2006/relationships/customXml" Target="../ink/ink2083.xml"/><Relationship Id="rId30" Type="http://schemas.openxmlformats.org/officeDocument/2006/relationships/image" Target="../media/image592.png"/><Relationship Id="rId105" Type="http://schemas.openxmlformats.org/officeDocument/2006/relationships/customXml" Target="../ink/ink1992.xml"/><Relationship Id="rId126" Type="http://schemas.openxmlformats.org/officeDocument/2006/relationships/image" Target="../media/image644.png"/><Relationship Id="rId147" Type="http://schemas.openxmlformats.org/officeDocument/2006/relationships/customXml" Target="../ink/ink2013.xml"/><Relationship Id="rId168" Type="http://schemas.openxmlformats.org/officeDocument/2006/relationships/image" Target="../media/image671.png"/><Relationship Id="rId312" Type="http://schemas.openxmlformats.org/officeDocument/2006/relationships/image" Target="../media/image838.png"/><Relationship Id="rId51" Type="http://schemas.openxmlformats.org/officeDocument/2006/relationships/customXml" Target="../ink/ink1965.xml"/><Relationship Id="rId72" Type="http://schemas.openxmlformats.org/officeDocument/2006/relationships/image" Target="../media/image615.png"/><Relationship Id="rId93" Type="http://schemas.openxmlformats.org/officeDocument/2006/relationships/customXml" Target="../ink/ink1986.xml"/><Relationship Id="rId189" Type="http://schemas.openxmlformats.org/officeDocument/2006/relationships/customXml" Target="../ink/ink2034.xml"/><Relationship Id="rId3" Type="http://schemas.openxmlformats.org/officeDocument/2006/relationships/customXml" Target="../ink/ink1941.xml"/><Relationship Id="rId214" Type="http://schemas.openxmlformats.org/officeDocument/2006/relationships/image" Target="../media/image736.png"/><Relationship Id="rId235" Type="http://schemas.openxmlformats.org/officeDocument/2006/relationships/customXml" Target="../ink/ink2057.xml"/><Relationship Id="rId256" Type="http://schemas.openxmlformats.org/officeDocument/2006/relationships/image" Target="../media/image757.png"/><Relationship Id="rId277" Type="http://schemas.openxmlformats.org/officeDocument/2006/relationships/customXml" Target="../ink/ink2078.xml"/><Relationship Id="rId298" Type="http://schemas.openxmlformats.org/officeDocument/2006/relationships/image" Target="../media/image831.png"/><Relationship Id="rId116" Type="http://schemas.openxmlformats.org/officeDocument/2006/relationships/image" Target="../media/image637.png"/><Relationship Id="rId137" Type="http://schemas.openxmlformats.org/officeDocument/2006/relationships/customXml" Target="../ink/ink2008.xml"/><Relationship Id="rId158" Type="http://schemas.openxmlformats.org/officeDocument/2006/relationships/image" Target="../media/image666.png"/><Relationship Id="rId302" Type="http://schemas.openxmlformats.org/officeDocument/2006/relationships/image" Target="../media/image833.png"/><Relationship Id="rId20" Type="http://schemas.openxmlformats.org/officeDocument/2006/relationships/image" Target="../media/image587.png"/><Relationship Id="rId41" Type="http://schemas.openxmlformats.org/officeDocument/2006/relationships/customXml" Target="../ink/ink1960.xml"/><Relationship Id="rId62" Type="http://schemas.openxmlformats.org/officeDocument/2006/relationships/image" Target="../media/image610.png"/><Relationship Id="rId83" Type="http://schemas.openxmlformats.org/officeDocument/2006/relationships/customXml" Target="../ink/ink1981.xml"/><Relationship Id="rId179" Type="http://schemas.openxmlformats.org/officeDocument/2006/relationships/customXml" Target="../ink/ink2029.xml"/><Relationship Id="rId190" Type="http://schemas.openxmlformats.org/officeDocument/2006/relationships/image" Target="../media/image682.png"/><Relationship Id="rId204" Type="http://schemas.openxmlformats.org/officeDocument/2006/relationships/image" Target="../media/image731.png"/><Relationship Id="rId225" Type="http://schemas.openxmlformats.org/officeDocument/2006/relationships/customXml" Target="../ink/ink2052.xml"/><Relationship Id="rId246" Type="http://schemas.openxmlformats.org/officeDocument/2006/relationships/image" Target="../media/image752.png"/><Relationship Id="rId267" Type="http://schemas.openxmlformats.org/officeDocument/2006/relationships/customXml" Target="../ink/ink2073.xml"/><Relationship Id="rId288" Type="http://schemas.openxmlformats.org/officeDocument/2006/relationships/image" Target="../media/image826.png"/><Relationship Id="rId106" Type="http://schemas.openxmlformats.org/officeDocument/2006/relationships/image" Target="../media/image632.png"/><Relationship Id="rId127" Type="http://schemas.openxmlformats.org/officeDocument/2006/relationships/customXml" Target="../ink/ink2003.xml"/><Relationship Id="rId313" Type="http://schemas.openxmlformats.org/officeDocument/2006/relationships/customXml" Target="../ink/ink2096.xml"/><Relationship Id="rId10" Type="http://schemas.openxmlformats.org/officeDocument/2006/relationships/image" Target="../media/image582.png"/><Relationship Id="rId31" Type="http://schemas.openxmlformats.org/officeDocument/2006/relationships/customXml" Target="../ink/ink1955.xml"/><Relationship Id="rId52" Type="http://schemas.openxmlformats.org/officeDocument/2006/relationships/image" Target="../media/image605.png"/><Relationship Id="rId73" Type="http://schemas.openxmlformats.org/officeDocument/2006/relationships/customXml" Target="../ink/ink1976.xml"/><Relationship Id="rId94" Type="http://schemas.openxmlformats.org/officeDocument/2006/relationships/image" Target="../media/image626.png"/><Relationship Id="rId148" Type="http://schemas.openxmlformats.org/officeDocument/2006/relationships/image" Target="../media/image655.png"/><Relationship Id="rId169" Type="http://schemas.openxmlformats.org/officeDocument/2006/relationships/customXml" Target="../ink/ink2024.xml"/><Relationship Id="rId4" Type="http://schemas.openxmlformats.org/officeDocument/2006/relationships/image" Target="../media/image579.png"/><Relationship Id="rId180" Type="http://schemas.openxmlformats.org/officeDocument/2006/relationships/image" Target="../media/image677.png"/><Relationship Id="rId215" Type="http://schemas.openxmlformats.org/officeDocument/2006/relationships/customXml" Target="../ink/ink2047.xml"/><Relationship Id="rId236" Type="http://schemas.openxmlformats.org/officeDocument/2006/relationships/image" Target="../media/image747.png"/><Relationship Id="rId257" Type="http://schemas.openxmlformats.org/officeDocument/2006/relationships/customXml" Target="../ink/ink2068.xml"/><Relationship Id="rId278" Type="http://schemas.openxmlformats.org/officeDocument/2006/relationships/image" Target="../media/image821.png"/><Relationship Id="rId303" Type="http://schemas.openxmlformats.org/officeDocument/2006/relationships/customXml" Target="../ink/ink2091.xml"/><Relationship Id="rId42" Type="http://schemas.openxmlformats.org/officeDocument/2006/relationships/image" Target="../media/image598.png"/><Relationship Id="rId84" Type="http://schemas.openxmlformats.org/officeDocument/2006/relationships/image" Target="../media/image621.png"/><Relationship Id="rId138" Type="http://schemas.openxmlformats.org/officeDocument/2006/relationships/image" Target="../media/image650.png"/><Relationship Id="rId191" Type="http://schemas.openxmlformats.org/officeDocument/2006/relationships/customXml" Target="../ink/ink2035.xml"/><Relationship Id="rId205" Type="http://schemas.openxmlformats.org/officeDocument/2006/relationships/customXml" Target="../ink/ink2042.xml"/><Relationship Id="rId247" Type="http://schemas.openxmlformats.org/officeDocument/2006/relationships/customXml" Target="../ink/ink2063.xml"/><Relationship Id="rId107" Type="http://schemas.openxmlformats.org/officeDocument/2006/relationships/customXml" Target="../ink/ink1993.xml"/><Relationship Id="rId289" Type="http://schemas.openxmlformats.org/officeDocument/2006/relationships/customXml" Target="../ink/ink2084.xml"/><Relationship Id="rId11" Type="http://schemas.openxmlformats.org/officeDocument/2006/relationships/customXml" Target="../ink/ink1945.xml"/><Relationship Id="rId53" Type="http://schemas.openxmlformats.org/officeDocument/2006/relationships/customXml" Target="../ink/ink1966.xml"/><Relationship Id="rId149" Type="http://schemas.openxmlformats.org/officeDocument/2006/relationships/customXml" Target="../ink/ink2014.xml"/><Relationship Id="rId314" Type="http://schemas.openxmlformats.org/officeDocument/2006/relationships/image" Target="../media/image839.png"/><Relationship Id="rId95" Type="http://schemas.openxmlformats.org/officeDocument/2006/relationships/customXml" Target="../ink/ink1987.xml"/><Relationship Id="rId160" Type="http://schemas.openxmlformats.org/officeDocument/2006/relationships/image" Target="../media/image667.png"/><Relationship Id="rId216" Type="http://schemas.openxmlformats.org/officeDocument/2006/relationships/image" Target="../media/image737.png"/><Relationship Id="rId258" Type="http://schemas.openxmlformats.org/officeDocument/2006/relationships/image" Target="../media/image758.png"/><Relationship Id="rId22" Type="http://schemas.openxmlformats.org/officeDocument/2006/relationships/image" Target="../media/image588.png"/><Relationship Id="rId64" Type="http://schemas.openxmlformats.org/officeDocument/2006/relationships/image" Target="../media/image611.png"/><Relationship Id="rId118" Type="http://schemas.openxmlformats.org/officeDocument/2006/relationships/image" Target="../media/image638.png"/><Relationship Id="rId171" Type="http://schemas.openxmlformats.org/officeDocument/2006/relationships/customXml" Target="../ink/ink2025.xml"/><Relationship Id="rId227" Type="http://schemas.openxmlformats.org/officeDocument/2006/relationships/customXml" Target="../ink/ink2053.xml"/><Relationship Id="rId269" Type="http://schemas.openxmlformats.org/officeDocument/2006/relationships/customXml" Target="../ink/ink2074.xml"/><Relationship Id="rId33" Type="http://schemas.openxmlformats.org/officeDocument/2006/relationships/customXml" Target="../ink/ink1956.xml"/><Relationship Id="rId129" Type="http://schemas.openxmlformats.org/officeDocument/2006/relationships/customXml" Target="../ink/ink2004.xml"/><Relationship Id="rId280" Type="http://schemas.openxmlformats.org/officeDocument/2006/relationships/image" Target="../media/image822.png"/><Relationship Id="rId75" Type="http://schemas.openxmlformats.org/officeDocument/2006/relationships/customXml" Target="../ink/ink1977.xml"/><Relationship Id="rId140" Type="http://schemas.openxmlformats.org/officeDocument/2006/relationships/image" Target="../media/image651.png"/><Relationship Id="rId182" Type="http://schemas.openxmlformats.org/officeDocument/2006/relationships/image" Target="../media/image678.png"/><Relationship Id="rId6" Type="http://schemas.openxmlformats.org/officeDocument/2006/relationships/image" Target="../media/image580.png"/><Relationship Id="rId238" Type="http://schemas.openxmlformats.org/officeDocument/2006/relationships/image" Target="../media/image748.png"/><Relationship Id="rId291" Type="http://schemas.openxmlformats.org/officeDocument/2006/relationships/customXml" Target="../ink/ink2085.xml"/><Relationship Id="rId305" Type="http://schemas.openxmlformats.org/officeDocument/2006/relationships/customXml" Target="../ink/ink2092.xml"/><Relationship Id="rId44" Type="http://schemas.openxmlformats.org/officeDocument/2006/relationships/image" Target="../media/image599.png"/><Relationship Id="rId86" Type="http://schemas.openxmlformats.org/officeDocument/2006/relationships/image" Target="../media/image622.png"/><Relationship Id="rId151" Type="http://schemas.openxmlformats.org/officeDocument/2006/relationships/customXml" Target="../ink/ink2015.xml"/><Relationship Id="rId193" Type="http://schemas.openxmlformats.org/officeDocument/2006/relationships/customXml" Target="../ink/ink2036.xml"/><Relationship Id="rId207" Type="http://schemas.openxmlformats.org/officeDocument/2006/relationships/customXml" Target="../ink/ink2043.xml"/><Relationship Id="rId249" Type="http://schemas.openxmlformats.org/officeDocument/2006/relationships/customXml" Target="../ink/ink2064.xml"/><Relationship Id="rId13" Type="http://schemas.openxmlformats.org/officeDocument/2006/relationships/customXml" Target="../ink/ink1946.xml"/><Relationship Id="rId109" Type="http://schemas.openxmlformats.org/officeDocument/2006/relationships/customXml" Target="../ink/ink1994.xml"/><Relationship Id="rId260" Type="http://schemas.openxmlformats.org/officeDocument/2006/relationships/image" Target="../media/image759.png"/><Relationship Id="rId316" Type="http://schemas.openxmlformats.org/officeDocument/2006/relationships/image" Target="../media/image840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01.png"/><Relationship Id="rId21" Type="http://schemas.openxmlformats.org/officeDocument/2006/relationships/image" Target="../media/image853.png"/><Relationship Id="rId42" Type="http://schemas.openxmlformats.org/officeDocument/2006/relationships/customXml" Target="../ink/ink2120.xml"/><Relationship Id="rId63" Type="http://schemas.openxmlformats.org/officeDocument/2006/relationships/image" Target="../media/image874.png"/><Relationship Id="rId84" Type="http://schemas.openxmlformats.org/officeDocument/2006/relationships/customXml" Target="../ink/ink2141.xml"/><Relationship Id="rId16" Type="http://schemas.openxmlformats.org/officeDocument/2006/relationships/customXml" Target="../ink/ink2107.xml"/><Relationship Id="rId107" Type="http://schemas.openxmlformats.org/officeDocument/2006/relationships/image" Target="../media/image896.png"/><Relationship Id="rId11" Type="http://schemas.openxmlformats.org/officeDocument/2006/relationships/image" Target="../media/image848.png"/><Relationship Id="rId32" Type="http://schemas.openxmlformats.org/officeDocument/2006/relationships/customXml" Target="../ink/ink2115.xml"/><Relationship Id="rId37" Type="http://schemas.openxmlformats.org/officeDocument/2006/relationships/image" Target="../media/image861.png"/><Relationship Id="rId53" Type="http://schemas.openxmlformats.org/officeDocument/2006/relationships/image" Target="../media/image869.png"/><Relationship Id="rId58" Type="http://schemas.openxmlformats.org/officeDocument/2006/relationships/customXml" Target="../ink/ink2128.xml"/><Relationship Id="rId74" Type="http://schemas.openxmlformats.org/officeDocument/2006/relationships/customXml" Target="../ink/ink2136.xml"/><Relationship Id="rId79" Type="http://schemas.openxmlformats.org/officeDocument/2006/relationships/image" Target="../media/image882.png"/><Relationship Id="rId102" Type="http://schemas.openxmlformats.org/officeDocument/2006/relationships/customXml" Target="../ink/ink2150.xml"/><Relationship Id="rId123" Type="http://schemas.openxmlformats.org/officeDocument/2006/relationships/image" Target="../media/image904.png"/><Relationship Id="rId128" Type="http://schemas.openxmlformats.org/officeDocument/2006/relationships/customXml" Target="../ink/ink2163.xml"/><Relationship Id="rId5" Type="http://schemas.openxmlformats.org/officeDocument/2006/relationships/image" Target="../media/image845.png"/><Relationship Id="rId90" Type="http://schemas.openxmlformats.org/officeDocument/2006/relationships/customXml" Target="../ink/ink2144.xml"/><Relationship Id="rId95" Type="http://schemas.openxmlformats.org/officeDocument/2006/relationships/image" Target="../media/image890.png"/><Relationship Id="rId22" Type="http://schemas.openxmlformats.org/officeDocument/2006/relationships/customXml" Target="../ink/ink2110.xml"/><Relationship Id="rId27" Type="http://schemas.openxmlformats.org/officeDocument/2006/relationships/image" Target="../media/image856.png"/><Relationship Id="rId43" Type="http://schemas.openxmlformats.org/officeDocument/2006/relationships/image" Target="../media/image864.png"/><Relationship Id="rId48" Type="http://schemas.openxmlformats.org/officeDocument/2006/relationships/customXml" Target="../ink/ink2123.xml"/><Relationship Id="rId64" Type="http://schemas.openxmlformats.org/officeDocument/2006/relationships/customXml" Target="../ink/ink2131.xml"/><Relationship Id="rId69" Type="http://schemas.openxmlformats.org/officeDocument/2006/relationships/image" Target="../media/image877.png"/><Relationship Id="rId113" Type="http://schemas.openxmlformats.org/officeDocument/2006/relationships/image" Target="../media/image899.png"/><Relationship Id="rId118" Type="http://schemas.openxmlformats.org/officeDocument/2006/relationships/customXml" Target="../ink/ink2158.xml"/><Relationship Id="rId80" Type="http://schemas.openxmlformats.org/officeDocument/2006/relationships/customXml" Target="../ink/ink2139.xml"/><Relationship Id="rId85" Type="http://schemas.openxmlformats.org/officeDocument/2006/relationships/image" Target="../media/image885.png"/><Relationship Id="rId12" Type="http://schemas.openxmlformats.org/officeDocument/2006/relationships/customXml" Target="../ink/ink2105.xml"/><Relationship Id="rId17" Type="http://schemas.openxmlformats.org/officeDocument/2006/relationships/image" Target="../media/image851.png"/><Relationship Id="rId33" Type="http://schemas.openxmlformats.org/officeDocument/2006/relationships/image" Target="../media/image859.png"/><Relationship Id="rId38" Type="http://schemas.openxmlformats.org/officeDocument/2006/relationships/customXml" Target="../ink/ink2118.xml"/><Relationship Id="rId59" Type="http://schemas.openxmlformats.org/officeDocument/2006/relationships/image" Target="../media/image872.png"/><Relationship Id="rId103" Type="http://schemas.openxmlformats.org/officeDocument/2006/relationships/image" Target="../media/image894.png"/><Relationship Id="rId108" Type="http://schemas.openxmlformats.org/officeDocument/2006/relationships/customXml" Target="../ink/ink2153.xml"/><Relationship Id="rId124" Type="http://schemas.openxmlformats.org/officeDocument/2006/relationships/customXml" Target="../ink/ink2161.xml"/><Relationship Id="rId129" Type="http://schemas.openxmlformats.org/officeDocument/2006/relationships/image" Target="../media/image907.png"/><Relationship Id="rId54" Type="http://schemas.openxmlformats.org/officeDocument/2006/relationships/customXml" Target="../ink/ink2126.xml"/><Relationship Id="rId70" Type="http://schemas.openxmlformats.org/officeDocument/2006/relationships/customXml" Target="../ink/ink2134.xml"/><Relationship Id="rId75" Type="http://schemas.openxmlformats.org/officeDocument/2006/relationships/image" Target="../media/image880.png"/><Relationship Id="rId91" Type="http://schemas.openxmlformats.org/officeDocument/2006/relationships/image" Target="../media/image888.png"/><Relationship Id="rId96" Type="http://schemas.openxmlformats.org/officeDocument/2006/relationships/customXml" Target="../ink/ink2147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102.xml"/><Relationship Id="rId23" Type="http://schemas.openxmlformats.org/officeDocument/2006/relationships/image" Target="../media/image854.png"/><Relationship Id="rId28" Type="http://schemas.openxmlformats.org/officeDocument/2006/relationships/customXml" Target="../ink/ink2113.xml"/><Relationship Id="rId49" Type="http://schemas.openxmlformats.org/officeDocument/2006/relationships/image" Target="../media/image867.png"/><Relationship Id="rId114" Type="http://schemas.openxmlformats.org/officeDocument/2006/relationships/customXml" Target="../ink/ink2156.xml"/><Relationship Id="rId119" Type="http://schemas.openxmlformats.org/officeDocument/2006/relationships/image" Target="../media/image902.png"/><Relationship Id="rId44" Type="http://schemas.openxmlformats.org/officeDocument/2006/relationships/customXml" Target="../ink/ink2121.xml"/><Relationship Id="rId60" Type="http://schemas.openxmlformats.org/officeDocument/2006/relationships/customXml" Target="../ink/ink2129.xml"/><Relationship Id="rId65" Type="http://schemas.openxmlformats.org/officeDocument/2006/relationships/image" Target="../media/image875.png"/><Relationship Id="rId81" Type="http://schemas.openxmlformats.org/officeDocument/2006/relationships/image" Target="../media/image883.png"/><Relationship Id="rId86" Type="http://schemas.openxmlformats.org/officeDocument/2006/relationships/customXml" Target="../ink/ink2142.xml"/><Relationship Id="rId130" Type="http://schemas.openxmlformats.org/officeDocument/2006/relationships/customXml" Target="../ink/ink2164.xml"/><Relationship Id="rId13" Type="http://schemas.openxmlformats.org/officeDocument/2006/relationships/image" Target="../media/image849.png"/><Relationship Id="rId18" Type="http://schemas.openxmlformats.org/officeDocument/2006/relationships/customXml" Target="../ink/ink2108.xml"/><Relationship Id="rId39" Type="http://schemas.openxmlformats.org/officeDocument/2006/relationships/image" Target="../media/image862.png"/><Relationship Id="rId109" Type="http://schemas.openxmlformats.org/officeDocument/2006/relationships/image" Target="../media/image897.png"/><Relationship Id="rId34" Type="http://schemas.openxmlformats.org/officeDocument/2006/relationships/customXml" Target="../ink/ink2116.xml"/><Relationship Id="rId50" Type="http://schemas.openxmlformats.org/officeDocument/2006/relationships/customXml" Target="../ink/ink2124.xml"/><Relationship Id="rId55" Type="http://schemas.openxmlformats.org/officeDocument/2006/relationships/image" Target="../media/image870.png"/><Relationship Id="rId76" Type="http://schemas.openxmlformats.org/officeDocument/2006/relationships/customXml" Target="../ink/ink2137.xml"/><Relationship Id="rId97" Type="http://schemas.openxmlformats.org/officeDocument/2006/relationships/image" Target="../media/image891.png"/><Relationship Id="rId104" Type="http://schemas.openxmlformats.org/officeDocument/2006/relationships/customXml" Target="../ink/ink2151.xml"/><Relationship Id="rId120" Type="http://schemas.openxmlformats.org/officeDocument/2006/relationships/customXml" Target="../ink/ink2159.xml"/><Relationship Id="rId125" Type="http://schemas.openxmlformats.org/officeDocument/2006/relationships/image" Target="../media/image905.png"/><Relationship Id="rId7" Type="http://schemas.openxmlformats.org/officeDocument/2006/relationships/image" Target="../media/image846.png"/><Relationship Id="rId71" Type="http://schemas.openxmlformats.org/officeDocument/2006/relationships/image" Target="../media/image878.png"/><Relationship Id="rId92" Type="http://schemas.openxmlformats.org/officeDocument/2006/relationships/customXml" Target="../ink/ink2145.xml"/><Relationship Id="rId2" Type="http://schemas.openxmlformats.org/officeDocument/2006/relationships/notesSlide" Target="../notesSlides/notesSlide16.xml"/><Relationship Id="rId29" Type="http://schemas.openxmlformats.org/officeDocument/2006/relationships/image" Target="../media/image857.png"/><Relationship Id="rId24" Type="http://schemas.openxmlformats.org/officeDocument/2006/relationships/customXml" Target="../ink/ink2111.xml"/><Relationship Id="rId40" Type="http://schemas.openxmlformats.org/officeDocument/2006/relationships/customXml" Target="../ink/ink2119.xml"/><Relationship Id="rId45" Type="http://schemas.openxmlformats.org/officeDocument/2006/relationships/image" Target="../media/image865.png"/><Relationship Id="rId66" Type="http://schemas.openxmlformats.org/officeDocument/2006/relationships/customXml" Target="../ink/ink2132.xml"/><Relationship Id="rId87" Type="http://schemas.openxmlformats.org/officeDocument/2006/relationships/image" Target="../media/image886.png"/><Relationship Id="rId110" Type="http://schemas.openxmlformats.org/officeDocument/2006/relationships/customXml" Target="../ink/ink2154.xml"/><Relationship Id="rId115" Type="http://schemas.openxmlformats.org/officeDocument/2006/relationships/image" Target="../media/image900.png"/><Relationship Id="rId131" Type="http://schemas.openxmlformats.org/officeDocument/2006/relationships/image" Target="../media/image908.png"/><Relationship Id="rId61" Type="http://schemas.openxmlformats.org/officeDocument/2006/relationships/image" Target="../media/image873.png"/><Relationship Id="rId82" Type="http://schemas.openxmlformats.org/officeDocument/2006/relationships/customXml" Target="../ink/ink2140.xml"/><Relationship Id="rId19" Type="http://schemas.openxmlformats.org/officeDocument/2006/relationships/image" Target="../media/image852.png"/><Relationship Id="rId14" Type="http://schemas.openxmlformats.org/officeDocument/2006/relationships/customXml" Target="../ink/ink2106.xml"/><Relationship Id="rId30" Type="http://schemas.openxmlformats.org/officeDocument/2006/relationships/customXml" Target="../ink/ink2114.xml"/><Relationship Id="rId35" Type="http://schemas.openxmlformats.org/officeDocument/2006/relationships/image" Target="../media/image860.png"/><Relationship Id="rId56" Type="http://schemas.openxmlformats.org/officeDocument/2006/relationships/customXml" Target="../ink/ink2127.xml"/><Relationship Id="rId77" Type="http://schemas.openxmlformats.org/officeDocument/2006/relationships/image" Target="../media/image881.png"/><Relationship Id="rId100" Type="http://schemas.openxmlformats.org/officeDocument/2006/relationships/customXml" Target="../ink/ink2149.xml"/><Relationship Id="rId105" Type="http://schemas.openxmlformats.org/officeDocument/2006/relationships/image" Target="../media/image895.png"/><Relationship Id="rId126" Type="http://schemas.openxmlformats.org/officeDocument/2006/relationships/customXml" Target="../ink/ink2162.xml"/><Relationship Id="rId8" Type="http://schemas.openxmlformats.org/officeDocument/2006/relationships/customXml" Target="../ink/ink2103.xml"/><Relationship Id="rId51" Type="http://schemas.openxmlformats.org/officeDocument/2006/relationships/image" Target="../media/image868.png"/><Relationship Id="rId72" Type="http://schemas.openxmlformats.org/officeDocument/2006/relationships/customXml" Target="../ink/ink2135.xml"/><Relationship Id="rId93" Type="http://schemas.openxmlformats.org/officeDocument/2006/relationships/image" Target="../media/image889.png"/><Relationship Id="rId98" Type="http://schemas.openxmlformats.org/officeDocument/2006/relationships/customXml" Target="../ink/ink2148.xml"/><Relationship Id="rId121" Type="http://schemas.openxmlformats.org/officeDocument/2006/relationships/image" Target="../media/image903.png"/><Relationship Id="rId3" Type="http://schemas.openxmlformats.org/officeDocument/2006/relationships/image" Target="../media/image844.png"/><Relationship Id="rId25" Type="http://schemas.openxmlformats.org/officeDocument/2006/relationships/image" Target="../media/image855.png"/><Relationship Id="rId46" Type="http://schemas.openxmlformats.org/officeDocument/2006/relationships/customXml" Target="../ink/ink2122.xml"/><Relationship Id="rId67" Type="http://schemas.openxmlformats.org/officeDocument/2006/relationships/image" Target="../media/image876.png"/><Relationship Id="rId116" Type="http://schemas.openxmlformats.org/officeDocument/2006/relationships/customXml" Target="../ink/ink2157.xml"/><Relationship Id="rId20" Type="http://schemas.openxmlformats.org/officeDocument/2006/relationships/customXml" Target="../ink/ink2109.xml"/><Relationship Id="rId41" Type="http://schemas.openxmlformats.org/officeDocument/2006/relationships/image" Target="../media/image863.png"/><Relationship Id="rId62" Type="http://schemas.openxmlformats.org/officeDocument/2006/relationships/customXml" Target="../ink/ink2130.xml"/><Relationship Id="rId83" Type="http://schemas.openxmlformats.org/officeDocument/2006/relationships/image" Target="../media/image884.png"/><Relationship Id="rId88" Type="http://schemas.openxmlformats.org/officeDocument/2006/relationships/customXml" Target="../ink/ink2143.xml"/><Relationship Id="rId111" Type="http://schemas.openxmlformats.org/officeDocument/2006/relationships/image" Target="../media/image898.png"/><Relationship Id="rId132" Type="http://schemas.openxmlformats.org/officeDocument/2006/relationships/customXml" Target="../ink/ink2165.xml"/><Relationship Id="rId15" Type="http://schemas.openxmlformats.org/officeDocument/2006/relationships/image" Target="../media/image850.png"/><Relationship Id="rId36" Type="http://schemas.openxmlformats.org/officeDocument/2006/relationships/customXml" Target="../ink/ink2117.xml"/><Relationship Id="rId57" Type="http://schemas.openxmlformats.org/officeDocument/2006/relationships/image" Target="../media/image871.png"/><Relationship Id="rId106" Type="http://schemas.openxmlformats.org/officeDocument/2006/relationships/customXml" Target="../ink/ink2152.xml"/><Relationship Id="rId127" Type="http://schemas.openxmlformats.org/officeDocument/2006/relationships/image" Target="../media/image906.png"/><Relationship Id="rId10" Type="http://schemas.openxmlformats.org/officeDocument/2006/relationships/customXml" Target="../ink/ink2104.xml"/><Relationship Id="rId31" Type="http://schemas.openxmlformats.org/officeDocument/2006/relationships/image" Target="../media/image858.png"/><Relationship Id="rId52" Type="http://schemas.openxmlformats.org/officeDocument/2006/relationships/customXml" Target="../ink/ink2125.xml"/><Relationship Id="rId73" Type="http://schemas.openxmlformats.org/officeDocument/2006/relationships/image" Target="../media/image879.png"/><Relationship Id="rId78" Type="http://schemas.openxmlformats.org/officeDocument/2006/relationships/customXml" Target="../ink/ink2138.xml"/><Relationship Id="rId94" Type="http://schemas.openxmlformats.org/officeDocument/2006/relationships/customXml" Target="../ink/ink2146.xml"/><Relationship Id="rId99" Type="http://schemas.openxmlformats.org/officeDocument/2006/relationships/image" Target="../media/image892.png"/><Relationship Id="rId101" Type="http://schemas.openxmlformats.org/officeDocument/2006/relationships/image" Target="../media/image893.png"/><Relationship Id="rId122" Type="http://schemas.openxmlformats.org/officeDocument/2006/relationships/customXml" Target="../ink/ink2160.xml"/><Relationship Id="rId4" Type="http://schemas.openxmlformats.org/officeDocument/2006/relationships/customXml" Target="../ink/ink2101.xml"/><Relationship Id="rId9" Type="http://schemas.openxmlformats.org/officeDocument/2006/relationships/image" Target="../media/image847.png"/><Relationship Id="rId26" Type="http://schemas.openxmlformats.org/officeDocument/2006/relationships/customXml" Target="../ink/ink2112.xml"/><Relationship Id="rId47" Type="http://schemas.openxmlformats.org/officeDocument/2006/relationships/image" Target="../media/image866.png"/><Relationship Id="rId68" Type="http://schemas.openxmlformats.org/officeDocument/2006/relationships/customXml" Target="../ink/ink2133.xml"/><Relationship Id="rId89" Type="http://schemas.openxmlformats.org/officeDocument/2006/relationships/image" Target="../media/image887.png"/><Relationship Id="rId112" Type="http://schemas.openxmlformats.org/officeDocument/2006/relationships/customXml" Target="../ink/ink2155.xml"/><Relationship Id="rId133" Type="http://schemas.openxmlformats.org/officeDocument/2006/relationships/image" Target="../media/image90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69.png"/><Relationship Id="rId21" Type="http://schemas.openxmlformats.org/officeDocument/2006/relationships/image" Target="../media/image921.png"/><Relationship Id="rId42" Type="http://schemas.openxmlformats.org/officeDocument/2006/relationships/customXml" Target="../ink/ink2185.xml"/><Relationship Id="rId63" Type="http://schemas.openxmlformats.org/officeDocument/2006/relationships/image" Target="../media/image942.png"/><Relationship Id="rId84" Type="http://schemas.openxmlformats.org/officeDocument/2006/relationships/customXml" Target="../ink/ink2206.xml"/><Relationship Id="rId138" Type="http://schemas.openxmlformats.org/officeDocument/2006/relationships/customXml" Target="../ink/ink2233.xml"/><Relationship Id="rId159" Type="http://schemas.openxmlformats.org/officeDocument/2006/relationships/image" Target="../media/image990.png"/><Relationship Id="rId170" Type="http://schemas.openxmlformats.org/officeDocument/2006/relationships/customXml" Target="../ink/ink2249.xml"/><Relationship Id="rId191" Type="http://schemas.openxmlformats.org/officeDocument/2006/relationships/image" Target="../media/image1006.png"/><Relationship Id="rId205" Type="http://schemas.openxmlformats.org/officeDocument/2006/relationships/image" Target="../media/image1013.png"/><Relationship Id="rId226" Type="http://schemas.openxmlformats.org/officeDocument/2006/relationships/customXml" Target="../ink/ink2277.xml"/><Relationship Id="rId247" Type="http://schemas.openxmlformats.org/officeDocument/2006/relationships/image" Target="../media/image1034.png"/><Relationship Id="rId107" Type="http://schemas.openxmlformats.org/officeDocument/2006/relationships/image" Target="../media/image964.png"/><Relationship Id="rId11" Type="http://schemas.openxmlformats.org/officeDocument/2006/relationships/image" Target="../media/image916.png"/><Relationship Id="rId32" Type="http://schemas.openxmlformats.org/officeDocument/2006/relationships/customXml" Target="../ink/ink2180.xml"/><Relationship Id="rId53" Type="http://schemas.openxmlformats.org/officeDocument/2006/relationships/image" Target="../media/image937.png"/><Relationship Id="rId74" Type="http://schemas.openxmlformats.org/officeDocument/2006/relationships/customXml" Target="../ink/ink2201.xml"/><Relationship Id="rId128" Type="http://schemas.openxmlformats.org/officeDocument/2006/relationships/customXml" Target="../ink/ink2228.xml"/><Relationship Id="rId149" Type="http://schemas.openxmlformats.org/officeDocument/2006/relationships/image" Target="../media/image985.png"/><Relationship Id="rId5" Type="http://schemas.openxmlformats.org/officeDocument/2006/relationships/image" Target="../media/image913.png"/><Relationship Id="rId95" Type="http://schemas.openxmlformats.org/officeDocument/2006/relationships/image" Target="../media/image958.png"/><Relationship Id="rId160" Type="http://schemas.openxmlformats.org/officeDocument/2006/relationships/customXml" Target="../ink/ink2244.xml"/><Relationship Id="rId181" Type="http://schemas.openxmlformats.org/officeDocument/2006/relationships/image" Target="../media/image1001.png"/><Relationship Id="rId216" Type="http://schemas.openxmlformats.org/officeDocument/2006/relationships/customXml" Target="../ink/ink2272.xml"/><Relationship Id="rId237" Type="http://schemas.openxmlformats.org/officeDocument/2006/relationships/image" Target="../media/image1029.png"/><Relationship Id="rId22" Type="http://schemas.openxmlformats.org/officeDocument/2006/relationships/customXml" Target="../ink/ink2175.xml"/><Relationship Id="rId43" Type="http://schemas.openxmlformats.org/officeDocument/2006/relationships/image" Target="../media/image932.png"/><Relationship Id="rId64" Type="http://schemas.openxmlformats.org/officeDocument/2006/relationships/customXml" Target="../ink/ink2196.xml"/><Relationship Id="rId118" Type="http://schemas.openxmlformats.org/officeDocument/2006/relationships/customXml" Target="../ink/ink2223.xml"/><Relationship Id="rId139" Type="http://schemas.openxmlformats.org/officeDocument/2006/relationships/image" Target="../media/image980.png"/><Relationship Id="rId85" Type="http://schemas.openxmlformats.org/officeDocument/2006/relationships/image" Target="../media/image953.png"/><Relationship Id="rId150" Type="http://schemas.openxmlformats.org/officeDocument/2006/relationships/customXml" Target="../ink/ink2239.xml"/><Relationship Id="rId171" Type="http://schemas.openxmlformats.org/officeDocument/2006/relationships/image" Target="../media/image996.png"/><Relationship Id="rId192" Type="http://schemas.openxmlformats.org/officeDocument/2006/relationships/customXml" Target="../ink/ink2260.xml"/><Relationship Id="rId206" Type="http://schemas.openxmlformats.org/officeDocument/2006/relationships/customXml" Target="../ink/ink2267.xml"/><Relationship Id="rId227" Type="http://schemas.openxmlformats.org/officeDocument/2006/relationships/image" Target="../media/image1024.png"/><Relationship Id="rId248" Type="http://schemas.openxmlformats.org/officeDocument/2006/relationships/customXml" Target="../ink/ink2288.xml"/><Relationship Id="rId12" Type="http://schemas.openxmlformats.org/officeDocument/2006/relationships/customXml" Target="../ink/ink2170.xml"/><Relationship Id="rId33" Type="http://schemas.openxmlformats.org/officeDocument/2006/relationships/image" Target="../media/image927.png"/><Relationship Id="rId108" Type="http://schemas.openxmlformats.org/officeDocument/2006/relationships/customXml" Target="../ink/ink2218.xml"/><Relationship Id="rId129" Type="http://schemas.openxmlformats.org/officeDocument/2006/relationships/image" Target="../media/image975.png"/><Relationship Id="rId54" Type="http://schemas.openxmlformats.org/officeDocument/2006/relationships/customXml" Target="../ink/ink2191.xml"/><Relationship Id="rId75" Type="http://schemas.openxmlformats.org/officeDocument/2006/relationships/image" Target="../media/image948.png"/><Relationship Id="rId96" Type="http://schemas.openxmlformats.org/officeDocument/2006/relationships/customXml" Target="../ink/ink2212.xml"/><Relationship Id="rId140" Type="http://schemas.openxmlformats.org/officeDocument/2006/relationships/customXml" Target="../ink/ink2234.xml"/><Relationship Id="rId161" Type="http://schemas.openxmlformats.org/officeDocument/2006/relationships/image" Target="../media/image991.png"/><Relationship Id="rId182" Type="http://schemas.openxmlformats.org/officeDocument/2006/relationships/customXml" Target="../ink/ink2255.xml"/><Relationship Id="rId217" Type="http://schemas.openxmlformats.org/officeDocument/2006/relationships/image" Target="../media/image1019.png"/><Relationship Id="rId6" Type="http://schemas.openxmlformats.org/officeDocument/2006/relationships/customXml" Target="../ink/ink2167.xml"/><Relationship Id="rId238" Type="http://schemas.openxmlformats.org/officeDocument/2006/relationships/customXml" Target="../ink/ink2283.xml"/><Relationship Id="rId23" Type="http://schemas.openxmlformats.org/officeDocument/2006/relationships/image" Target="../media/image922.png"/><Relationship Id="rId119" Type="http://schemas.openxmlformats.org/officeDocument/2006/relationships/image" Target="../media/image970.png"/><Relationship Id="rId44" Type="http://schemas.openxmlformats.org/officeDocument/2006/relationships/customXml" Target="../ink/ink2186.xml"/><Relationship Id="rId65" Type="http://schemas.openxmlformats.org/officeDocument/2006/relationships/image" Target="../media/image943.png"/><Relationship Id="rId86" Type="http://schemas.openxmlformats.org/officeDocument/2006/relationships/customXml" Target="../ink/ink2207.xml"/><Relationship Id="rId130" Type="http://schemas.openxmlformats.org/officeDocument/2006/relationships/customXml" Target="../ink/ink2229.xml"/><Relationship Id="rId151" Type="http://schemas.openxmlformats.org/officeDocument/2006/relationships/image" Target="../media/image986.png"/><Relationship Id="rId172" Type="http://schemas.openxmlformats.org/officeDocument/2006/relationships/customXml" Target="../ink/ink2250.xml"/><Relationship Id="rId193" Type="http://schemas.openxmlformats.org/officeDocument/2006/relationships/image" Target="../media/image1007.png"/><Relationship Id="rId207" Type="http://schemas.openxmlformats.org/officeDocument/2006/relationships/image" Target="../media/image1014.png"/><Relationship Id="rId228" Type="http://schemas.openxmlformats.org/officeDocument/2006/relationships/customXml" Target="../ink/ink2278.xml"/><Relationship Id="rId249" Type="http://schemas.openxmlformats.org/officeDocument/2006/relationships/image" Target="../media/image1035.png"/><Relationship Id="rId13" Type="http://schemas.openxmlformats.org/officeDocument/2006/relationships/image" Target="../media/image917.png"/><Relationship Id="rId109" Type="http://schemas.openxmlformats.org/officeDocument/2006/relationships/image" Target="../media/image965.png"/><Relationship Id="rId34" Type="http://schemas.openxmlformats.org/officeDocument/2006/relationships/customXml" Target="../ink/ink2181.xml"/><Relationship Id="rId55" Type="http://schemas.openxmlformats.org/officeDocument/2006/relationships/image" Target="../media/image938.png"/><Relationship Id="rId76" Type="http://schemas.openxmlformats.org/officeDocument/2006/relationships/customXml" Target="../ink/ink2202.xml"/><Relationship Id="rId97" Type="http://schemas.openxmlformats.org/officeDocument/2006/relationships/image" Target="../media/image959.png"/><Relationship Id="rId120" Type="http://schemas.openxmlformats.org/officeDocument/2006/relationships/customXml" Target="../ink/ink2224.xml"/><Relationship Id="rId141" Type="http://schemas.openxmlformats.org/officeDocument/2006/relationships/image" Target="../media/image981.png"/><Relationship Id="rId7" Type="http://schemas.openxmlformats.org/officeDocument/2006/relationships/image" Target="../media/image914.png"/><Relationship Id="rId162" Type="http://schemas.openxmlformats.org/officeDocument/2006/relationships/customXml" Target="../ink/ink2245.xml"/><Relationship Id="rId183" Type="http://schemas.openxmlformats.org/officeDocument/2006/relationships/image" Target="../media/image1002.png"/><Relationship Id="rId218" Type="http://schemas.openxmlformats.org/officeDocument/2006/relationships/customXml" Target="../ink/ink2273.xml"/><Relationship Id="rId239" Type="http://schemas.openxmlformats.org/officeDocument/2006/relationships/image" Target="../media/image1030.png"/><Relationship Id="rId250" Type="http://schemas.openxmlformats.org/officeDocument/2006/relationships/customXml" Target="../ink/ink2289.xml"/><Relationship Id="rId24" Type="http://schemas.openxmlformats.org/officeDocument/2006/relationships/customXml" Target="../ink/ink2176.xml"/><Relationship Id="rId45" Type="http://schemas.openxmlformats.org/officeDocument/2006/relationships/image" Target="../media/image933.png"/><Relationship Id="rId66" Type="http://schemas.openxmlformats.org/officeDocument/2006/relationships/customXml" Target="../ink/ink2197.xml"/><Relationship Id="rId87" Type="http://schemas.openxmlformats.org/officeDocument/2006/relationships/image" Target="../media/image954.png"/><Relationship Id="rId110" Type="http://schemas.openxmlformats.org/officeDocument/2006/relationships/customXml" Target="../ink/ink2219.xml"/><Relationship Id="rId131" Type="http://schemas.openxmlformats.org/officeDocument/2006/relationships/image" Target="../media/image976.png"/><Relationship Id="rId152" Type="http://schemas.openxmlformats.org/officeDocument/2006/relationships/customXml" Target="../ink/ink2240.xml"/><Relationship Id="rId173" Type="http://schemas.openxmlformats.org/officeDocument/2006/relationships/image" Target="../media/image997.png"/><Relationship Id="rId194" Type="http://schemas.openxmlformats.org/officeDocument/2006/relationships/customXml" Target="../ink/ink2261.xml"/><Relationship Id="rId208" Type="http://schemas.openxmlformats.org/officeDocument/2006/relationships/customXml" Target="../ink/ink2268.xml"/><Relationship Id="rId229" Type="http://schemas.openxmlformats.org/officeDocument/2006/relationships/image" Target="../media/image1025.png"/><Relationship Id="rId240" Type="http://schemas.openxmlformats.org/officeDocument/2006/relationships/customXml" Target="../ink/ink2284.xml"/><Relationship Id="rId14" Type="http://schemas.openxmlformats.org/officeDocument/2006/relationships/customXml" Target="../ink/ink2171.xml"/><Relationship Id="rId35" Type="http://schemas.openxmlformats.org/officeDocument/2006/relationships/image" Target="../media/image928.png"/><Relationship Id="rId56" Type="http://schemas.openxmlformats.org/officeDocument/2006/relationships/customXml" Target="../ink/ink2192.xml"/><Relationship Id="rId77" Type="http://schemas.openxmlformats.org/officeDocument/2006/relationships/image" Target="../media/image949.png"/><Relationship Id="rId100" Type="http://schemas.openxmlformats.org/officeDocument/2006/relationships/customXml" Target="../ink/ink2214.xml"/><Relationship Id="rId8" Type="http://schemas.openxmlformats.org/officeDocument/2006/relationships/customXml" Target="../ink/ink2168.xml"/><Relationship Id="rId98" Type="http://schemas.openxmlformats.org/officeDocument/2006/relationships/customXml" Target="../ink/ink2213.xml"/><Relationship Id="rId121" Type="http://schemas.openxmlformats.org/officeDocument/2006/relationships/image" Target="../media/image971.png"/><Relationship Id="rId142" Type="http://schemas.openxmlformats.org/officeDocument/2006/relationships/customXml" Target="../ink/ink2235.xml"/><Relationship Id="rId163" Type="http://schemas.openxmlformats.org/officeDocument/2006/relationships/image" Target="../media/image992.png"/><Relationship Id="rId184" Type="http://schemas.openxmlformats.org/officeDocument/2006/relationships/customXml" Target="../ink/ink2256.xml"/><Relationship Id="rId219" Type="http://schemas.openxmlformats.org/officeDocument/2006/relationships/image" Target="../media/image1020.png"/><Relationship Id="rId230" Type="http://schemas.openxmlformats.org/officeDocument/2006/relationships/customXml" Target="../ink/ink2279.xml"/><Relationship Id="rId251" Type="http://schemas.openxmlformats.org/officeDocument/2006/relationships/image" Target="../media/image1036.png"/><Relationship Id="rId25" Type="http://schemas.openxmlformats.org/officeDocument/2006/relationships/image" Target="../media/image923.png"/><Relationship Id="rId46" Type="http://schemas.openxmlformats.org/officeDocument/2006/relationships/customXml" Target="../ink/ink2187.xml"/><Relationship Id="rId67" Type="http://schemas.openxmlformats.org/officeDocument/2006/relationships/image" Target="../media/image944.png"/><Relationship Id="rId88" Type="http://schemas.openxmlformats.org/officeDocument/2006/relationships/customXml" Target="../ink/ink2208.xml"/><Relationship Id="rId111" Type="http://schemas.openxmlformats.org/officeDocument/2006/relationships/image" Target="../media/image966.png"/><Relationship Id="rId132" Type="http://schemas.openxmlformats.org/officeDocument/2006/relationships/customXml" Target="../ink/ink2230.xml"/><Relationship Id="rId153" Type="http://schemas.openxmlformats.org/officeDocument/2006/relationships/image" Target="../media/image987.png"/><Relationship Id="rId174" Type="http://schemas.openxmlformats.org/officeDocument/2006/relationships/customXml" Target="../ink/ink2251.xml"/><Relationship Id="rId195" Type="http://schemas.openxmlformats.org/officeDocument/2006/relationships/image" Target="../media/image1008.png"/><Relationship Id="rId209" Type="http://schemas.openxmlformats.org/officeDocument/2006/relationships/image" Target="../media/image1015.png"/><Relationship Id="rId220" Type="http://schemas.openxmlformats.org/officeDocument/2006/relationships/customXml" Target="../ink/ink2274.xml"/><Relationship Id="rId241" Type="http://schemas.openxmlformats.org/officeDocument/2006/relationships/image" Target="../media/image1031.png"/><Relationship Id="rId15" Type="http://schemas.openxmlformats.org/officeDocument/2006/relationships/image" Target="../media/image918.png"/><Relationship Id="rId36" Type="http://schemas.openxmlformats.org/officeDocument/2006/relationships/customXml" Target="../ink/ink2182.xml"/><Relationship Id="rId57" Type="http://schemas.openxmlformats.org/officeDocument/2006/relationships/image" Target="../media/image939.png"/><Relationship Id="rId78" Type="http://schemas.openxmlformats.org/officeDocument/2006/relationships/customXml" Target="../ink/ink2203.xml"/><Relationship Id="rId99" Type="http://schemas.openxmlformats.org/officeDocument/2006/relationships/image" Target="../media/image960.png"/><Relationship Id="rId101" Type="http://schemas.openxmlformats.org/officeDocument/2006/relationships/image" Target="../media/image961.png"/><Relationship Id="rId122" Type="http://schemas.openxmlformats.org/officeDocument/2006/relationships/customXml" Target="../ink/ink2225.xml"/><Relationship Id="rId143" Type="http://schemas.openxmlformats.org/officeDocument/2006/relationships/image" Target="../media/image982.png"/><Relationship Id="rId164" Type="http://schemas.openxmlformats.org/officeDocument/2006/relationships/customXml" Target="../ink/ink2246.xml"/><Relationship Id="rId185" Type="http://schemas.openxmlformats.org/officeDocument/2006/relationships/image" Target="../media/image1003.png"/><Relationship Id="rId9" Type="http://schemas.openxmlformats.org/officeDocument/2006/relationships/image" Target="../media/image915.png"/><Relationship Id="rId210" Type="http://schemas.openxmlformats.org/officeDocument/2006/relationships/customXml" Target="../ink/ink2269.xml"/><Relationship Id="rId26" Type="http://schemas.openxmlformats.org/officeDocument/2006/relationships/customXml" Target="../ink/ink2177.xml"/><Relationship Id="rId231" Type="http://schemas.openxmlformats.org/officeDocument/2006/relationships/image" Target="../media/image1026.png"/><Relationship Id="rId252" Type="http://schemas.openxmlformats.org/officeDocument/2006/relationships/customXml" Target="../ink/ink2290.xml"/><Relationship Id="rId47" Type="http://schemas.openxmlformats.org/officeDocument/2006/relationships/image" Target="../media/image934.png"/><Relationship Id="rId68" Type="http://schemas.openxmlformats.org/officeDocument/2006/relationships/customXml" Target="../ink/ink2198.xml"/><Relationship Id="rId89" Type="http://schemas.openxmlformats.org/officeDocument/2006/relationships/image" Target="../media/image955.png"/><Relationship Id="rId112" Type="http://schemas.openxmlformats.org/officeDocument/2006/relationships/customXml" Target="../ink/ink2220.xml"/><Relationship Id="rId133" Type="http://schemas.openxmlformats.org/officeDocument/2006/relationships/image" Target="../media/image977.png"/><Relationship Id="rId154" Type="http://schemas.openxmlformats.org/officeDocument/2006/relationships/customXml" Target="../ink/ink2241.xml"/><Relationship Id="rId175" Type="http://schemas.openxmlformats.org/officeDocument/2006/relationships/image" Target="../media/image998.png"/><Relationship Id="rId196" Type="http://schemas.openxmlformats.org/officeDocument/2006/relationships/customXml" Target="../ink/ink2262.xml"/><Relationship Id="rId200" Type="http://schemas.openxmlformats.org/officeDocument/2006/relationships/customXml" Target="../ink/ink2264.xml"/><Relationship Id="rId16" Type="http://schemas.openxmlformats.org/officeDocument/2006/relationships/customXml" Target="../ink/ink2172.xml"/><Relationship Id="rId221" Type="http://schemas.openxmlformats.org/officeDocument/2006/relationships/image" Target="../media/image1021.png"/><Relationship Id="rId242" Type="http://schemas.openxmlformats.org/officeDocument/2006/relationships/customXml" Target="../ink/ink2285.xml"/><Relationship Id="rId37" Type="http://schemas.openxmlformats.org/officeDocument/2006/relationships/image" Target="../media/image929.png"/><Relationship Id="rId58" Type="http://schemas.openxmlformats.org/officeDocument/2006/relationships/customXml" Target="../ink/ink2193.xml"/><Relationship Id="rId79" Type="http://schemas.openxmlformats.org/officeDocument/2006/relationships/image" Target="../media/image950.png"/><Relationship Id="rId102" Type="http://schemas.openxmlformats.org/officeDocument/2006/relationships/customXml" Target="../ink/ink2215.xml"/><Relationship Id="rId123" Type="http://schemas.openxmlformats.org/officeDocument/2006/relationships/image" Target="../media/image972.png"/><Relationship Id="rId144" Type="http://schemas.openxmlformats.org/officeDocument/2006/relationships/customXml" Target="../ink/ink2236.xml"/><Relationship Id="rId90" Type="http://schemas.openxmlformats.org/officeDocument/2006/relationships/customXml" Target="../ink/ink2209.xml"/><Relationship Id="rId165" Type="http://schemas.openxmlformats.org/officeDocument/2006/relationships/image" Target="../media/image993.png"/><Relationship Id="rId186" Type="http://schemas.openxmlformats.org/officeDocument/2006/relationships/customXml" Target="../ink/ink2257.xml"/><Relationship Id="rId211" Type="http://schemas.openxmlformats.org/officeDocument/2006/relationships/image" Target="../media/image1016.png"/><Relationship Id="rId232" Type="http://schemas.openxmlformats.org/officeDocument/2006/relationships/customXml" Target="../ink/ink2280.xml"/><Relationship Id="rId253" Type="http://schemas.openxmlformats.org/officeDocument/2006/relationships/image" Target="../media/image1037.png"/><Relationship Id="rId27" Type="http://schemas.openxmlformats.org/officeDocument/2006/relationships/image" Target="../media/image924.png"/><Relationship Id="rId48" Type="http://schemas.openxmlformats.org/officeDocument/2006/relationships/customXml" Target="../ink/ink2188.xml"/><Relationship Id="rId69" Type="http://schemas.openxmlformats.org/officeDocument/2006/relationships/image" Target="../media/image945.png"/><Relationship Id="rId113" Type="http://schemas.openxmlformats.org/officeDocument/2006/relationships/image" Target="../media/image967.png"/><Relationship Id="rId134" Type="http://schemas.openxmlformats.org/officeDocument/2006/relationships/customXml" Target="../ink/ink2231.xml"/><Relationship Id="rId80" Type="http://schemas.openxmlformats.org/officeDocument/2006/relationships/customXml" Target="../ink/ink2204.xml"/><Relationship Id="rId155" Type="http://schemas.openxmlformats.org/officeDocument/2006/relationships/image" Target="../media/image988.png"/><Relationship Id="rId176" Type="http://schemas.openxmlformats.org/officeDocument/2006/relationships/customXml" Target="../ink/ink2252.xml"/><Relationship Id="rId197" Type="http://schemas.openxmlformats.org/officeDocument/2006/relationships/image" Target="../media/image1009.png"/><Relationship Id="rId201" Type="http://schemas.openxmlformats.org/officeDocument/2006/relationships/image" Target="../media/image1011.png"/><Relationship Id="rId222" Type="http://schemas.openxmlformats.org/officeDocument/2006/relationships/customXml" Target="../ink/ink2275.xml"/><Relationship Id="rId243" Type="http://schemas.openxmlformats.org/officeDocument/2006/relationships/image" Target="../media/image1032.png"/><Relationship Id="rId17" Type="http://schemas.openxmlformats.org/officeDocument/2006/relationships/image" Target="../media/image919.png"/><Relationship Id="rId38" Type="http://schemas.openxmlformats.org/officeDocument/2006/relationships/customXml" Target="../ink/ink2183.xml"/><Relationship Id="rId59" Type="http://schemas.openxmlformats.org/officeDocument/2006/relationships/image" Target="../media/image940.png"/><Relationship Id="rId103" Type="http://schemas.openxmlformats.org/officeDocument/2006/relationships/image" Target="../media/image962.png"/><Relationship Id="rId124" Type="http://schemas.openxmlformats.org/officeDocument/2006/relationships/customXml" Target="../ink/ink2226.xml"/><Relationship Id="rId70" Type="http://schemas.openxmlformats.org/officeDocument/2006/relationships/customXml" Target="../ink/ink2199.xml"/><Relationship Id="rId91" Type="http://schemas.openxmlformats.org/officeDocument/2006/relationships/image" Target="../media/image956.png"/><Relationship Id="rId145" Type="http://schemas.openxmlformats.org/officeDocument/2006/relationships/image" Target="../media/image983.png"/><Relationship Id="rId166" Type="http://schemas.openxmlformats.org/officeDocument/2006/relationships/customXml" Target="../ink/ink2247.xml"/><Relationship Id="rId187" Type="http://schemas.openxmlformats.org/officeDocument/2006/relationships/image" Target="../media/image100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270.xml"/><Relationship Id="rId233" Type="http://schemas.openxmlformats.org/officeDocument/2006/relationships/image" Target="../media/image1027.png"/><Relationship Id="rId254" Type="http://schemas.openxmlformats.org/officeDocument/2006/relationships/customXml" Target="../ink/ink2291.xml"/><Relationship Id="rId28" Type="http://schemas.openxmlformats.org/officeDocument/2006/relationships/customXml" Target="../ink/ink2178.xml"/><Relationship Id="rId49" Type="http://schemas.openxmlformats.org/officeDocument/2006/relationships/image" Target="../media/image935.png"/><Relationship Id="rId114" Type="http://schemas.openxmlformats.org/officeDocument/2006/relationships/customXml" Target="../ink/ink2221.xml"/><Relationship Id="rId60" Type="http://schemas.openxmlformats.org/officeDocument/2006/relationships/customXml" Target="../ink/ink2194.xml"/><Relationship Id="rId81" Type="http://schemas.openxmlformats.org/officeDocument/2006/relationships/image" Target="../media/image951.png"/><Relationship Id="rId135" Type="http://schemas.openxmlformats.org/officeDocument/2006/relationships/image" Target="../media/image978.png"/><Relationship Id="rId156" Type="http://schemas.openxmlformats.org/officeDocument/2006/relationships/customXml" Target="../ink/ink2242.xml"/><Relationship Id="rId177" Type="http://schemas.openxmlformats.org/officeDocument/2006/relationships/image" Target="../media/image999.png"/><Relationship Id="rId198" Type="http://schemas.openxmlformats.org/officeDocument/2006/relationships/customXml" Target="../ink/ink2263.xml"/><Relationship Id="rId202" Type="http://schemas.openxmlformats.org/officeDocument/2006/relationships/customXml" Target="../ink/ink2265.xml"/><Relationship Id="rId223" Type="http://schemas.openxmlformats.org/officeDocument/2006/relationships/image" Target="../media/image1022.png"/><Relationship Id="rId244" Type="http://schemas.openxmlformats.org/officeDocument/2006/relationships/customXml" Target="../ink/ink2286.xml"/><Relationship Id="rId18" Type="http://schemas.openxmlformats.org/officeDocument/2006/relationships/customXml" Target="../ink/ink2173.xml"/><Relationship Id="rId39" Type="http://schemas.openxmlformats.org/officeDocument/2006/relationships/image" Target="../media/image930.png"/><Relationship Id="rId50" Type="http://schemas.openxmlformats.org/officeDocument/2006/relationships/customXml" Target="../ink/ink2189.xml"/><Relationship Id="rId104" Type="http://schemas.openxmlformats.org/officeDocument/2006/relationships/customXml" Target="../ink/ink2216.xml"/><Relationship Id="rId125" Type="http://schemas.openxmlformats.org/officeDocument/2006/relationships/image" Target="../media/image973.png"/><Relationship Id="rId146" Type="http://schemas.openxmlformats.org/officeDocument/2006/relationships/customXml" Target="../ink/ink2237.xml"/><Relationship Id="rId167" Type="http://schemas.openxmlformats.org/officeDocument/2006/relationships/image" Target="../media/image994.png"/><Relationship Id="rId188" Type="http://schemas.openxmlformats.org/officeDocument/2006/relationships/customXml" Target="../ink/ink2258.xml"/><Relationship Id="rId71" Type="http://schemas.openxmlformats.org/officeDocument/2006/relationships/image" Target="../media/image946.png"/><Relationship Id="rId92" Type="http://schemas.openxmlformats.org/officeDocument/2006/relationships/customXml" Target="../ink/ink2210.xml"/><Relationship Id="rId213" Type="http://schemas.openxmlformats.org/officeDocument/2006/relationships/image" Target="../media/image1017.png"/><Relationship Id="rId234" Type="http://schemas.openxmlformats.org/officeDocument/2006/relationships/customXml" Target="../ink/ink2281.xml"/><Relationship Id="rId2" Type="http://schemas.openxmlformats.org/officeDocument/2006/relationships/notesSlide" Target="../notesSlides/notesSlide23.xml"/><Relationship Id="rId29" Type="http://schemas.openxmlformats.org/officeDocument/2006/relationships/image" Target="../media/image925.png"/><Relationship Id="rId255" Type="http://schemas.openxmlformats.org/officeDocument/2006/relationships/image" Target="../media/image1038.png"/><Relationship Id="rId40" Type="http://schemas.openxmlformats.org/officeDocument/2006/relationships/customXml" Target="../ink/ink2184.xml"/><Relationship Id="rId115" Type="http://schemas.openxmlformats.org/officeDocument/2006/relationships/image" Target="../media/image968.png"/><Relationship Id="rId136" Type="http://schemas.openxmlformats.org/officeDocument/2006/relationships/customXml" Target="../ink/ink2232.xml"/><Relationship Id="rId157" Type="http://schemas.openxmlformats.org/officeDocument/2006/relationships/image" Target="../media/image989.png"/><Relationship Id="rId178" Type="http://schemas.openxmlformats.org/officeDocument/2006/relationships/customXml" Target="../ink/ink2253.xml"/><Relationship Id="rId61" Type="http://schemas.openxmlformats.org/officeDocument/2006/relationships/image" Target="../media/image941.png"/><Relationship Id="rId82" Type="http://schemas.openxmlformats.org/officeDocument/2006/relationships/customXml" Target="../ink/ink2205.xml"/><Relationship Id="rId199" Type="http://schemas.openxmlformats.org/officeDocument/2006/relationships/image" Target="../media/image1010.png"/><Relationship Id="rId203" Type="http://schemas.openxmlformats.org/officeDocument/2006/relationships/image" Target="../media/image1012.png"/><Relationship Id="rId19" Type="http://schemas.openxmlformats.org/officeDocument/2006/relationships/image" Target="../media/image920.png"/><Relationship Id="rId224" Type="http://schemas.openxmlformats.org/officeDocument/2006/relationships/customXml" Target="../ink/ink2276.xml"/><Relationship Id="rId245" Type="http://schemas.openxmlformats.org/officeDocument/2006/relationships/image" Target="../media/image1033.png"/><Relationship Id="rId30" Type="http://schemas.openxmlformats.org/officeDocument/2006/relationships/customXml" Target="../ink/ink2179.xml"/><Relationship Id="rId105" Type="http://schemas.openxmlformats.org/officeDocument/2006/relationships/image" Target="../media/image963.png"/><Relationship Id="rId126" Type="http://schemas.openxmlformats.org/officeDocument/2006/relationships/customXml" Target="../ink/ink2227.xml"/><Relationship Id="rId147" Type="http://schemas.openxmlformats.org/officeDocument/2006/relationships/image" Target="../media/image984.png"/><Relationship Id="rId168" Type="http://schemas.openxmlformats.org/officeDocument/2006/relationships/customXml" Target="../ink/ink2248.xml"/><Relationship Id="rId51" Type="http://schemas.openxmlformats.org/officeDocument/2006/relationships/image" Target="../media/image936.png"/><Relationship Id="rId72" Type="http://schemas.openxmlformats.org/officeDocument/2006/relationships/customXml" Target="../ink/ink2200.xml"/><Relationship Id="rId93" Type="http://schemas.openxmlformats.org/officeDocument/2006/relationships/image" Target="../media/image957.png"/><Relationship Id="rId189" Type="http://schemas.openxmlformats.org/officeDocument/2006/relationships/image" Target="../media/image1005.png"/><Relationship Id="rId3" Type="http://schemas.openxmlformats.org/officeDocument/2006/relationships/image" Target="../media/image912.png"/><Relationship Id="rId214" Type="http://schemas.openxmlformats.org/officeDocument/2006/relationships/customXml" Target="../ink/ink2271.xml"/><Relationship Id="rId235" Type="http://schemas.openxmlformats.org/officeDocument/2006/relationships/image" Target="../media/image1028.png"/><Relationship Id="rId116" Type="http://schemas.openxmlformats.org/officeDocument/2006/relationships/customXml" Target="../ink/ink2222.xml"/><Relationship Id="rId137" Type="http://schemas.openxmlformats.org/officeDocument/2006/relationships/image" Target="../media/image979.png"/><Relationship Id="rId158" Type="http://schemas.openxmlformats.org/officeDocument/2006/relationships/customXml" Target="../ink/ink2243.xml"/><Relationship Id="rId20" Type="http://schemas.openxmlformats.org/officeDocument/2006/relationships/customXml" Target="../ink/ink2174.xml"/><Relationship Id="rId41" Type="http://schemas.openxmlformats.org/officeDocument/2006/relationships/image" Target="../media/image931.png"/><Relationship Id="rId62" Type="http://schemas.openxmlformats.org/officeDocument/2006/relationships/customXml" Target="../ink/ink2195.xml"/><Relationship Id="rId83" Type="http://schemas.openxmlformats.org/officeDocument/2006/relationships/image" Target="../media/image952.png"/><Relationship Id="rId179" Type="http://schemas.openxmlformats.org/officeDocument/2006/relationships/image" Target="../media/image1000.png"/><Relationship Id="rId190" Type="http://schemas.openxmlformats.org/officeDocument/2006/relationships/customXml" Target="../ink/ink2259.xml"/><Relationship Id="rId204" Type="http://schemas.openxmlformats.org/officeDocument/2006/relationships/customXml" Target="../ink/ink2266.xml"/><Relationship Id="rId225" Type="http://schemas.openxmlformats.org/officeDocument/2006/relationships/image" Target="../media/image1023.png"/><Relationship Id="rId246" Type="http://schemas.openxmlformats.org/officeDocument/2006/relationships/customXml" Target="../ink/ink2287.xml"/><Relationship Id="rId106" Type="http://schemas.openxmlformats.org/officeDocument/2006/relationships/customXml" Target="../ink/ink2217.xml"/><Relationship Id="rId127" Type="http://schemas.openxmlformats.org/officeDocument/2006/relationships/image" Target="../media/image974.png"/><Relationship Id="rId10" Type="http://schemas.openxmlformats.org/officeDocument/2006/relationships/customXml" Target="../ink/ink2169.xml"/><Relationship Id="rId31" Type="http://schemas.openxmlformats.org/officeDocument/2006/relationships/image" Target="../media/image926.png"/><Relationship Id="rId52" Type="http://schemas.openxmlformats.org/officeDocument/2006/relationships/customXml" Target="../ink/ink2190.xml"/><Relationship Id="rId73" Type="http://schemas.openxmlformats.org/officeDocument/2006/relationships/image" Target="../media/image947.png"/><Relationship Id="rId94" Type="http://schemas.openxmlformats.org/officeDocument/2006/relationships/customXml" Target="../ink/ink2211.xml"/><Relationship Id="rId148" Type="http://schemas.openxmlformats.org/officeDocument/2006/relationships/customXml" Target="../ink/ink2238.xml"/><Relationship Id="rId169" Type="http://schemas.openxmlformats.org/officeDocument/2006/relationships/image" Target="../media/image995.png"/><Relationship Id="rId4" Type="http://schemas.openxmlformats.org/officeDocument/2006/relationships/customXml" Target="../ink/ink2166.xml"/><Relationship Id="rId180" Type="http://schemas.openxmlformats.org/officeDocument/2006/relationships/customXml" Target="../ink/ink2254.xml"/><Relationship Id="rId215" Type="http://schemas.openxmlformats.org/officeDocument/2006/relationships/image" Target="../media/image1018.png"/><Relationship Id="rId236" Type="http://schemas.openxmlformats.org/officeDocument/2006/relationships/customXml" Target="../ink/ink2282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95.png"/><Relationship Id="rId21" Type="http://schemas.openxmlformats.org/officeDocument/2006/relationships/customXml" Target="../ink/ink2301.xml"/><Relationship Id="rId42" Type="http://schemas.openxmlformats.org/officeDocument/2006/relationships/image" Target="../media/image1058.png"/><Relationship Id="rId63" Type="http://schemas.openxmlformats.org/officeDocument/2006/relationships/image" Target="../media/image1068.png"/><Relationship Id="rId84" Type="http://schemas.openxmlformats.org/officeDocument/2006/relationships/customXml" Target="../ink/ink2333.xml"/><Relationship Id="rId138" Type="http://schemas.openxmlformats.org/officeDocument/2006/relationships/customXml" Target="../ink/ink2360.xml"/><Relationship Id="rId159" Type="http://schemas.openxmlformats.org/officeDocument/2006/relationships/image" Target="../media/image1116.png"/><Relationship Id="rId170" Type="http://schemas.openxmlformats.org/officeDocument/2006/relationships/customXml" Target="../ink/ink2376.xml"/><Relationship Id="rId191" Type="http://schemas.openxmlformats.org/officeDocument/2006/relationships/image" Target="../media/image1132.png"/><Relationship Id="rId205" Type="http://schemas.openxmlformats.org/officeDocument/2006/relationships/image" Target="../media/image1139.png"/><Relationship Id="rId226" Type="http://schemas.openxmlformats.org/officeDocument/2006/relationships/customXml" Target="../ink/ink2404.xml"/><Relationship Id="rId107" Type="http://schemas.openxmlformats.org/officeDocument/2006/relationships/image" Target="../media/image1090.png"/><Relationship Id="rId11" Type="http://schemas.openxmlformats.org/officeDocument/2006/relationships/customXml" Target="../ink/ink2296.xml"/><Relationship Id="rId32" Type="http://schemas.openxmlformats.org/officeDocument/2006/relationships/image" Target="../media/image1053.png"/><Relationship Id="rId53" Type="http://schemas.openxmlformats.org/officeDocument/2006/relationships/customXml" Target="../ink/ink2317.xml"/><Relationship Id="rId74" Type="http://schemas.openxmlformats.org/officeDocument/2006/relationships/customXml" Target="../ink/ink2328.xml"/><Relationship Id="rId128" Type="http://schemas.openxmlformats.org/officeDocument/2006/relationships/customXml" Target="../ink/ink2355.xml"/><Relationship Id="rId149" Type="http://schemas.openxmlformats.org/officeDocument/2006/relationships/image" Target="../media/image1111.png"/><Relationship Id="rId5" Type="http://schemas.openxmlformats.org/officeDocument/2006/relationships/customXml" Target="../ink/ink2293.xml"/><Relationship Id="rId95" Type="http://schemas.openxmlformats.org/officeDocument/2006/relationships/image" Target="../media/image1084.png"/><Relationship Id="rId160" Type="http://schemas.openxmlformats.org/officeDocument/2006/relationships/customXml" Target="../ink/ink2371.xml"/><Relationship Id="rId181" Type="http://schemas.openxmlformats.org/officeDocument/2006/relationships/image" Target="../media/image1127.png"/><Relationship Id="rId216" Type="http://schemas.openxmlformats.org/officeDocument/2006/relationships/customXml" Target="../ink/ink2399.xml"/><Relationship Id="rId237" Type="http://schemas.openxmlformats.org/officeDocument/2006/relationships/image" Target="../media/image1155.png"/><Relationship Id="rId22" Type="http://schemas.openxmlformats.org/officeDocument/2006/relationships/image" Target="../media/image1048.png"/><Relationship Id="rId43" Type="http://schemas.openxmlformats.org/officeDocument/2006/relationships/customXml" Target="../ink/ink2312.xml"/><Relationship Id="rId64" Type="http://schemas.openxmlformats.org/officeDocument/2006/relationships/customXml" Target="../ink/ink2323.xml"/><Relationship Id="rId118" Type="http://schemas.openxmlformats.org/officeDocument/2006/relationships/customXml" Target="../ink/ink2350.xml"/><Relationship Id="rId139" Type="http://schemas.openxmlformats.org/officeDocument/2006/relationships/image" Target="../media/image1106.png"/><Relationship Id="rId85" Type="http://schemas.openxmlformats.org/officeDocument/2006/relationships/image" Target="../media/image1079.png"/><Relationship Id="rId150" Type="http://schemas.openxmlformats.org/officeDocument/2006/relationships/customXml" Target="../ink/ink2366.xml"/><Relationship Id="rId171" Type="http://schemas.openxmlformats.org/officeDocument/2006/relationships/image" Target="../media/image1122.png"/><Relationship Id="rId192" Type="http://schemas.openxmlformats.org/officeDocument/2006/relationships/customXml" Target="../ink/ink2387.xml"/><Relationship Id="rId206" Type="http://schemas.openxmlformats.org/officeDocument/2006/relationships/customXml" Target="../ink/ink2394.xml"/><Relationship Id="rId227" Type="http://schemas.openxmlformats.org/officeDocument/2006/relationships/image" Target="../media/image1150.png"/><Relationship Id="rId12" Type="http://schemas.openxmlformats.org/officeDocument/2006/relationships/image" Target="../media/image1043.png"/><Relationship Id="rId33" Type="http://schemas.openxmlformats.org/officeDocument/2006/relationships/customXml" Target="../ink/ink2307.xml"/><Relationship Id="rId108" Type="http://schemas.openxmlformats.org/officeDocument/2006/relationships/customXml" Target="../ink/ink2345.xml"/><Relationship Id="rId129" Type="http://schemas.openxmlformats.org/officeDocument/2006/relationships/image" Target="../media/image1101.png"/><Relationship Id="rId54" Type="http://schemas.openxmlformats.org/officeDocument/2006/relationships/image" Target="../media/image1064.png"/><Relationship Id="rId75" Type="http://schemas.openxmlformats.org/officeDocument/2006/relationships/image" Target="../media/image1074.png"/><Relationship Id="rId96" Type="http://schemas.openxmlformats.org/officeDocument/2006/relationships/customXml" Target="../ink/ink2339.xml"/><Relationship Id="rId140" Type="http://schemas.openxmlformats.org/officeDocument/2006/relationships/customXml" Target="../ink/ink2361.xml"/><Relationship Id="rId161" Type="http://schemas.openxmlformats.org/officeDocument/2006/relationships/image" Target="../media/image1117.png"/><Relationship Id="rId182" Type="http://schemas.openxmlformats.org/officeDocument/2006/relationships/customXml" Target="../ink/ink2382.xml"/><Relationship Id="rId217" Type="http://schemas.openxmlformats.org/officeDocument/2006/relationships/image" Target="../media/image1145.png"/><Relationship Id="rId6" Type="http://schemas.openxmlformats.org/officeDocument/2006/relationships/image" Target="../media/image1040.png"/><Relationship Id="rId23" Type="http://schemas.openxmlformats.org/officeDocument/2006/relationships/customXml" Target="../ink/ink2302.xml"/><Relationship Id="rId119" Type="http://schemas.openxmlformats.org/officeDocument/2006/relationships/image" Target="../media/image1096.png"/><Relationship Id="rId44" Type="http://schemas.openxmlformats.org/officeDocument/2006/relationships/image" Target="../media/image1059.png"/><Relationship Id="rId65" Type="http://schemas.openxmlformats.org/officeDocument/2006/relationships/image" Target="../media/image1069.png"/><Relationship Id="rId86" Type="http://schemas.openxmlformats.org/officeDocument/2006/relationships/customXml" Target="../ink/ink2334.xml"/><Relationship Id="rId130" Type="http://schemas.openxmlformats.org/officeDocument/2006/relationships/customXml" Target="../ink/ink2356.xml"/><Relationship Id="rId151" Type="http://schemas.openxmlformats.org/officeDocument/2006/relationships/image" Target="../media/image1112.png"/><Relationship Id="rId172" Type="http://schemas.openxmlformats.org/officeDocument/2006/relationships/customXml" Target="../ink/ink2377.xml"/><Relationship Id="rId193" Type="http://schemas.openxmlformats.org/officeDocument/2006/relationships/image" Target="../media/image1133.png"/><Relationship Id="rId207" Type="http://schemas.openxmlformats.org/officeDocument/2006/relationships/image" Target="../media/image1140.png"/><Relationship Id="rId228" Type="http://schemas.openxmlformats.org/officeDocument/2006/relationships/customXml" Target="../ink/ink2405.xml"/><Relationship Id="rId13" Type="http://schemas.openxmlformats.org/officeDocument/2006/relationships/customXml" Target="../ink/ink2297.xml"/><Relationship Id="rId109" Type="http://schemas.openxmlformats.org/officeDocument/2006/relationships/image" Target="../media/image1091.png"/><Relationship Id="rId34" Type="http://schemas.openxmlformats.org/officeDocument/2006/relationships/image" Target="../media/image1054.png"/><Relationship Id="rId55" Type="http://schemas.openxmlformats.org/officeDocument/2006/relationships/customXml" Target="../ink/ink2318.xml"/><Relationship Id="rId76" Type="http://schemas.openxmlformats.org/officeDocument/2006/relationships/customXml" Target="../ink/ink2329.xml"/><Relationship Id="rId97" Type="http://schemas.openxmlformats.org/officeDocument/2006/relationships/image" Target="../media/image1085.png"/><Relationship Id="rId120" Type="http://schemas.openxmlformats.org/officeDocument/2006/relationships/customXml" Target="../ink/ink2351.xml"/><Relationship Id="rId141" Type="http://schemas.openxmlformats.org/officeDocument/2006/relationships/image" Target="../media/image1107.png"/><Relationship Id="rId7" Type="http://schemas.openxmlformats.org/officeDocument/2006/relationships/customXml" Target="../ink/ink2294.xml"/><Relationship Id="rId162" Type="http://schemas.openxmlformats.org/officeDocument/2006/relationships/customXml" Target="../ink/ink2372.xml"/><Relationship Id="rId183" Type="http://schemas.openxmlformats.org/officeDocument/2006/relationships/image" Target="../media/image1128.png"/><Relationship Id="rId218" Type="http://schemas.openxmlformats.org/officeDocument/2006/relationships/customXml" Target="../ink/ink2400.xml"/><Relationship Id="rId24" Type="http://schemas.openxmlformats.org/officeDocument/2006/relationships/image" Target="../media/image1049.png"/><Relationship Id="rId45" Type="http://schemas.openxmlformats.org/officeDocument/2006/relationships/customXml" Target="../ink/ink2313.xml"/><Relationship Id="rId66" Type="http://schemas.openxmlformats.org/officeDocument/2006/relationships/customXml" Target="../ink/ink2324.xml"/><Relationship Id="rId87" Type="http://schemas.openxmlformats.org/officeDocument/2006/relationships/image" Target="../media/image1080.png"/><Relationship Id="rId110" Type="http://schemas.openxmlformats.org/officeDocument/2006/relationships/customXml" Target="../ink/ink2346.xml"/><Relationship Id="rId131" Type="http://schemas.openxmlformats.org/officeDocument/2006/relationships/image" Target="../media/image1102.png"/><Relationship Id="rId152" Type="http://schemas.openxmlformats.org/officeDocument/2006/relationships/customXml" Target="../ink/ink2367.xml"/><Relationship Id="rId173" Type="http://schemas.openxmlformats.org/officeDocument/2006/relationships/image" Target="../media/image1123.png"/><Relationship Id="rId194" Type="http://schemas.openxmlformats.org/officeDocument/2006/relationships/customXml" Target="../ink/ink2388.xml"/><Relationship Id="rId208" Type="http://schemas.openxmlformats.org/officeDocument/2006/relationships/customXml" Target="../ink/ink2395.xml"/><Relationship Id="rId229" Type="http://schemas.openxmlformats.org/officeDocument/2006/relationships/image" Target="../media/image1151.png"/><Relationship Id="rId14" Type="http://schemas.openxmlformats.org/officeDocument/2006/relationships/image" Target="../media/image1044.png"/><Relationship Id="rId35" Type="http://schemas.openxmlformats.org/officeDocument/2006/relationships/customXml" Target="../ink/ink2308.xml"/><Relationship Id="rId56" Type="http://schemas.openxmlformats.org/officeDocument/2006/relationships/image" Target="../media/image1065.png"/><Relationship Id="rId77" Type="http://schemas.openxmlformats.org/officeDocument/2006/relationships/image" Target="../media/image1075.png"/><Relationship Id="rId100" Type="http://schemas.openxmlformats.org/officeDocument/2006/relationships/customXml" Target="../ink/ink2341.xml"/><Relationship Id="rId8" Type="http://schemas.openxmlformats.org/officeDocument/2006/relationships/image" Target="../media/image1041.png"/><Relationship Id="rId98" Type="http://schemas.openxmlformats.org/officeDocument/2006/relationships/customXml" Target="../ink/ink2340.xml"/><Relationship Id="rId121" Type="http://schemas.openxmlformats.org/officeDocument/2006/relationships/image" Target="../media/image1097.png"/><Relationship Id="rId142" Type="http://schemas.openxmlformats.org/officeDocument/2006/relationships/customXml" Target="../ink/ink2362.xml"/><Relationship Id="rId163" Type="http://schemas.openxmlformats.org/officeDocument/2006/relationships/image" Target="../media/image1118.png"/><Relationship Id="rId184" Type="http://schemas.openxmlformats.org/officeDocument/2006/relationships/customXml" Target="../ink/ink2383.xml"/><Relationship Id="rId219" Type="http://schemas.openxmlformats.org/officeDocument/2006/relationships/image" Target="../media/image1146.png"/><Relationship Id="rId230" Type="http://schemas.openxmlformats.org/officeDocument/2006/relationships/customXml" Target="../ink/ink2406.xml"/><Relationship Id="rId25" Type="http://schemas.openxmlformats.org/officeDocument/2006/relationships/customXml" Target="../ink/ink2303.xml"/><Relationship Id="rId46" Type="http://schemas.openxmlformats.org/officeDocument/2006/relationships/image" Target="../media/image1060.png"/><Relationship Id="rId67" Type="http://schemas.openxmlformats.org/officeDocument/2006/relationships/image" Target="../media/image1070.png"/><Relationship Id="rId88" Type="http://schemas.openxmlformats.org/officeDocument/2006/relationships/customXml" Target="../ink/ink2335.xml"/><Relationship Id="rId111" Type="http://schemas.openxmlformats.org/officeDocument/2006/relationships/image" Target="../media/image1092.png"/><Relationship Id="rId132" Type="http://schemas.openxmlformats.org/officeDocument/2006/relationships/customXml" Target="../ink/ink2357.xml"/><Relationship Id="rId153" Type="http://schemas.openxmlformats.org/officeDocument/2006/relationships/image" Target="../media/image1113.png"/><Relationship Id="rId174" Type="http://schemas.openxmlformats.org/officeDocument/2006/relationships/customXml" Target="../ink/ink2378.xml"/><Relationship Id="rId195" Type="http://schemas.openxmlformats.org/officeDocument/2006/relationships/image" Target="../media/image1134.png"/><Relationship Id="rId209" Type="http://schemas.openxmlformats.org/officeDocument/2006/relationships/image" Target="../media/image1141.png"/><Relationship Id="rId190" Type="http://schemas.openxmlformats.org/officeDocument/2006/relationships/customXml" Target="../ink/ink2386.xml"/><Relationship Id="rId204" Type="http://schemas.openxmlformats.org/officeDocument/2006/relationships/customXml" Target="../ink/ink2393.xml"/><Relationship Id="rId220" Type="http://schemas.openxmlformats.org/officeDocument/2006/relationships/customXml" Target="../ink/ink2401.xml"/><Relationship Id="rId225" Type="http://schemas.openxmlformats.org/officeDocument/2006/relationships/image" Target="../media/image1149.png"/><Relationship Id="rId15" Type="http://schemas.openxmlformats.org/officeDocument/2006/relationships/customXml" Target="../ink/ink2298.xml"/><Relationship Id="rId36" Type="http://schemas.openxmlformats.org/officeDocument/2006/relationships/image" Target="../media/image1055.png"/><Relationship Id="rId57" Type="http://schemas.openxmlformats.org/officeDocument/2006/relationships/customXml" Target="../ink/ink2319.xml"/><Relationship Id="rId106" Type="http://schemas.openxmlformats.org/officeDocument/2006/relationships/customXml" Target="../ink/ink2344.xml"/><Relationship Id="rId127" Type="http://schemas.openxmlformats.org/officeDocument/2006/relationships/image" Target="../media/image1100.png"/><Relationship Id="rId10" Type="http://schemas.openxmlformats.org/officeDocument/2006/relationships/image" Target="../media/image1042.png"/><Relationship Id="rId31" Type="http://schemas.openxmlformats.org/officeDocument/2006/relationships/customXml" Target="../ink/ink2306.xml"/><Relationship Id="rId52" Type="http://schemas.openxmlformats.org/officeDocument/2006/relationships/image" Target="../media/image1063.png"/><Relationship Id="rId73" Type="http://schemas.openxmlformats.org/officeDocument/2006/relationships/image" Target="../media/image1073.png"/><Relationship Id="rId78" Type="http://schemas.openxmlformats.org/officeDocument/2006/relationships/customXml" Target="../ink/ink2330.xml"/><Relationship Id="rId94" Type="http://schemas.openxmlformats.org/officeDocument/2006/relationships/customXml" Target="../ink/ink2338.xml"/><Relationship Id="rId99" Type="http://schemas.openxmlformats.org/officeDocument/2006/relationships/image" Target="../media/image1086.png"/><Relationship Id="rId101" Type="http://schemas.openxmlformats.org/officeDocument/2006/relationships/image" Target="../media/image1087.png"/><Relationship Id="rId122" Type="http://schemas.openxmlformats.org/officeDocument/2006/relationships/customXml" Target="../ink/ink2352.xml"/><Relationship Id="rId143" Type="http://schemas.openxmlformats.org/officeDocument/2006/relationships/image" Target="../media/image1108.png"/><Relationship Id="rId148" Type="http://schemas.openxmlformats.org/officeDocument/2006/relationships/customXml" Target="../ink/ink2365.xml"/><Relationship Id="rId164" Type="http://schemas.openxmlformats.org/officeDocument/2006/relationships/customXml" Target="../ink/ink2373.xml"/><Relationship Id="rId169" Type="http://schemas.openxmlformats.org/officeDocument/2006/relationships/image" Target="../media/image1121.png"/><Relationship Id="rId185" Type="http://schemas.openxmlformats.org/officeDocument/2006/relationships/image" Target="../media/image1129.png"/><Relationship Id="rId4" Type="http://schemas.openxmlformats.org/officeDocument/2006/relationships/image" Target="../media/image1039.png"/><Relationship Id="rId9" Type="http://schemas.openxmlformats.org/officeDocument/2006/relationships/customXml" Target="../ink/ink2295.xml"/><Relationship Id="rId180" Type="http://schemas.openxmlformats.org/officeDocument/2006/relationships/customXml" Target="../ink/ink2381.xml"/><Relationship Id="rId210" Type="http://schemas.openxmlformats.org/officeDocument/2006/relationships/customXml" Target="../ink/ink2396.xml"/><Relationship Id="rId215" Type="http://schemas.openxmlformats.org/officeDocument/2006/relationships/image" Target="../media/image1144.png"/><Relationship Id="rId236" Type="http://schemas.openxmlformats.org/officeDocument/2006/relationships/customXml" Target="../ink/ink2409.xml"/><Relationship Id="rId26" Type="http://schemas.openxmlformats.org/officeDocument/2006/relationships/image" Target="../media/image1050.png"/><Relationship Id="rId231" Type="http://schemas.openxmlformats.org/officeDocument/2006/relationships/image" Target="../media/image1152.png"/><Relationship Id="rId47" Type="http://schemas.openxmlformats.org/officeDocument/2006/relationships/customXml" Target="../ink/ink2314.xml"/><Relationship Id="rId68" Type="http://schemas.openxmlformats.org/officeDocument/2006/relationships/customXml" Target="../ink/ink2325.xml"/><Relationship Id="rId89" Type="http://schemas.openxmlformats.org/officeDocument/2006/relationships/image" Target="../media/image1081.png"/><Relationship Id="rId112" Type="http://schemas.openxmlformats.org/officeDocument/2006/relationships/customXml" Target="../ink/ink2347.xml"/><Relationship Id="rId133" Type="http://schemas.openxmlformats.org/officeDocument/2006/relationships/image" Target="../media/image1103.png"/><Relationship Id="rId154" Type="http://schemas.openxmlformats.org/officeDocument/2006/relationships/customXml" Target="../ink/ink2368.xml"/><Relationship Id="rId175" Type="http://schemas.openxmlformats.org/officeDocument/2006/relationships/image" Target="../media/image1124.png"/><Relationship Id="rId196" Type="http://schemas.openxmlformats.org/officeDocument/2006/relationships/customXml" Target="../ink/ink2389.xml"/><Relationship Id="rId200" Type="http://schemas.openxmlformats.org/officeDocument/2006/relationships/customXml" Target="../ink/ink2391.xml"/><Relationship Id="rId16" Type="http://schemas.openxmlformats.org/officeDocument/2006/relationships/image" Target="../media/image1045.png"/><Relationship Id="rId221" Type="http://schemas.openxmlformats.org/officeDocument/2006/relationships/image" Target="../media/image1147.png"/><Relationship Id="rId37" Type="http://schemas.openxmlformats.org/officeDocument/2006/relationships/customXml" Target="../ink/ink2309.xml"/><Relationship Id="rId58" Type="http://schemas.openxmlformats.org/officeDocument/2006/relationships/customXml" Target="../ink/ink2320.xml"/><Relationship Id="rId79" Type="http://schemas.openxmlformats.org/officeDocument/2006/relationships/image" Target="../media/image1076.png"/><Relationship Id="rId102" Type="http://schemas.openxmlformats.org/officeDocument/2006/relationships/customXml" Target="../ink/ink2342.xml"/><Relationship Id="rId123" Type="http://schemas.openxmlformats.org/officeDocument/2006/relationships/image" Target="../media/image1098.png"/><Relationship Id="rId144" Type="http://schemas.openxmlformats.org/officeDocument/2006/relationships/customXml" Target="../ink/ink2363.xml"/><Relationship Id="rId90" Type="http://schemas.openxmlformats.org/officeDocument/2006/relationships/customXml" Target="../ink/ink2336.xml"/><Relationship Id="rId165" Type="http://schemas.openxmlformats.org/officeDocument/2006/relationships/image" Target="../media/image1119.png"/><Relationship Id="rId186" Type="http://schemas.openxmlformats.org/officeDocument/2006/relationships/customXml" Target="../ink/ink2384.xml"/><Relationship Id="rId211" Type="http://schemas.openxmlformats.org/officeDocument/2006/relationships/image" Target="../media/image1142.png"/><Relationship Id="rId232" Type="http://schemas.openxmlformats.org/officeDocument/2006/relationships/customXml" Target="../ink/ink2407.xml"/><Relationship Id="rId27" Type="http://schemas.openxmlformats.org/officeDocument/2006/relationships/customXml" Target="../ink/ink2304.xml"/><Relationship Id="rId48" Type="http://schemas.openxmlformats.org/officeDocument/2006/relationships/image" Target="../media/image1061.png"/><Relationship Id="rId69" Type="http://schemas.openxmlformats.org/officeDocument/2006/relationships/image" Target="../media/image1071.png"/><Relationship Id="rId113" Type="http://schemas.openxmlformats.org/officeDocument/2006/relationships/image" Target="../media/image1093.png"/><Relationship Id="rId134" Type="http://schemas.openxmlformats.org/officeDocument/2006/relationships/customXml" Target="../ink/ink2358.xml"/><Relationship Id="rId80" Type="http://schemas.openxmlformats.org/officeDocument/2006/relationships/customXml" Target="../ink/ink2331.xml"/><Relationship Id="rId155" Type="http://schemas.openxmlformats.org/officeDocument/2006/relationships/image" Target="../media/image1114.png"/><Relationship Id="rId176" Type="http://schemas.openxmlformats.org/officeDocument/2006/relationships/customXml" Target="../ink/ink2379.xml"/><Relationship Id="rId197" Type="http://schemas.openxmlformats.org/officeDocument/2006/relationships/image" Target="../media/image1135.png"/><Relationship Id="rId201" Type="http://schemas.openxmlformats.org/officeDocument/2006/relationships/image" Target="../media/image1137.png"/><Relationship Id="rId222" Type="http://schemas.openxmlformats.org/officeDocument/2006/relationships/customXml" Target="../ink/ink2402.xml"/><Relationship Id="rId17" Type="http://schemas.openxmlformats.org/officeDocument/2006/relationships/customXml" Target="../ink/ink2299.xml"/><Relationship Id="rId38" Type="http://schemas.openxmlformats.org/officeDocument/2006/relationships/image" Target="../media/image1056.png"/><Relationship Id="rId59" Type="http://schemas.openxmlformats.org/officeDocument/2006/relationships/image" Target="../media/image1066.png"/><Relationship Id="rId103" Type="http://schemas.openxmlformats.org/officeDocument/2006/relationships/image" Target="../media/image1088.png"/><Relationship Id="rId124" Type="http://schemas.openxmlformats.org/officeDocument/2006/relationships/customXml" Target="../ink/ink2353.xml"/><Relationship Id="rId70" Type="http://schemas.openxmlformats.org/officeDocument/2006/relationships/customXml" Target="../ink/ink2326.xml"/><Relationship Id="rId91" Type="http://schemas.openxmlformats.org/officeDocument/2006/relationships/image" Target="../media/image1082.png"/><Relationship Id="rId145" Type="http://schemas.openxmlformats.org/officeDocument/2006/relationships/image" Target="../media/image1109.png"/><Relationship Id="rId166" Type="http://schemas.openxmlformats.org/officeDocument/2006/relationships/customXml" Target="../ink/ink2374.xml"/><Relationship Id="rId187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397.xml"/><Relationship Id="rId233" Type="http://schemas.openxmlformats.org/officeDocument/2006/relationships/image" Target="../media/image1153.png"/><Relationship Id="rId28" Type="http://schemas.openxmlformats.org/officeDocument/2006/relationships/image" Target="../media/image1051.png"/><Relationship Id="rId49" Type="http://schemas.openxmlformats.org/officeDocument/2006/relationships/customXml" Target="../ink/ink2315.xml"/><Relationship Id="rId114" Type="http://schemas.openxmlformats.org/officeDocument/2006/relationships/customXml" Target="../ink/ink2348.xml"/><Relationship Id="rId60" Type="http://schemas.openxmlformats.org/officeDocument/2006/relationships/customXml" Target="../ink/ink2321.xml"/><Relationship Id="rId81" Type="http://schemas.openxmlformats.org/officeDocument/2006/relationships/image" Target="../media/image1077.png"/><Relationship Id="rId135" Type="http://schemas.openxmlformats.org/officeDocument/2006/relationships/image" Target="../media/image1104.png"/><Relationship Id="rId156" Type="http://schemas.openxmlformats.org/officeDocument/2006/relationships/customXml" Target="../ink/ink2369.xml"/><Relationship Id="rId177" Type="http://schemas.openxmlformats.org/officeDocument/2006/relationships/image" Target="../media/image1125.png"/><Relationship Id="rId198" Type="http://schemas.openxmlformats.org/officeDocument/2006/relationships/customXml" Target="../ink/ink2390.xml"/><Relationship Id="rId202" Type="http://schemas.openxmlformats.org/officeDocument/2006/relationships/customXml" Target="../ink/ink2392.xml"/><Relationship Id="rId223" Type="http://schemas.openxmlformats.org/officeDocument/2006/relationships/image" Target="../media/image1148.png"/><Relationship Id="rId18" Type="http://schemas.openxmlformats.org/officeDocument/2006/relationships/image" Target="../media/image1046.png"/><Relationship Id="rId39" Type="http://schemas.openxmlformats.org/officeDocument/2006/relationships/customXml" Target="../ink/ink2310.xml"/><Relationship Id="rId50" Type="http://schemas.openxmlformats.org/officeDocument/2006/relationships/image" Target="../media/image1062.png"/><Relationship Id="rId104" Type="http://schemas.openxmlformats.org/officeDocument/2006/relationships/customXml" Target="../ink/ink2343.xml"/><Relationship Id="rId125" Type="http://schemas.openxmlformats.org/officeDocument/2006/relationships/image" Target="../media/image1099.png"/><Relationship Id="rId146" Type="http://schemas.openxmlformats.org/officeDocument/2006/relationships/customXml" Target="../ink/ink2364.xml"/><Relationship Id="rId167" Type="http://schemas.openxmlformats.org/officeDocument/2006/relationships/image" Target="../media/image1120.png"/><Relationship Id="rId188" Type="http://schemas.openxmlformats.org/officeDocument/2006/relationships/customXml" Target="../ink/ink2385.xml"/><Relationship Id="rId71" Type="http://schemas.openxmlformats.org/officeDocument/2006/relationships/image" Target="../media/image1072.png"/><Relationship Id="rId92" Type="http://schemas.openxmlformats.org/officeDocument/2006/relationships/customXml" Target="../ink/ink2337.xml"/><Relationship Id="rId213" Type="http://schemas.openxmlformats.org/officeDocument/2006/relationships/image" Target="../media/image1143.png"/><Relationship Id="rId234" Type="http://schemas.openxmlformats.org/officeDocument/2006/relationships/customXml" Target="../ink/ink2408.xml"/><Relationship Id="rId2" Type="http://schemas.openxmlformats.org/officeDocument/2006/relationships/notesSlide" Target="../notesSlides/notesSlide24.xml"/><Relationship Id="rId29" Type="http://schemas.openxmlformats.org/officeDocument/2006/relationships/customXml" Target="../ink/ink2305.xml"/><Relationship Id="rId40" Type="http://schemas.openxmlformats.org/officeDocument/2006/relationships/image" Target="../media/image1057.png"/><Relationship Id="rId115" Type="http://schemas.openxmlformats.org/officeDocument/2006/relationships/image" Target="../media/image1094.png"/><Relationship Id="rId136" Type="http://schemas.openxmlformats.org/officeDocument/2006/relationships/customXml" Target="../ink/ink2359.xml"/><Relationship Id="rId157" Type="http://schemas.openxmlformats.org/officeDocument/2006/relationships/image" Target="../media/image1115.png"/><Relationship Id="rId178" Type="http://schemas.openxmlformats.org/officeDocument/2006/relationships/customXml" Target="../ink/ink2380.xml"/><Relationship Id="rId61" Type="http://schemas.openxmlformats.org/officeDocument/2006/relationships/image" Target="../media/image1067.png"/><Relationship Id="rId82" Type="http://schemas.openxmlformats.org/officeDocument/2006/relationships/customXml" Target="../ink/ink2332.xml"/><Relationship Id="rId199" Type="http://schemas.openxmlformats.org/officeDocument/2006/relationships/image" Target="../media/image1136.png"/><Relationship Id="rId203" Type="http://schemas.openxmlformats.org/officeDocument/2006/relationships/image" Target="../media/image1138.png"/><Relationship Id="rId19" Type="http://schemas.openxmlformats.org/officeDocument/2006/relationships/customXml" Target="../ink/ink2300.xml"/><Relationship Id="rId224" Type="http://schemas.openxmlformats.org/officeDocument/2006/relationships/customXml" Target="../ink/ink2403.xml"/><Relationship Id="rId30" Type="http://schemas.openxmlformats.org/officeDocument/2006/relationships/image" Target="../media/image1052.png"/><Relationship Id="rId105" Type="http://schemas.openxmlformats.org/officeDocument/2006/relationships/image" Target="../media/image1089.png"/><Relationship Id="rId126" Type="http://schemas.openxmlformats.org/officeDocument/2006/relationships/customXml" Target="../ink/ink2354.xml"/><Relationship Id="rId147" Type="http://schemas.openxmlformats.org/officeDocument/2006/relationships/image" Target="../media/image1110.png"/><Relationship Id="rId168" Type="http://schemas.openxmlformats.org/officeDocument/2006/relationships/customXml" Target="../ink/ink2375.xml"/><Relationship Id="rId51" Type="http://schemas.openxmlformats.org/officeDocument/2006/relationships/customXml" Target="../ink/ink2316.xml"/><Relationship Id="rId72" Type="http://schemas.openxmlformats.org/officeDocument/2006/relationships/customXml" Target="../ink/ink2327.xml"/><Relationship Id="rId93" Type="http://schemas.openxmlformats.org/officeDocument/2006/relationships/image" Target="../media/image1083.png"/><Relationship Id="rId189" Type="http://schemas.openxmlformats.org/officeDocument/2006/relationships/image" Target="../media/image1131.png"/><Relationship Id="rId3" Type="http://schemas.openxmlformats.org/officeDocument/2006/relationships/customXml" Target="../ink/ink2292.xml"/><Relationship Id="rId214" Type="http://schemas.openxmlformats.org/officeDocument/2006/relationships/customXml" Target="../ink/ink2398.xml"/><Relationship Id="rId235" Type="http://schemas.openxmlformats.org/officeDocument/2006/relationships/image" Target="../media/image1154.png"/><Relationship Id="rId116" Type="http://schemas.openxmlformats.org/officeDocument/2006/relationships/customXml" Target="../ink/ink2349.xml"/><Relationship Id="rId137" Type="http://schemas.openxmlformats.org/officeDocument/2006/relationships/image" Target="../media/image1105.png"/><Relationship Id="rId158" Type="http://schemas.openxmlformats.org/officeDocument/2006/relationships/customXml" Target="../ink/ink2370.xml"/><Relationship Id="rId20" Type="http://schemas.openxmlformats.org/officeDocument/2006/relationships/image" Target="../media/image1047.png"/><Relationship Id="rId41" Type="http://schemas.openxmlformats.org/officeDocument/2006/relationships/customXml" Target="../ink/ink2311.xml"/><Relationship Id="rId62" Type="http://schemas.openxmlformats.org/officeDocument/2006/relationships/customXml" Target="../ink/ink2322.xml"/><Relationship Id="rId83" Type="http://schemas.openxmlformats.org/officeDocument/2006/relationships/image" Target="../media/image1078.png"/><Relationship Id="rId179" Type="http://schemas.openxmlformats.org/officeDocument/2006/relationships/image" Target="../media/image1126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95.png"/><Relationship Id="rId21" Type="http://schemas.openxmlformats.org/officeDocument/2006/relationships/customXml" Target="../ink/ink2419.xml"/><Relationship Id="rId42" Type="http://schemas.openxmlformats.org/officeDocument/2006/relationships/image" Target="../media/image1058.png"/><Relationship Id="rId63" Type="http://schemas.openxmlformats.org/officeDocument/2006/relationships/image" Target="../media/image1068.png"/><Relationship Id="rId84" Type="http://schemas.openxmlformats.org/officeDocument/2006/relationships/customXml" Target="../ink/ink2451.xml"/><Relationship Id="rId138" Type="http://schemas.openxmlformats.org/officeDocument/2006/relationships/customXml" Target="../ink/ink2478.xml"/><Relationship Id="rId159" Type="http://schemas.openxmlformats.org/officeDocument/2006/relationships/image" Target="../media/image1116.png"/><Relationship Id="rId170" Type="http://schemas.openxmlformats.org/officeDocument/2006/relationships/customXml" Target="../ink/ink2494.xml"/><Relationship Id="rId191" Type="http://schemas.openxmlformats.org/officeDocument/2006/relationships/image" Target="../media/image1156.png"/><Relationship Id="rId107" Type="http://schemas.openxmlformats.org/officeDocument/2006/relationships/image" Target="../media/image1090.png"/><Relationship Id="rId11" Type="http://schemas.openxmlformats.org/officeDocument/2006/relationships/customXml" Target="../ink/ink2414.xml"/><Relationship Id="rId32" Type="http://schemas.openxmlformats.org/officeDocument/2006/relationships/image" Target="../media/image1053.png"/><Relationship Id="rId53" Type="http://schemas.openxmlformats.org/officeDocument/2006/relationships/customXml" Target="../ink/ink2435.xml"/><Relationship Id="rId74" Type="http://schemas.openxmlformats.org/officeDocument/2006/relationships/customXml" Target="../ink/ink2446.xml"/><Relationship Id="rId128" Type="http://schemas.openxmlformats.org/officeDocument/2006/relationships/customXml" Target="../ink/ink2473.xml"/><Relationship Id="rId149" Type="http://schemas.openxmlformats.org/officeDocument/2006/relationships/image" Target="../media/image1111.png"/><Relationship Id="rId5" Type="http://schemas.openxmlformats.org/officeDocument/2006/relationships/customXml" Target="../ink/ink2411.xml"/><Relationship Id="rId95" Type="http://schemas.openxmlformats.org/officeDocument/2006/relationships/image" Target="../media/image1084.png"/><Relationship Id="rId160" Type="http://schemas.openxmlformats.org/officeDocument/2006/relationships/customXml" Target="../ink/ink2489.xml"/><Relationship Id="rId181" Type="http://schemas.openxmlformats.org/officeDocument/2006/relationships/image" Target="../media/image1127.png"/><Relationship Id="rId22" Type="http://schemas.openxmlformats.org/officeDocument/2006/relationships/image" Target="../media/image1048.png"/><Relationship Id="rId43" Type="http://schemas.openxmlformats.org/officeDocument/2006/relationships/customXml" Target="../ink/ink2430.xml"/><Relationship Id="rId64" Type="http://schemas.openxmlformats.org/officeDocument/2006/relationships/customXml" Target="../ink/ink2441.xml"/><Relationship Id="rId118" Type="http://schemas.openxmlformats.org/officeDocument/2006/relationships/customXml" Target="../ink/ink2468.xml"/><Relationship Id="rId139" Type="http://schemas.openxmlformats.org/officeDocument/2006/relationships/image" Target="../media/image1106.png"/><Relationship Id="rId85" Type="http://schemas.openxmlformats.org/officeDocument/2006/relationships/image" Target="../media/image1079.png"/><Relationship Id="rId150" Type="http://schemas.openxmlformats.org/officeDocument/2006/relationships/customXml" Target="../ink/ink2484.xml"/><Relationship Id="rId171" Type="http://schemas.openxmlformats.org/officeDocument/2006/relationships/image" Target="../media/image1122.png"/><Relationship Id="rId192" Type="http://schemas.openxmlformats.org/officeDocument/2006/relationships/customXml" Target="../ink/ink2505.xml"/><Relationship Id="rId12" Type="http://schemas.openxmlformats.org/officeDocument/2006/relationships/image" Target="../media/image1043.png"/><Relationship Id="rId33" Type="http://schemas.openxmlformats.org/officeDocument/2006/relationships/customXml" Target="../ink/ink2425.xml"/><Relationship Id="rId108" Type="http://schemas.openxmlformats.org/officeDocument/2006/relationships/customXml" Target="../ink/ink2463.xml"/><Relationship Id="rId129" Type="http://schemas.openxmlformats.org/officeDocument/2006/relationships/image" Target="../media/image1101.png"/><Relationship Id="rId54" Type="http://schemas.openxmlformats.org/officeDocument/2006/relationships/image" Target="../media/image1064.png"/><Relationship Id="rId75" Type="http://schemas.openxmlformats.org/officeDocument/2006/relationships/image" Target="../media/image1074.png"/><Relationship Id="rId96" Type="http://schemas.openxmlformats.org/officeDocument/2006/relationships/customXml" Target="../ink/ink2457.xml"/><Relationship Id="rId140" Type="http://schemas.openxmlformats.org/officeDocument/2006/relationships/customXml" Target="../ink/ink2479.xml"/><Relationship Id="rId161" Type="http://schemas.openxmlformats.org/officeDocument/2006/relationships/image" Target="../media/image1117.png"/><Relationship Id="rId182" Type="http://schemas.openxmlformats.org/officeDocument/2006/relationships/customXml" Target="../ink/ink2500.xml"/><Relationship Id="rId6" Type="http://schemas.openxmlformats.org/officeDocument/2006/relationships/image" Target="../media/image1040.png"/><Relationship Id="rId23" Type="http://schemas.openxmlformats.org/officeDocument/2006/relationships/customXml" Target="../ink/ink2420.xml"/><Relationship Id="rId119" Type="http://schemas.openxmlformats.org/officeDocument/2006/relationships/image" Target="../media/image1096.png"/><Relationship Id="rId44" Type="http://schemas.openxmlformats.org/officeDocument/2006/relationships/image" Target="../media/image1059.png"/><Relationship Id="rId65" Type="http://schemas.openxmlformats.org/officeDocument/2006/relationships/image" Target="../media/image1069.png"/><Relationship Id="rId86" Type="http://schemas.openxmlformats.org/officeDocument/2006/relationships/customXml" Target="../ink/ink2452.xml"/><Relationship Id="rId130" Type="http://schemas.openxmlformats.org/officeDocument/2006/relationships/customXml" Target="../ink/ink2474.xml"/><Relationship Id="rId151" Type="http://schemas.openxmlformats.org/officeDocument/2006/relationships/image" Target="../media/image1112.png"/><Relationship Id="rId172" Type="http://schemas.openxmlformats.org/officeDocument/2006/relationships/customXml" Target="../ink/ink2495.xml"/><Relationship Id="rId193" Type="http://schemas.openxmlformats.org/officeDocument/2006/relationships/image" Target="../media/image1157.png"/><Relationship Id="rId13" Type="http://schemas.openxmlformats.org/officeDocument/2006/relationships/customXml" Target="../ink/ink2415.xml"/><Relationship Id="rId109" Type="http://schemas.openxmlformats.org/officeDocument/2006/relationships/image" Target="../media/image1091.png"/><Relationship Id="rId34" Type="http://schemas.openxmlformats.org/officeDocument/2006/relationships/image" Target="../media/image1054.png"/><Relationship Id="rId50" Type="http://schemas.openxmlformats.org/officeDocument/2006/relationships/image" Target="../media/image1062.png"/><Relationship Id="rId55" Type="http://schemas.openxmlformats.org/officeDocument/2006/relationships/customXml" Target="../ink/ink2436.xml"/><Relationship Id="rId76" Type="http://schemas.openxmlformats.org/officeDocument/2006/relationships/customXml" Target="../ink/ink2447.xml"/><Relationship Id="rId97" Type="http://schemas.openxmlformats.org/officeDocument/2006/relationships/image" Target="../media/image1085.png"/><Relationship Id="rId104" Type="http://schemas.openxmlformats.org/officeDocument/2006/relationships/customXml" Target="../ink/ink2461.xml"/><Relationship Id="rId120" Type="http://schemas.openxmlformats.org/officeDocument/2006/relationships/customXml" Target="../ink/ink2469.xml"/><Relationship Id="rId125" Type="http://schemas.openxmlformats.org/officeDocument/2006/relationships/image" Target="../media/image1099.png"/><Relationship Id="rId141" Type="http://schemas.openxmlformats.org/officeDocument/2006/relationships/image" Target="../media/image1107.png"/><Relationship Id="rId146" Type="http://schemas.openxmlformats.org/officeDocument/2006/relationships/customXml" Target="../ink/ink2482.xml"/><Relationship Id="rId167" Type="http://schemas.openxmlformats.org/officeDocument/2006/relationships/image" Target="../media/image1120.png"/><Relationship Id="rId188" Type="http://schemas.openxmlformats.org/officeDocument/2006/relationships/customXml" Target="../ink/ink2503.xml"/><Relationship Id="rId7" Type="http://schemas.openxmlformats.org/officeDocument/2006/relationships/customXml" Target="../ink/ink2412.xml"/><Relationship Id="rId71" Type="http://schemas.openxmlformats.org/officeDocument/2006/relationships/image" Target="../media/image1072.png"/><Relationship Id="rId92" Type="http://schemas.openxmlformats.org/officeDocument/2006/relationships/customXml" Target="../ink/ink2455.xml"/><Relationship Id="rId162" Type="http://schemas.openxmlformats.org/officeDocument/2006/relationships/customXml" Target="../ink/ink2490.xml"/><Relationship Id="rId183" Type="http://schemas.openxmlformats.org/officeDocument/2006/relationships/image" Target="../media/image1128.png"/><Relationship Id="rId2" Type="http://schemas.openxmlformats.org/officeDocument/2006/relationships/notesSlide" Target="../notesSlides/notesSlide25.xml"/><Relationship Id="rId29" Type="http://schemas.openxmlformats.org/officeDocument/2006/relationships/customXml" Target="../ink/ink2423.xml"/><Relationship Id="rId24" Type="http://schemas.openxmlformats.org/officeDocument/2006/relationships/image" Target="../media/image1049.png"/><Relationship Id="rId40" Type="http://schemas.openxmlformats.org/officeDocument/2006/relationships/image" Target="../media/image1057.png"/><Relationship Id="rId45" Type="http://schemas.openxmlformats.org/officeDocument/2006/relationships/customXml" Target="../ink/ink2431.xml"/><Relationship Id="rId66" Type="http://schemas.openxmlformats.org/officeDocument/2006/relationships/customXml" Target="../ink/ink2442.xml"/><Relationship Id="rId87" Type="http://schemas.openxmlformats.org/officeDocument/2006/relationships/image" Target="../media/image1080.png"/><Relationship Id="rId110" Type="http://schemas.openxmlformats.org/officeDocument/2006/relationships/customXml" Target="../ink/ink2464.xml"/><Relationship Id="rId115" Type="http://schemas.openxmlformats.org/officeDocument/2006/relationships/image" Target="../media/image1094.png"/><Relationship Id="rId131" Type="http://schemas.openxmlformats.org/officeDocument/2006/relationships/image" Target="../media/image1102.png"/><Relationship Id="rId136" Type="http://schemas.openxmlformats.org/officeDocument/2006/relationships/customXml" Target="../ink/ink2477.xml"/><Relationship Id="rId157" Type="http://schemas.openxmlformats.org/officeDocument/2006/relationships/image" Target="../media/image1115.png"/><Relationship Id="rId178" Type="http://schemas.openxmlformats.org/officeDocument/2006/relationships/customXml" Target="../ink/ink2498.xml"/><Relationship Id="rId61" Type="http://schemas.openxmlformats.org/officeDocument/2006/relationships/image" Target="../media/image1067.png"/><Relationship Id="rId82" Type="http://schemas.openxmlformats.org/officeDocument/2006/relationships/customXml" Target="../ink/ink2450.xml"/><Relationship Id="rId152" Type="http://schemas.openxmlformats.org/officeDocument/2006/relationships/customXml" Target="../ink/ink2485.xml"/><Relationship Id="rId173" Type="http://schemas.openxmlformats.org/officeDocument/2006/relationships/image" Target="../media/image1123.png"/><Relationship Id="rId19" Type="http://schemas.openxmlformats.org/officeDocument/2006/relationships/customXml" Target="../ink/ink2418.xml"/><Relationship Id="rId14" Type="http://schemas.openxmlformats.org/officeDocument/2006/relationships/image" Target="../media/image1044.png"/><Relationship Id="rId30" Type="http://schemas.openxmlformats.org/officeDocument/2006/relationships/image" Target="../media/image1052.png"/><Relationship Id="rId35" Type="http://schemas.openxmlformats.org/officeDocument/2006/relationships/customXml" Target="../ink/ink2426.xml"/><Relationship Id="rId56" Type="http://schemas.openxmlformats.org/officeDocument/2006/relationships/image" Target="../media/image1065.png"/><Relationship Id="rId77" Type="http://schemas.openxmlformats.org/officeDocument/2006/relationships/image" Target="../media/image1075.png"/><Relationship Id="rId100" Type="http://schemas.openxmlformats.org/officeDocument/2006/relationships/customXml" Target="../ink/ink2459.xml"/><Relationship Id="rId105" Type="http://schemas.openxmlformats.org/officeDocument/2006/relationships/image" Target="../media/image1089.png"/><Relationship Id="rId126" Type="http://schemas.openxmlformats.org/officeDocument/2006/relationships/customXml" Target="../ink/ink2472.xml"/><Relationship Id="rId147" Type="http://schemas.openxmlformats.org/officeDocument/2006/relationships/image" Target="../media/image1110.png"/><Relationship Id="rId168" Type="http://schemas.openxmlformats.org/officeDocument/2006/relationships/customXml" Target="../ink/ink2493.xml"/><Relationship Id="rId8" Type="http://schemas.openxmlformats.org/officeDocument/2006/relationships/image" Target="../media/image1041.png"/><Relationship Id="rId51" Type="http://schemas.openxmlformats.org/officeDocument/2006/relationships/customXml" Target="../ink/ink2434.xml"/><Relationship Id="rId72" Type="http://schemas.openxmlformats.org/officeDocument/2006/relationships/customXml" Target="../ink/ink2445.xml"/><Relationship Id="rId93" Type="http://schemas.openxmlformats.org/officeDocument/2006/relationships/image" Target="../media/image1083.png"/><Relationship Id="rId98" Type="http://schemas.openxmlformats.org/officeDocument/2006/relationships/customXml" Target="../ink/ink2458.xml"/><Relationship Id="rId121" Type="http://schemas.openxmlformats.org/officeDocument/2006/relationships/image" Target="../media/image1097.png"/><Relationship Id="rId142" Type="http://schemas.openxmlformats.org/officeDocument/2006/relationships/customXml" Target="../ink/ink2480.xml"/><Relationship Id="rId163" Type="http://schemas.openxmlformats.org/officeDocument/2006/relationships/image" Target="../media/image1118.png"/><Relationship Id="rId184" Type="http://schemas.openxmlformats.org/officeDocument/2006/relationships/customXml" Target="../ink/ink2501.xml"/><Relationship Id="rId189" Type="http://schemas.openxmlformats.org/officeDocument/2006/relationships/image" Target="../media/image1131.png"/><Relationship Id="rId3" Type="http://schemas.openxmlformats.org/officeDocument/2006/relationships/customXml" Target="../ink/ink2410.xml"/><Relationship Id="rId25" Type="http://schemas.openxmlformats.org/officeDocument/2006/relationships/customXml" Target="../ink/ink2421.xml"/><Relationship Id="rId46" Type="http://schemas.openxmlformats.org/officeDocument/2006/relationships/image" Target="../media/image1060.png"/><Relationship Id="rId67" Type="http://schemas.openxmlformats.org/officeDocument/2006/relationships/image" Target="../media/image1070.png"/><Relationship Id="rId116" Type="http://schemas.openxmlformats.org/officeDocument/2006/relationships/customXml" Target="../ink/ink2467.xml"/><Relationship Id="rId137" Type="http://schemas.openxmlformats.org/officeDocument/2006/relationships/image" Target="../media/image1105.png"/><Relationship Id="rId158" Type="http://schemas.openxmlformats.org/officeDocument/2006/relationships/customXml" Target="../ink/ink2488.xml"/><Relationship Id="rId20" Type="http://schemas.openxmlformats.org/officeDocument/2006/relationships/image" Target="../media/image1047.png"/><Relationship Id="rId41" Type="http://schemas.openxmlformats.org/officeDocument/2006/relationships/customXml" Target="../ink/ink2429.xml"/><Relationship Id="rId62" Type="http://schemas.openxmlformats.org/officeDocument/2006/relationships/customXml" Target="../ink/ink2440.xml"/><Relationship Id="rId83" Type="http://schemas.openxmlformats.org/officeDocument/2006/relationships/image" Target="../media/image1078.png"/><Relationship Id="rId88" Type="http://schemas.openxmlformats.org/officeDocument/2006/relationships/customXml" Target="../ink/ink2453.xml"/><Relationship Id="rId111" Type="http://schemas.openxmlformats.org/officeDocument/2006/relationships/image" Target="../media/image1092.png"/><Relationship Id="rId132" Type="http://schemas.openxmlformats.org/officeDocument/2006/relationships/customXml" Target="../ink/ink2475.xml"/><Relationship Id="rId153" Type="http://schemas.openxmlformats.org/officeDocument/2006/relationships/image" Target="../media/image1113.png"/><Relationship Id="rId174" Type="http://schemas.openxmlformats.org/officeDocument/2006/relationships/customXml" Target="../ink/ink2496.xml"/><Relationship Id="rId179" Type="http://schemas.openxmlformats.org/officeDocument/2006/relationships/image" Target="../media/image1126.png"/><Relationship Id="rId190" Type="http://schemas.openxmlformats.org/officeDocument/2006/relationships/customXml" Target="../ink/ink2504.xml"/><Relationship Id="rId15" Type="http://schemas.openxmlformats.org/officeDocument/2006/relationships/customXml" Target="../ink/ink2416.xml"/><Relationship Id="rId36" Type="http://schemas.openxmlformats.org/officeDocument/2006/relationships/image" Target="../media/image1055.png"/><Relationship Id="rId57" Type="http://schemas.openxmlformats.org/officeDocument/2006/relationships/customXml" Target="../ink/ink2437.xml"/><Relationship Id="rId106" Type="http://schemas.openxmlformats.org/officeDocument/2006/relationships/customXml" Target="../ink/ink2462.xml"/><Relationship Id="rId127" Type="http://schemas.openxmlformats.org/officeDocument/2006/relationships/image" Target="../media/image1100.png"/><Relationship Id="rId10" Type="http://schemas.openxmlformats.org/officeDocument/2006/relationships/image" Target="../media/image1042.png"/><Relationship Id="rId31" Type="http://schemas.openxmlformats.org/officeDocument/2006/relationships/customXml" Target="../ink/ink2424.xml"/><Relationship Id="rId52" Type="http://schemas.openxmlformats.org/officeDocument/2006/relationships/image" Target="../media/image1063.png"/><Relationship Id="rId73" Type="http://schemas.openxmlformats.org/officeDocument/2006/relationships/image" Target="../media/image1073.png"/><Relationship Id="rId78" Type="http://schemas.openxmlformats.org/officeDocument/2006/relationships/customXml" Target="../ink/ink2448.xml"/><Relationship Id="rId94" Type="http://schemas.openxmlformats.org/officeDocument/2006/relationships/customXml" Target="../ink/ink2456.xml"/><Relationship Id="rId99" Type="http://schemas.openxmlformats.org/officeDocument/2006/relationships/image" Target="../media/image1086.png"/><Relationship Id="rId101" Type="http://schemas.openxmlformats.org/officeDocument/2006/relationships/image" Target="../media/image1087.png"/><Relationship Id="rId122" Type="http://schemas.openxmlformats.org/officeDocument/2006/relationships/customXml" Target="../ink/ink2470.xml"/><Relationship Id="rId143" Type="http://schemas.openxmlformats.org/officeDocument/2006/relationships/image" Target="../media/image1108.png"/><Relationship Id="rId148" Type="http://schemas.openxmlformats.org/officeDocument/2006/relationships/customXml" Target="../ink/ink2483.xml"/><Relationship Id="rId164" Type="http://schemas.openxmlformats.org/officeDocument/2006/relationships/customXml" Target="../ink/ink2491.xml"/><Relationship Id="rId169" Type="http://schemas.openxmlformats.org/officeDocument/2006/relationships/image" Target="../media/image1121.png"/><Relationship Id="rId185" Type="http://schemas.openxmlformats.org/officeDocument/2006/relationships/image" Target="../media/image1129.png"/><Relationship Id="rId4" Type="http://schemas.openxmlformats.org/officeDocument/2006/relationships/image" Target="../media/image1039.png"/><Relationship Id="rId9" Type="http://schemas.openxmlformats.org/officeDocument/2006/relationships/customXml" Target="../ink/ink2413.xml"/><Relationship Id="rId180" Type="http://schemas.openxmlformats.org/officeDocument/2006/relationships/customXml" Target="../ink/ink2499.xml"/><Relationship Id="rId26" Type="http://schemas.openxmlformats.org/officeDocument/2006/relationships/image" Target="../media/image1050.png"/><Relationship Id="rId47" Type="http://schemas.openxmlformats.org/officeDocument/2006/relationships/customXml" Target="../ink/ink2432.xml"/><Relationship Id="rId68" Type="http://schemas.openxmlformats.org/officeDocument/2006/relationships/customXml" Target="../ink/ink2443.xml"/><Relationship Id="rId89" Type="http://schemas.openxmlformats.org/officeDocument/2006/relationships/image" Target="../media/image1081.png"/><Relationship Id="rId112" Type="http://schemas.openxmlformats.org/officeDocument/2006/relationships/customXml" Target="../ink/ink2465.xml"/><Relationship Id="rId133" Type="http://schemas.openxmlformats.org/officeDocument/2006/relationships/image" Target="../media/image1103.png"/><Relationship Id="rId154" Type="http://schemas.openxmlformats.org/officeDocument/2006/relationships/customXml" Target="../ink/ink2486.xml"/><Relationship Id="rId175" Type="http://schemas.openxmlformats.org/officeDocument/2006/relationships/image" Target="../media/image1124.png"/><Relationship Id="rId16" Type="http://schemas.openxmlformats.org/officeDocument/2006/relationships/image" Target="../media/image1045.png"/><Relationship Id="rId37" Type="http://schemas.openxmlformats.org/officeDocument/2006/relationships/customXml" Target="../ink/ink2427.xml"/><Relationship Id="rId58" Type="http://schemas.openxmlformats.org/officeDocument/2006/relationships/customXml" Target="../ink/ink2438.xml"/><Relationship Id="rId79" Type="http://schemas.openxmlformats.org/officeDocument/2006/relationships/image" Target="../media/image1076.png"/><Relationship Id="rId102" Type="http://schemas.openxmlformats.org/officeDocument/2006/relationships/customXml" Target="../ink/ink2460.xml"/><Relationship Id="rId123" Type="http://schemas.openxmlformats.org/officeDocument/2006/relationships/image" Target="../media/image1098.png"/><Relationship Id="rId144" Type="http://schemas.openxmlformats.org/officeDocument/2006/relationships/customXml" Target="../ink/ink2481.xml"/><Relationship Id="rId90" Type="http://schemas.openxmlformats.org/officeDocument/2006/relationships/customXml" Target="../ink/ink2454.xml"/><Relationship Id="rId165" Type="http://schemas.openxmlformats.org/officeDocument/2006/relationships/image" Target="../media/image1119.png"/><Relationship Id="rId186" Type="http://schemas.openxmlformats.org/officeDocument/2006/relationships/customXml" Target="../ink/ink2502.xml"/><Relationship Id="rId27" Type="http://schemas.openxmlformats.org/officeDocument/2006/relationships/customXml" Target="../ink/ink2422.xml"/><Relationship Id="rId48" Type="http://schemas.openxmlformats.org/officeDocument/2006/relationships/image" Target="../media/image1061.png"/><Relationship Id="rId69" Type="http://schemas.openxmlformats.org/officeDocument/2006/relationships/image" Target="../media/image1071.png"/><Relationship Id="rId113" Type="http://schemas.openxmlformats.org/officeDocument/2006/relationships/image" Target="../media/image1093.png"/><Relationship Id="rId134" Type="http://schemas.openxmlformats.org/officeDocument/2006/relationships/customXml" Target="../ink/ink2476.xml"/><Relationship Id="rId80" Type="http://schemas.openxmlformats.org/officeDocument/2006/relationships/customXml" Target="../ink/ink2449.xml"/><Relationship Id="rId155" Type="http://schemas.openxmlformats.org/officeDocument/2006/relationships/image" Target="../media/image1114.png"/><Relationship Id="rId176" Type="http://schemas.openxmlformats.org/officeDocument/2006/relationships/customXml" Target="../ink/ink2497.xml"/><Relationship Id="rId17" Type="http://schemas.openxmlformats.org/officeDocument/2006/relationships/customXml" Target="../ink/ink2417.xml"/><Relationship Id="rId38" Type="http://schemas.openxmlformats.org/officeDocument/2006/relationships/image" Target="../media/image1056.png"/><Relationship Id="rId59" Type="http://schemas.openxmlformats.org/officeDocument/2006/relationships/image" Target="../media/image1066.png"/><Relationship Id="rId103" Type="http://schemas.openxmlformats.org/officeDocument/2006/relationships/image" Target="../media/image1088.png"/><Relationship Id="rId124" Type="http://schemas.openxmlformats.org/officeDocument/2006/relationships/customXml" Target="../ink/ink2471.xml"/><Relationship Id="rId70" Type="http://schemas.openxmlformats.org/officeDocument/2006/relationships/customXml" Target="../ink/ink2444.xml"/><Relationship Id="rId91" Type="http://schemas.openxmlformats.org/officeDocument/2006/relationships/image" Target="../media/image1082.png"/><Relationship Id="rId145" Type="http://schemas.openxmlformats.org/officeDocument/2006/relationships/image" Target="../media/image1109.png"/><Relationship Id="rId166" Type="http://schemas.openxmlformats.org/officeDocument/2006/relationships/customXml" Target="../ink/ink2492.xml"/><Relationship Id="rId187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1051.png"/><Relationship Id="rId49" Type="http://schemas.openxmlformats.org/officeDocument/2006/relationships/customXml" Target="../ink/ink2433.xml"/><Relationship Id="rId114" Type="http://schemas.openxmlformats.org/officeDocument/2006/relationships/customXml" Target="../ink/ink2466.xml"/><Relationship Id="rId60" Type="http://schemas.openxmlformats.org/officeDocument/2006/relationships/customXml" Target="../ink/ink2439.xml"/><Relationship Id="rId81" Type="http://schemas.openxmlformats.org/officeDocument/2006/relationships/image" Target="../media/image1077.png"/><Relationship Id="rId135" Type="http://schemas.openxmlformats.org/officeDocument/2006/relationships/image" Target="../media/image1104.png"/><Relationship Id="rId156" Type="http://schemas.openxmlformats.org/officeDocument/2006/relationships/customXml" Target="../ink/ink2487.xml"/><Relationship Id="rId177" Type="http://schemas.openxmlformats.org/officeDocument/2006/relationships/image" Target="../media/image1125.png"/><Relationship Id="rId18" Type="http://schemas.openxmlformats.org/officeDocument/2006/relationships/image" Target="../media/image1046.png"/><Relationship Id="rId39" Type="http://schemas.openxmlformats.org/officeDocument/2006/relationships/customXml" Target="../ink/ink24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3.png"/><Relationship Id="rId18" Type="http://schemas.openxmlformats.org/officeDocument/2006/relationships/customXml" Target="../ink/ink2514.xml"/><Relationship Id="rId26" Type="http://schemas.openxmlformats.org/officeDocument/2006/relationships/customXml" Target="../ink/ink2518.xml"/><Relationship Id="rId39" Type="http://schemas.openxmlformats.org/officeDocument/2006/relationships/image" Target="../media/image1176.png"/><Relationship Id="rId21" Type="http://schemas.openxmlformats.org/officeDocument/2006/relationships/image" Target="../media/image1167.png"/><Relationship Id="rId34" Type="http://schemas.openxmlformats.org/officeDocument/2006/relationships/customXml" Target="../ink/ink2522.xml"/><Relationship Id="rId42" Type="http://schemas.openxmlformats.org/officeDocument/2006/relationships/customXml" Target="../ink/ink2526.xml"/><Relationship Id="rId47" Type="http://schemas.openxmlformats.org/officeDocument/2006/relationships/image" Target="../media/image1180.png"/><Relationship Id="rId50" Type="http://schemas.openxmlformats.org/officeDocument/2006/relationships/customXml" Target="../ink/ink2530.xml"/><Relationship Id="rId55" Type="http://schemas.openxmlformats.org/officeDocument/2006/relationships/image" Target="../media/image1184.png"/><Relationship Id="rId7" Type="http://schemas.openxmlformats.org/officeDocument/2006/relationships/image" Target="../media/image1160.png"/><Relationship Id="rId2" Type="http://schemas.openxmlformats.org/officeDocument/2006/relationships/customXml" Target="../ink/ink2506.xml"/><Relationship Id="rId16" Type="http://schemas.openxmlformats.org/officeDocument/2006/relationships/customXml" Target="../ink/ink2513.xml"/><Relationship Id="rId29" Type="http://schemas.openxmlformats.org/officeDocument/2006/relationships/image" Target="../media/image1171.png"/><Relationship Id="rId11" Type="http://schemas.openxmlformats.org/officeDocument/2006/relationships/image" Target="../media/image1162.png"/><Relationship Id="rId24" Type="http://schemas.openxmlformats.org/officeDocument/2006/relationships/customXml" Target="../ink/ink2517.xml"/><Relationship Id="rId32" Type="http://schemas.openxmlformats.org/officeDocument/2006/relationships/customXml" Target="../ink/ink2521.xml"/><Relationship Id="rId37" Type="http://schemas.openxmlformats.org/officeDocument/2006/relationships/image" Target="../media/image1175.png"/><Relationship Id="rId40" Type="http://schemas.openxmlformats.org/officeDocument/2006/relationships/customXml" Target="../ink/ink2525.xml"/><Relationship Id="rId45" Type="http://schemas.openxmlformats.org/officeDocument/2006/relationships/image" Target="../media/image1179.png"/><Relationship Id="rId53" Type="http://schemas.openxmlformats.org/officeDocument/2006/relationships/image" Target="../media/image1183.png"/><Relationship Id="rId58" Type="http://schemas.openxmlformats.org/officeDocument/2006/relationships/customXml" Target="../ink/ink2534.xml"/><Relationship Id="rId5" Type="http://schemas.openxmlformats.org/officeDocument/2006/relationships/image" Target="../media/image1159.png"/><Relationship Id="rId61" Type="http://schemas.openxmlformats.org/officeDocument/2006/relationships/image" Target="../media/image1187.png"/><Relationship Id="rId19" Type="http://schemas.openxmlformats.org/officeDocument/2006/relationships/image" Target="../media/image1166.png"/><Relationship Id="rId14" Type="http://schemas.openxmlformats.org/officeDocument/2006/relationships/customXml" Target="../ink/ink2512.xml"/><Relationship Id="rId22" Type="http://schemas.openxmlformats.org/officeDocument/2006/relationships/customXml" Target="../ink/ink2516.xml"/><Relationship Id="rId27" Type="http://schemas.openxmlformats.org/officeDocument/2006/relationships/image" Target="../media/image1170.png"/><Relationship Id="rId30" Type="http://schemas.openxmlformats.org/officeDocument/2006/relationships/customXml" Target="../ink/ink2520.xml"/><Relationship Id="rId35" Type="http://schemas.openxmlformats.org/officeDocument/2006/relationships/image" Target="../media/image1174.png"/><Relationship Id="rId43" Type="http://schemas.openxmlformats.org/officeDocument/2006/relationships/image" Target="../media/image1178.png"/><Relationship Id="rId48" Type="http://schemas.openxmlformats.org/officeDocument/2006/relationships/customXml" Target="../ink/ink2529.xml"/><Relationship Id="rId56" Type="http://schemas.openxmlformats.org/officeDocument/2006/relationships/customXml" Target="../ink/ink2533.xml"/><Relationship Id="rId8" Type="http://schemas.openxmlformats.org/officeDocument/2006/relationships/customXml" Target="../ink/ink2509.xml"/><Relationship Id="rId51" Type="http://schemas.openxmlformats.org/officeDocument/2006/relationships/image" Target="../media/image1182.png"/><Relationship Id="rId3" Type="http://schemas.openxmlformats.org/officeDocument/2006/relationships/image" Target="../media/image1158.png"/><Relationship Id="rId12" Type="http://schemas.openxmlformats.org/officeDocument/2006/relationships/customXml" Target="../ink/ink2511.xml"/><Relationship Id="rId17" Type="http://schemas.openxmlformats.org/officeDocument/2006/relationships/image" Target="../media/image1165.png"/><Relationship Id="rId25" Type="http://schemas.openxmlformats.org/officeDocument/2006/relationships/image" Target="../media/image1169.png"/><Relationship Id="rId33" Type="http://schemas.openxmlformats.org/officeDocument/2006/relationships/image" Target="../media/image1173.png"/><Relationship Id="rId38" Type="http://schemas.openxmlformats.org/officeDocument/2006/relationships/customXml" Target="../ink/ink2524.xml"/><Relationship Id="rId46" Type="http://schemas.openxmlformats.org/officeDocument/2006/relationships/customXml" Target="../ink/ink2528.xml"/><Relationship Id="rId59" Type="http://schemas.openxmlformats.org/officeDocument/2006/relationships/image" Target="../media/image1186.png"/><Relationship Id="rId20" Type="http://schemas.openxmlformats.org/officeDocument/2006/relationships/customXml" Target="../ink/ink2515.xml"/><Relationship Id="rId41" Type="http://schemas.openxmlformats.org/officeDocument/2006/relationships/image" Target="../media/image1177.png"/><Relationship Id="rId54" Type="http://schemas.openxmlformats.org/officeDocument/2006/relationships/customXml" Target="../ink/ink25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08.xml"/><Relationship Id="rId15" Type="http://schemas.openxmlformats.org/officeDocument/2006/relationships/image" Target="../media/image1164.png"/><Relationship Id="rId23" Type="http://schemas.openxmlformats.org/officeDocument/2006/relationships/image" Target="../media/image1168.png"/><Relationship Id="rId28" Type="http://schemas.openxmlformats.org/officeDocument/2006/relationships/customXml" Target="../ink/ink2519.xml"/><Relationship Id="rId36" Type="http://schemas.openxmlformats.org/officeDocument/2006/relationships/customXml" Target="../ink/ink2523.xml"/><Relationship Id="rId49" Type="http://schemas.openxmlformats.org/officeDocument/2006/relationships/image" Target="../media/image1181.png"/><Relationship Id="rId57" Type="http://schemas.openxmlformats.org/officeDocument/2006/relationships/image" Target="../media/image1185.png"/><Relationship Id="rId10" Type="http://schemas.openxmlformats.org/officeDocument/2006/relationships/customXml" Target="../ink/ink2510.xml"/><Relationship Id="rId31" Type="http://schemas.openxmlformats.org/officeDocument/2006/relationships/image" Target="../media/image1172.png"/><Relationship Id="rId44" Type="http://schemas.openxmlformats.org/officeDocument/2006/relationships/customXml" Target="../ink/ink2527.xml"/><Relationship Id="rId52" Type="http://schemas.openxmlformats.org/officeDocument/2006/relationships/customXml" Target="../ink/ink2531.xml"/><Relationship Id="rId60" Type="http://schemas.openxmlformats.org/officeDocument/2006/relationships/customXml" Target="../ink/ink2535.xml"/><Relationship Id="rId4" Type="http://schemas.openxmlformats.org/officeDocument/2006/relationships/customXml" Target="../ink/ink2507.xml"/><Relationship Id="rId9" Type="http://schemas.openxmlformats.org/officeDocument/2006/relationships/image" Target="../media/image1161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671" Type="http://schemas.openxmlformats.org/officeDocument/2006/relationships/image" Target="../media/image335.png"/><Relationship Id="rId21" Type="http://schemas.openxmlformats.org/officeDocument/2006/relationships/image" Target="../media/image10.png"/><Relationship Id="rId324" Type="http://schemas.openxmlformats.org/officeDocument/2006/relationships/customXml" Target="../ink/ink162.xml"/><Relationship Id="rId531" Type="http://schemas.openxmlformats.org/officeDocument/2006/relationships/image" Target="../media/image265.png"/><Relationship Id="rId629" Type="http://schemas.openxmlformats.org/officeDocument/2006/relationships/image" Target="../media/image314.png"/><Relationship Id="rId170" Type="http://schemas.openxmlformats.org/officeDocument/2006/relationships/customXml" Target="../ink/ink85.xml"/><Relationship Id="rId268" Type="http://schemas.openxmlformats.org/officeDocument/2006/relationships/customXml" Target="../ink/ink134.xml"/><Relationship Id="rId475" Type="http://schemas.openxmlformats.org/officeDocument/2006/relationships/image" Target="../media/image237.png"/><Relationship Id="rId682" Type="http://schemas.openxmlformats.org/officeDocument/2006/relationships/customXml" Target="../ink/ink341.xml"/><Relationship Id="rId32" Type="http://schemas.openxmlformats.org/officeDocument/2006/relationships/customXml" Target="../ink/ink16.xml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542" Type="http://schemas.openxmlformats.org/officeDocument/2006/relationships/customXml" Target="../ink/ink271.xml"/><Relationship Id="rId181" Type="http://schemas.openxmlformats.org/officeDocument/2006/relationships/image" Target="../media/image90.png"/><Relationship Id="rId402" Type="http://schemas.openxmlformats.org/officeDocument/2006/relationships/customXml" Target="../ink/ink201.xml"/><Relationship Id="rId279" Type="http://schemas.openxmlformats.org/officeDocument/2006/relationships/image" Target="../media/image139.png"/><Relationship Id="rId486" Type="http://schemas.openxmlformats.org/officeDocument/2006/relationships/customXml" Target="../ink/ink243.xml"/><Relationship Id="rId693" Type="http://schemas.openxmlformats.org/officeDocument/2006/relationships/image" Target="../media/image346.png"/><Relationship Id="rId707" Type="http://schemas.openxmlformats.org/officeDocument/2006/relationships/image" Target="../media/image353.png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346" Type="http://schemas.openxmlformats.org/officeDocument/2006/relationships/customXml" Target="../ink/ink173.xml"/><Relationship Id="rId553" Type="http://schemas.openxmlformats.org/officeDocument/2006/relationships/image" Target="../media/image276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06.png"/><Relationship Id="rId497" Type="http://schemas.openxmlformats.org/officeDocument/2006/relationships/image" Target="../media/image248.png"/><Relationship Id="rId620" Type="http://schemas.openxmlformats.org/officeDocument/2006/relationships/customXml" Target="../ink/ink310.xml"/><Relationship Id="rId718" Type="http://schemas.openxmlformats.org/officeDocument/2006/relationships/customXml" Target="../ink/ink359.xml"/><Relationship Id="rId357" Type="http://schemas.openxmlformats.org/officeDocument/2006/relationships/image" Target="../media/image178.png"/><Relationship Id="rId54" Type="http://schemas.openxmlformats.org/officeDocument/2006/relationships/customXml" Target="../ink/ink27.xml"/><Relationship Id="rId217" Type="http://schemas.openxmlformats.org/officeDocument/2006/relationships/image" Target="../media/image108.png"/><Relationship Id="rId564" Type="http://schemas.openxmlformats.org/officeDocument/2006/relationships/customXml" Target="../ink/ink282.xml"/><Relationship Id="rId424" Type="http://schemas.openxmlformats.org/officeDocument/2006/relationships/customXml" Target="../ink/ink212.xml"/><Relationship Id="rId631" Type="http://schemas.openxmlformats.org/officeDocument/2006/relationships/image" Target="../media/image315.png"/><Relationship Id="rId729" Type="http://schemas.openxmlformats.org/officeDocument/2006/relationships/image" Target="../media/image364.png"/><Relationship Id="rId270" Type="http://schemas.openxmlformats.org/officeDocument/2006/relationships/customXml" Target="../ink/ink135.xml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575" Type="http://schemas.openxmlformats.org/officeDocument/2006/relationships/image" Target="../media/image287.png"/><Relationship Id="rId228" Type="http://schemas.openxmlformats.org/officeDocument/2006/relationships/customXml" Target="../ink/ink114.xml"/><Relationship Id="rId435" Type="http://schemas.openxmlformats.org/officeDocument/2006/relationships/image" Target="../media/image217.png"/><Relationship Id="rId642" Type="http://schemas.openxmlformats.org/officeDocument/2006/relationships/customXml" Target="../ink/ink321.xml"/><Relationship Id="rId281" Type="http://schemas.openxmlformats.org/officeDocument/2006/relationships/image" Target="../media/image140.png"/><Relationship Id="rId502" Type="http://schemas.openxmlformats.org/officeDocument/2006/relationships/customXml" Target="../ink/ink251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image" Target="../media/image189.png"/><Relationship Id="rId586" Type="http://schemas.openxmlformats.org/officeDocument/2006/relationships/customXml" Target="../ink/ink293.xml"/><Relationship Id="rId7" Type="http://schemas.openxmlformats.org/officeDocument/2006/relationships/image" Target="../media/image3.png"/><Relationship Id="rId239" Type="http://schemas.openxmlformats.org/officeDocument/2006/relationships/image" Target="../media/image119.png"/><Relationship Id="rId446" Type="http://schemas.openxmlformats.org/officeDocument/2006/relationships/customXml" Target="../ink/ink223.xml"/><Relationship Id="rId653" Type="http://schemas.openxmlformats.org/officeDocument/2006/relationships/image" Target="../media/image326.png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87" Type="http://schemas.openxmlformats.org/officeDocument/2006/relationships/image" Target="../media/image43.png"/><Relationship Id="rId513" Type="http://schemas.openxmlformats.org/officeDocument/2006/relationships/image" Target="../media/image256.png"/><Relationship Id="rId597" Type="http://schemas.openxmlformats.org/officeDocument/2006/relationships/image" Target="../media/image298.png"/><Relationship Id="rId720" Type="http://schemas.openxmlformats.org/officeDocument/2006/relationships/customXml" Target="../ink/ink360.xml"/><Relationship Id="rId152" Type="http://schemas.openxmlformats.org/officeDocument/2006/relationships/customXml" Target="../ink/ink76.xml"/><Relationship Id="rId457" Type="http://schemas.openxmlformats.org/officeDocument/2006/relationships/image" Target="../media/image228.png"/><Relationship Id="rId664" Type="http://schemas.openxmlformats.org/officeDocument/2006/relationships/customXml" Target="../ink/ink332.xml"/><Relationship Id="rId14" Type="http://schemas.openxmlformats.org/officeDocument/2006/relationships/customXml" Target="../ink/ink7.xml"/><Relationship Id="rId317" Type="http://schemas.openxmlformats.org/officeDocument/2006/relationships/image" Target="../media/image158.png"/><Relationship Id="rId524" Type="http://schemas.openxmlformats.org/officeDocument/2006/relationships/customXml" Target="../ink/ink262.xml"/><Relationship Id="rId731" Type="http://schemas.openxmlformats.org/officeDocument/2006/relationships/image" Target="../media/image365.png"/><Relationship Id="rId98" Type="http://schemas.openxmlformats.org/officeDocument/2006/relationships/customXml" Target="../ink/ink49.xml"/><Relationship Id="rId163" Type="http://schemas.openxmlformats.org/officeDocument/2006/relationships/image" Target="../media/image81.png"/><Relationship Id="rId370" Type="http://schemas.openxmlformats.org/officeDocument/2006/relationships/customXml" Target="../ink/ink185.xml"/><Relationship Id="rId230" Type="http://schemas.openxmlformats.org/officeDocument/2006/relationships/customXml" Target="../ink/ink115.xml"/><Relationship Id="rId468" Type="http://schemas.openxmlformats.org/officeDocument/2006/relationships/customXml" Target="../ink/ink234.xml"/><Relationship Id="rId675" Type="http://schemas.openxmlformats.org/officeDocument/2006/relationships/image" Target="../media/image337.png"/><Relationship Id="rId25" Type="http://schemas.openxmlformats.org/officeDocument/2006/relationships/image" Target="../media/image12.png"/><Relationship Id="rId328" Type="http://schemas.openxmlformats.org/officeDocument/2006/relationships/customXml" Target="../ink/ink164.xml"/><Relationship Id="rId535" Type="http://schemas.openxmlformats.org/officeDocument/2006/relationships/image" Target="../media/image267.png"/><Relationship Id="rId742" Type="http://schemas.openxmlformats.org/officeDocument/2006/relationships/customXml" Target="../ink/ink371.xml"/><Relationship Id="rId174" Type="http://schemas.openxmlformats.org/officeDocument/2006/relationships/customXml" Target="../ink/ink87.xml"/><Relationship Id="rId381" Type="http://schemas.openxmlformats.org/officeDocument/2006/relationships/image" Target="../media/image190.png"/><Relationship Id="rId602" Type="http://schemas.openxmlformats.org/officeDocument/2006/relationships/customXml" Target="../ink/ink301.xml"/><Relationship Id="rId241" Type="http://schemas.openxmlformats.org/officeDocument/2006/relationships/image" Target="../media/image120.png"/><Relationship Id="rId479" Type="http://schemas.openxmlformats.org/officeDocument/2006/relationships/image" Target="../media/image239.png"/><Relationship Id="rId686" Type="http://schemas.openxmlformats.org/officeDocument/2006/relationships/customXml" Target="../ink/ink343.xml"/><Relationship Id="rId36" Type="http://schemas.openxmlformats.org/officeDocument/2006/relationships/customXml" Target="../ink/ink18.xml"/><Relationship Id="rId339" Type="http://schemas.openxmlformats.org/officeDocument/2006/relationships/image" Target="../media/image169.png"/><Relationship Id="rId546" Type="http://schemas.openxmlformats.org/officeDocument/2006/relationships/customXml" Target="../ink/ink273.xml"/><Relationship Id="rId753" Type="http://schemas.openxmlformats.org/officeDocument/2006/relationships/image" Target="../media/image376.png"/><Relationship Id="rId101" Type="http://schemas.openxmlformats.org/officeDocument/2006/relationships/image" Target="../media/image50.png"/><Relationship Id="rId185" Type="http://schemas.openxmlformats.org/officeDocument/2006/relationships/image" Target="../media/image92.png"/><Relationship Id="rId406" Type="http://schemas.openxmlformats.org/officeDocument/2006/relationships/customXml" Target="../ink/ink203.xml"/><Relationship Id="rId392" Type="http://schemas.openxmlformats.org/officeDocument/2006/relationships/customXml" Target="../ink/ink196.xml"/><Relationship Id="rId613" Type="http://schemas.openxmlformats.org/officeDocument/2006/relationships/image" Target="../media/image306.png"/><Relationship Id="rId697" Type="http://schemas.openxmlformats.org/officeDocument/2006/relationships/image" Target="../media/image348.png"/><Relationship Id="rId252" Type="http://schemas.openxmlformats.org/officeDocument/2006/relationships/customXml" Target="../ink/ink126.xml"/><Relationship Id="rId47" Type="http://schemas.openxmlformats.org/officeDocument/2006/relationships/image" Target="../media/image23.png"/><Relationship Id="rId112" Type="http://schemas.openxmlformats.org/officeDocument/2006/relationships/customXml" Target="../ink/ink56.xml"/><Relationship Id="rId557" Type="http://schemas.openxmlformats.org/officeDocument/2006/relationships/image" Target="../media/image278.png"/><Relationship Id="rId196" Type="http://schemas.openxmlformats.org/officeDocument/2006/relationships/customXml" Target="../ink/ink98.xml"/><Relationship Id="rId417" Type="http://schemas.openxmlformats.org/officeDocument/2006/relationships/image" Target="../media/image208.png"/><Relationship Id="rId624" Type="http://schemas.openxmlformats.org/officeDocument/2006/relationships/customXml" Target="../ink/ink312.xml"/><Relationship Id="rId263" Type="http://schemas.openxmlformats.org/officeDocument/2006/relationships/image" Target="../media/image131.png"/><Relationship Id="rId470" Type="http://schemas.openxmlformats.org/officeDocument/2006/relationships/customXml" Target="../ink/ink235.xml"/><Relationship Id="rId58" Type="http://schemas.openxmlformats.org/officeDocument/2006/relationships/customXml" Target="../ink/ink29.xml"/><Relationship Id="rId123" Type="http://schemas.openxmlformats.org/officeDocument/2006/relationships/image" Target="../media/image61.png"/><Relationship Id="rId330" Type="http://schemas.openxmlformats.org/officeDocument/2006/relationships/customXml" Target="../ink/ink165.xml"/><Relationship Id="rId568" Type="http://schemas.openxmlformats.org/officeDocument/2006/relationships/customXml" Target="../ink/ink284.xml"/><Relationship Id="rId428" Type="http://schemas.openxmlformats.org/officeDocument/2006/relationships/customXml" Target="../ink/ink214.xml"/><Relationship Id="rId635" Type="http://schemas.openxmlformats.org/officeDocument/2006/relationships/image" Target="../media/image317.png"/><Relationship Id="rId274" Type="http://schemas.openxmlformats.org/officeDocument/2006/relationships/customXml" Target="../ink/ink137.xml"/><Relationship Id="rId481" Type="http://schemas.openxmlformats.org/officeDocument/2006/relationships/image" Target="../media/image240.png"/><Relationship Id="rId702" Type="http://schemas.openxmlformats.org/officeDocument/2006/relationships/customXml" Target="../ink/ink351.xml"/><Relationship Id="rId69" Type="http://schemas.openxmlformats.org/officeDocument/2006/relationships/image" Target="../media/image34.png"/><Relationship Id="rId134" Type="http://schemas.openxmlformats.org/officeDocument/2006/relationships/customXml" Target="../ink/ink67.xml"/><Relationship Id="rId579" Type="http://schemas.openxmlformats.org/officeDocument/2006/relationships/image" Target="../media/image289.png"/><Relationship Id="rId341" Type="http://schemas.openxmlformats.org/officeDocument/2006/relationships/image" Target="../media/image170.png"/><Relationship Id="rId439" Type="http://schemas.openxmlformats.org/officeDocument/2006/relationships/image" Target="../media/image219.png"/><Relationship Id="rId646" Type="http://schemas.openxmlformats.org/officeDocument/2006/relationships/customXml" Target="../ink/ink323.xml"/><Relationship Id="rId201" Type="http://schemas.openxmlformats.org/officeDocument/2006/relationships/image" Target="../media/image100.png"/><Relationship Id="rId285" Type="http://schemas.openxmlformats.org/officeDocument/2006/relationships/image" Target="../media/image142.png"/><Relationship Id="rId506" Type="http://schemas.openxmlformats.org/officeDocument/2006/relationships/customXml" Target="../ink/ink253.xml"/><Relationship Id="rId492" Type="http://schemas.openxmlformats.org/officeDocument/2006/relationships/customXml" Target="../ink/ink246.xml"/><Relationship Id="rId713" Type="http://schemas.openxmlformats.org/officeDocument/2006/relationships/image" Target="../media/image356.png"/><Relationship Id="rId145" Type="http://schemas.openxmlformats.org/officeDocument/2006/relationships/image" Target="../media/image72.png"/><Relationship Id="rId352" Type="http://schemas.openxmlformats.org/officeDocument/2006/relationships/customXml" Target="../ink/ink176.xml"/><Relationship Id="rId212" Type="http://schemas.openxmlformats.org/officeDocument/2006/relationships/customXml" Target="../ink/ink106.xml"/><Relationship Id="rId657" Type="http://schemas.openxmlformats.org/officeDocument/2006/relationships/image" Target="../media/image328.png"/><Relationship Id="rId296" Type="http://schemas.openxmlformats.org/officeDocument/2006/relationships/customXml" Target="../ink/ink148.xml"/><Relationship Id="rId517" Type="http://schemas.openxmlformats.org/officeDocument/2006/relationships/image" Target="../media/image258.png"/><Relationship Id="rId724" Type="http://schemas.openxmlformats.org/officeDocument/2006/relationships/customXml" Target="../ink/ink362.xml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363" Type="http://schemas.openxmlformats.org/officeDocument/2006/relationships/image" Target="../media/image181.png"/><Relationship Id="rId570" Type="http://schemas.openxmlformats.org/officeDocument/2006/relationships/customXml" Target="../ink/ink285.xml"/><Relationship Id="rId223" Type="http://schemas.openxmlformats.org/officeDocument/2006/relationships/image" Target="../media/image111.png"/><Relationship Id="rId430" Type="http://schemas.openxmlformats.org/officeDocument/2006/relationships/customXml" Target="../ink/ink215.xml"/><Relationship Id="rId668" Type="http://schemas.openxmlformats.org/officeDocument/2006/relationships/customXml" Target="../ink/ink334.xml"/><Relationship Id="rId18" Type="http://schemas.openxmlformats.org/officeDocument/2006/relationships/customXml" Target="../ink/ink9.xml"/><Relationship Id="rId528" Type="http://schemas.openxmlformats.org/officeDocument/2006/relationships/customXml" Target="../ink/ink264.xml"/><Relationship Id="rId735" Type="http://schemas.openxmlformats.org/officeDocument/2006/relationships/image" Target="../media/image367.png"/><Relationship Id="rId167" Type="http://schemas.openxmlformats.org/officeDocument/2006/relationships/image" Target="../media/image83.png"/><Relationship Id="rId374" Type="http://schemas.openxmlformats.org/officeDocument/2006/relationships/customXml" Target="../ink/ink187.xml"/><Relationship Id="rId581" Type="http://schemas.openxmlformats.org/officeDocument/2006/relationships/image" Target="../media/image290.png"/><Relationship Id="rId71" Type="http://schemas.openxmlformats.org/officeDocument/2006/relationships/image" Target="../media/image35.png"/><Relationship Id="rId234" Type="http://schemas.openxmlformats.org/officeDocument/2006/relationships/customXml" Target="../ink/ink117.xml"/><Relationship Id="rId679" Type="http://schemas.openxmlformats.org/officeDocument/2006/relationships/image" Target="../media/image339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441" Type="http://schemas.openxmlformats.org/officeDocument/2006/relationships/image" Target="../media/image220.png"/><Relationship Id="rId539" Type="http://schemas.openxmlformats.org/officeDocument/2006/relationships/image" Target="../media/image269.png"/><Relationship Id="rId746" Type="http://schemas.openxmlformats.org/officeDocument/2006/relationships/customXml" Target="../ink/ink373.xml"/><Relationship Id="rId178" Type="http://schemas.openxmlformats.org/officeDocument/2006/relationships/customXml" Target="../ink/ink89.xml"/><Relationship Id="rId301" Type="http://schemas.openxmlformats.org/officeDocument/2006/relationships/image" Target="../media/image150.png"/><Relationship Id="rId82" Type="http://schemas.openxmlformats.org/officeDocument/2006/relationships/customXml" Target="../ink/ink41.xml"/><Relationship Id="rId385" Type="http://schemas.openxmlformats.org/officeDocument/2006/relationships/image" Target="../media/image192.png"/><Relationship Id="rId592" Type="http://schemas.openxmlformats.org/officeDocument/2006/relationships/customXml" Target="../ink/ink296.xml"/><Relationship Id="rId606" Type="http://schemas.openxmlformats.org/officeDocument/2006/relationships/customXml" Target="../ink/ink303.xml"/><Relationship Id="rId245" Type="http://schemas.openxmlformats.org/officeDocument/2006/relationships/image" Target="../media/image122.png"/><Relationship Id="rId452" Type="http://schemas.openxmlformats.org/officeDocument/2006/relationships/customXml" Target="../ink/ink226.xml"/><Relationship Id="rId105" Type="http://schemas.openxmlformats.org/officeDocument/2006/relationships/image" Target="../media/image52.png"/><Relationship Id="rId312" Type="http://schemas.openxmlformats.org/officeDocument/2006/relationships/customXml" Target="../ink/ink156.xml"/><Relationship Id="rId757" Type="http://schemas.openxmlformats.org/officeDocument/2006/relationships/image" Target="../media/image378.png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96" Type="http://schemas.openxmlformats.org/officeDocument/2006/relationships/customXml" Target="../ink/ink198.xml"/><Relationship Id="rId617" Type="http://schemas.openxmlformats.org/officeDocument/2006/relationships/image" Target="../media/image308.png"/><Relationship Id="rId256" Type="http://schemas.openxmlformats.org/officeDocument/2006/relationships/customXml" Target="../ink/ink128.xml"/><Relationship Id="rId463" Type="http://schemas.openxmlformats.org/officeDocument/2006/relationships/image" Target="../media/image231.png"/><Relationship Id="rId670" Type="http://schemas.openxmlformats.org/officeDocument/2006/relationships/customXml" Target="../ink/ink335.xml"/><Relationship Id="rId116" Type="http://schemas.openxmlformats.org/officeDocument/2006/relationships/customXml" Target="../ink/ink58.xml"/><Relationship Id="rId323" Type="http://schemas.openxmlformats.org/officeDocument/2006/relationships/image" Target="../media/image161.png"/><Relationship Id="rId530" Type="http://schemas.openxmlformats.org/officeDocument/2006/relationships/customXml" Target="../ink/ink265.xml"/><Relationship Id="rId20" Type="http://schemas.openxmlformats.org/officeDocument/2006/relationships/customXml" Target="../ink/ink10.xml"/><Relationship Id="rId628" Type="http://schemas.openxmlformats.org/officeDocument/2006/relationships/customXml" Target="../ink/ink314.xml"/><Relationship Id="rId267" Type="http://schemas.openxmlformats.org/officeDocument/2006/relationships/image" Target="../media/image133.png"/><Relationship Id="rId474" Type="http://schemas.openxmlformats.org/officeDocument/2006/relationships/customXml" Target="../ink/ink237.xml"/><Relationship Id="rId127" Type="http://schemas.openxmlformats.org/officeDocument/2006/relationships/image" Target="../media/image63.png"/><Relationship Id="rId681" Type="http://schemas.openxmlformats.org/officeDocument/2006/relationships/image" Target="../media/image340.png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84.png"/><Relationship Id="rId334" Type="http://schemas.openxmlformats.org/officeDocument/2006/relationships/customXml" Target="../ink/ink167.xml"/><Relationship Id="rId376" Type="http://schemas.openxmlformats.org/officeDocument/2006/relationships/customXml" Target="../ink/ink188.xml"/><Relationship Id="rId541" Type="http://schemas.openxmlformats.org/officeDocument/2006/relationships/image" Target="../media/image270.png"/><Relationship Id="rId583" Type="http://schemas.openxmlformats.org/officeDocument/2006/relationships/image" Target="../media/image291.png"/><Relationship Id="rId639" Type="http://schemas.openxmlformats.org/officeDocument/2006/relationships/image" Target="../media/image319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36" Type="http://schemas.openxmlformats.org/officeDocument/2006/relationships/customXml" Target="../ink/ink118.xml"/><Relationship Id="rId278" Type="http://schemas.openxmlformats.org/officeDocument/2006/relationships/customXml" Target="../ink/ink139.xml"/><Relationship Id="rId401" Type="http://schemas.openxmlformats.org/officeDocument/2006/relationships/image" Target="../media/image200.png"/><Relationship Id="rId443" Type="http://schemas.openxmlformats.org/officeDocument/2006/relationships/image" Target="../media/image221.png"/><Relationship Id="rId650" Type="http://schemas.openxmlformats.org/officeDocument/2006/relationships/customXml" Target="../ink/ink325.xml"/><Relationship Id="rId303" Type="http://schemas.openxmlformats.org/officeDocument/2006/relationships/image" Target="../media/image151.png"/><Relationship Id="rId485" Type="http://schemas.openxmlformats.org/officeDocument/2006/relationships/image" Target="../media/image242.png"/><Relationship Id="rId692" Type="http://schemas.openxmlformats.org/officeDocument/2006/relationships/customXml" Target="../ink/ink346.xml"/><Relationship Id="rId706" Type="http://schemas.openxmlformats.org/officeDocument/2006/relationships/customXml" Target="../ink/ink353.xml"/><Relationship Id="rId748" Type="http://schemas.openxmlformats.org/officeDocument/2006/relationships/customXml" Target="../ink/ink374.xml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387" Type="http://schemas.openxmlformats.org/officeDocument/2006/relationships/image" Target="../media/image193.png"/><Relationship Id="rId510" Type="http://schemas.openxmlformats.org/officeDocument/2006/relationships/customXml" Target="../ink/ink255.xml"/><Relationship Id="rId552" Type="http://schemas.openxmlformats.org/officeDocument/2006/relationships/customXml" Target="../ink/ink276.xml"/><Relationship Id="rId594" Type="http://schemas.openxmlformats.org/officeDocument/2006/relationships/customXml" Target="../ink/ink297.xml"/><Relationship Id="rId608" Type="http://schemas.openxmlformats.org/officeDocument/2006/relationships/customXml" Target="../ink/ink304.xml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412" Type="http://schemas.openxmlformats.org/officeDocument/2006/relationships/customXml" Target="../ink/ink206.xml"/><Relationship Id="rId107" Type="http://schemas.openxmlformats.org/officeDocument/2006/relationships/image" Target="../media/image53.png"/><Relationship Id="rId289" Type="http://schemas.openxmlformats.org/officeDocument/2006/relationships/image" Target="../media/image144.png"/><Relationship Id="rId454" Type="http://schemas.openxmlformats.org/officeDocument/2006/relationships/customXml" Target="../ink/ink227.xml"/><Relationship Id="rId496" Type="http://schemas.openxmlformats.org/officeDocument/2006/relationships/customXml" Target="../ink/ink248.xml"/><Relationship Id="rId661" Type="http://schemas.openxmlformats.org/officeDocument/2006/relationships/image" Target="../media/image330.png"/><Relationship Id="rId717" Type="http://schemas.openxmlformats.org/officeDocument/2006/relationships/image" Target="../media/image358.png"/><Relationship Id="rId759" Type="http://schemas.openxmlformats.org/officeDocument/2006/relationships/image" Target="../media/image379.png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customXml" Target="../ink/ink199.xml"/><Relationship Id="rId521" Type="http://schemas.openxmlformats.org/officeDocument/2006/relationships/image" Target="../media/image260.png"/><Relationship Id="rId563" Type="http://schemas.openxmlformats.org/officeDocument/2006/relationships/image" Target="../media/image281.png"/><Relationship Id="rId619" Type="http://schemas.openxmlformats.org/officeDocument/2006/relationships/image" Target="../media/image309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211.png"/><Relationship Id="rId258" Type="http://schemas.openxmlformats.org/officeDocument/2006/relationships/customXml" Target="../ink/ink129.xml"/><Relationship Id="rId465" Type="http://schemas.openxmlformats.org/officeDocument/2006/relationships/image" Target="../media/image232.png"/><Relationship Id="rId630" Type="http://schemas.openxmlformats.org/officeDocument/2006/relationships/customXml" Target="../ink/ink315.xml"/><Relationship Id="rId672" Type="http://schemas.openxmlformats.org/officeDocument/2006/relationships/customXml" Target="../ink/ink336.xml"/><Relationship Id="rId728" Type="http://schemas.openxmlformats.org/officeDocument/2006/relationships/customXml" Target="../ink/ink364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367" Type="http://schemas.openxmlformats.org/officeDocument/2006/relationships/image" Target="../media/image183.png"/><Relationship Id="rId532" Type="http://schemas.openxmlformats.org/officeDocument/2006/relationships/customXml" Target="../ink/ink266.xml"/><Relationship Id="rId574" Type="http://schemas.openxmlformats.org/officeDocument/2006/relationships/customXml" Target="../ink/ink287.xml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434" Type="http://schemas.openxmlformats.org/officeDocument/2006/relationships/customXml" Target="../ink/ink217.xml"/><Relationship Id="rId476" Type="http://schemas.openxmlformats.org/officeDocument/2006/relationships/customXml" Target="../ink/ink238.xml"/><Relationship Id="rId641" Type="http://schemas.openxmlformats.org/officeDocument/2006/relationships/image" Target="../media/image320.png"/><Relationship Id="rId683" Type="http://schemas.openxmlformats.org/officeDocument/2006/relationships/image" Target="../media/image341.png"/><Relationship Id="rId739" Type="http://schemas.openxmlformats.org/officeDocument/2006/relationships/image" Target="../media/image369.png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501" Type="http://schemas.openxmlformats.org/officeDocument/2006/relationships/image" Target="../media/image250.png"/><Relationship Id="rId543" Type="http://schemas.openxmlformats.org/officeDocument/2006/relationships/image" Target="../media/image271.png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403" Type="http://schemas.openxmlformats.org/officeDocument/2006/relationships/image" Target="../media/image201.png"/><Relationship Id="rId585" Type="http://schemas.openxmlformats.org/officeDocument/2006/relationships/image" Target="../media/image292.png"/><Relationship Id="rId750" Type="http://schemas.openxmlformats.org/officeDocument/2006/relationships/customXml" Target="../ink/ink375.xml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22.png"/><Relationship Id="rId487" Type="http://schemas.openxmlformats.org/officeDocument/2006/relationships/image" Target="../media/image243.png"/><Relationship Id="rId610" Type="http://schemas.openxmlformats.org/officeDocument/2006/relationships/customXml" Target="../ink/ink305.xml"/><Relationship Id="rId652" Type="http://schemas.openxmlformats.org/officeDocument/2006/relationships/customXml" Target="../ink/ink326.xml"/><Relationship Id="rId694" Type="http://schemas.openxmlformats.org/officeDocument/2006/relationships/customXml" Target="../ink/ink347.xml"/><Relationship Id="rId708" Type="http://schemas.openxmlformats.org/officeDocument/2006/relationships/customXml" Target="../ink/ink354.xml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347" Type="http://schemas.openxmlformats.org/officeDocument/2006/relationships/image" Target="../media/image173.png"/><Relationship Id="rId512" Type="http://schemas.openxmlformats.org/officeDocument/2006/relationships/customXml" Target="../ink/ink256.xml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389" Type="http://schemas.openxmlformats.org/officeDocument/2006/relationships/image" Target="../media/image194.png"/><Relationship Id="rId554" Type="http://schemas.openxmlformats.org/officeDocument/2006/relationships/customXml" Target="../ink/ink277.xml"/><Relationship Id="rId596" Type="http://schemas.openxmlformats.org/officeDocument/2006/relationships/customXml" Target="../ink/ink298.xml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414" Type="http://schemas.openxmlformats.org/officeDocument/2006/relationships/customXml" Target="../ink/ink207.xml"/><Relationship Id="rId456" Type="http://schemas.openxmlformats.org/officeDocument/2006/relationships/customXml" Target="../ink/ink228.xml"/><Relationship Id="rId498" Type="http://schemas.openxmlformats.org/officeDocument/2006/relationships/customXml" Target="../ink/ink249.xml"/><Relationship Id="rId621" Type="http://schemas.openxmlformats.org/officeDocument/2006/relationships/image" Target="../media/image310.png"/><Relationship Id="rId663" Type="http://schemas.openxmlformats.org/officeDocument/2006/relationships/image" Target="../media/image331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23" Type="http://schemas.openxmlformats.org/officeDocument/2006/relationships/image" Target="../media/image261.png"/><Relationship Id="rId719" Type="http://schemas.openxmlformats.org/officeDocument/2006/relationships/image" Target="../media/image359.png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565" Type="http://schemas.openxmlformats.org/officeDocument/2006/relationships/image" Target="../media/image282.png"/><Relationship Id="rId730" Type="http://schemas.openxmlformats.org/officeDocument/2006/relationships/customXml" Target="../ink/ink365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image" Target="../media/image212.png"/><Relationship Id="rId467" Type="http://schemas.openxmlformats.org/officeDocument/2006/relationships/image" Target="../media/image233.png"/><Relationship Id="rId632" Type="http://schemas.openxmlformats.org/officeDocument/2006/relationships/customXml" Target="../ink/ink316.xml"/><Relationship Id="rId271" Type="http://schemas.openxmlformats.org/officeDocument/2006/relationships/image" Target="../media/image135.png"/><Relationship Id="rId674" Type="http://schemas.openxmlformats.org/officeDocument/2006/relationships/customXml" Target="../ink/ink337.xml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image" Target="../media/image163.png"/><Relationship Id="rId369" Type="http://schemas.openxmlformats.org/officeDocument/2006/relationships/image" Target="../media/image184.png"/><Relationship Id="rId534" Type="http://schemas.openxmlformats.org/officeDocument/2006/relationships/customXml" Target="../ink/ink267.xml"/><Relationship Id="rId576" Type="http://schemas.openxmlformats.org/officeDocument/2006/relationships/customXml" Target="../ink/ink288.xml"/><Relationship Id="rId741" Type="http://schemas.openxmlformats.org/officeDocument/2006/relationships/image" Target="../media/image370.png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380" Type="http://schemas.openxmlformats.org/officeDocument/2006/relationships/customXml" Target="../ink/ink190.xml"/><Relationship Id="rId436" Type="http://schemas.openxmlformats.org/officeDocument/2006/relationships/customXml" Target="../ink/ink218.xml"/><Relationship Id="rId601" Type="http://schemas.openxmlformats.org/officeDocument/2006/relationships/image" Target="../media/image300.png"/><Relationship Id="rId643" Type="http://schemas.openxmlformats.org/officeDocument/2006/relationships/image" Target="../media/image321.png"/><Relationship Id="rId240" Type="http://schemas.openxmlformats.org/officeDocument/2006/relationships/customXml" Target="../ink/ink120.xml"/><Relationship Id="rId478" Type="http://schemas.openxmlformats.org/officeDocument/2006/relationships/customXml" Target="../ink/ink239.xml"/><Relationship Id="rId685" Type="http://schemas.openxmlformats.org/officeDocument/2006/relationships/image" Target="../media/image342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503" Type="http://schemas.openxmlformats.org/officeDocument/2006/relationships/image" Target="../media/image251.png"/><Relationship Id="rId545" Type="http://schemas.openxmlformats.org/officeDocument/2006/relationships/image" Target="../media/image272.png"/><Relationship Id="rId587" Type="http://schemas.openxmlformats.org/officeDocument/2006/relationships/image" Target="../media/image293.png"/><Relationship Id="rId710" Type="http://schemas.openxmlformats.org/officeDocument/2006/relationships/customXml" Target="../ink/ink355.xml"/><Relationship Id="rId752" Type="http://schemas.openxmlformats.org/officeDocument/2006/relationships/customXml" Target="../ink/ink376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195.png"/><Relationship Id="rId405" Type="http://schemas.openxmlformats.org/officeDocument/2006/relationships/image" Target="../media/image202.png"/><Relationship Id="rId447" Type="http://schemas.openxmlformats.org/officeDocument/2006/relationships/image" Target="../media/image223.png"/><Relationship Id="rId612" Type="http://schemas.openxmlformats.org/officeDocument/2006/relationships/customXml" Target="../ink/ink306.xml"/><Relationship Id="rId251" Type="http://schemas.openxmlformats.org/officeDocument/2006/relationships/image" Target="../media/image125.png"/><Relationship Id="rId489" Type="http://schemas.openxmlformats.org/officeDocument/2006/relationships/image" Target="../media/image244.png"/><Relationship Id="rId654" Type="http://schemas.openxmlformats.org/officeDocument/2006/relationships/customXml" Target="../ink/ink327.xml"/><Relationship Id="rId696" Type="http://schemas.openxmlformats.org/officeDocument/2006/relationships/customXml" Target="../ink/ink348.xml"/><Relationship Id="rId46" Type="http://schemas.openxmlformats.org/officeDocument/2006/relationships/customXml" Target="../ink/ink23.xml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349" Type="http://schemas.openxmlformats.org/officeDocument/2006/relationships/image" Target="../media/image174.png"/><Relationship Id="rId514" Type="http://schemas.openxmlformats.org/officeDocument/2006/relationships/customXml" Target="../ink/ink257.xml"/><Relationship Id="rId556" Type="http://schemas.openxmlformats.org/officeDocument/2006/relationships/customXml" Target="../ink/ink278.xml"/><Relationship Id="rId721" Type="http://schemas.openxmlformats.org/officeDocument/2006/relationships/image" Target="../media/image360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customXml" Target="../ink/ink180.xml"/><Relationship Id="rId416" Type="http://schemas.openxmlformats.org/officeDocument/2006/relationships/customXml" Target="../ink/ink208.xml"/><Relationship Id="rId598" Type="http://schemas.openxmlformats.org/officeDocument/2006/relationships/customXml" Target="../ink/ink299.xml"/><Relationship Id="rId220" Type="http://schemas.openxmlformats.org/officeDocument/2006/relationships/customXml" Target="../ink/ink110.xml"/><Relationship Id="rId458" Type="http://schemas.openxmlformats.org/officeDocument/2006/relationships/customXml" Target="../ink/ink229.xml"/><Relationship Id="rId623" Type="http://schemas.openxmlformats.org/officeDocument/2006/relationships/image" Target="../media/image311.png"/><Relationship Id="rId665" Type="http://schemas.openxmlformats.org/officeDocument/2006/relationships/image" Target="../media/image332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525" Type="http://schemas.openxmlformats.org/officeDocument/2006/relationships/image" Target="../media/image262.png"/><Relationship Id="rId567" Type="http://schemas.openxmlformats.org/officeDocument/2006/relationships/image" Target="../media/image283.png"/><Relationship Id="rId732" Type="http://schemas.openxmlformats.org/officeDocument/2006/relationships/customXml" Target="../ink/ink366.xml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5.png"/><Relationship Id="rId427" Type="http://schemas.openxmlformats.org/officeDocument/2006/relationships/image" Target="../media/image213.png"/><Relationship Id="rId469" Type="http://schemas.openxmlformats.org/officeDocument/2006/relationships/image" Target="../media/image234.png"/><Relationship Id="rId634" Type="http://schemas.openxmlformats.org/officeDocument/2006/relationships/customXml" Target="../ink/ink317.xml"/><Relationship Id="rId676" Type="http://schemas.openxmlformats.org/officeDocument/2006/relationships/customXml" Target="../ink/ink338.xml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73" Type="http://schemas.openxmlformats.org/officeDocument/2006/relationships/image" Target="../media/image136.png"/><Relationship Id="rId329" Type="http://schemas.openxmlformats.org/officeDocument/2006/relationships/image" Target="../media/image164.png"/><Relationship Id="rId480" Type="http://schemas.openxmlformats.org/officeDocument/2006/relationships/customXml" Target="../ink/ink240.xml"/><Relationship Id="rId536" Type="http://schemas.openxmlformats.org/officeDocument/2006/relationships/customXml" Target="../ink/ink268.xml"/><Relationship Id="rId701" Type="http://schemas.openxmlformats.org/officeDocument/2006/relationships/image" Target="../media/image350.png"/><Relationship Id="rId68" Type="http://schemas.openxmlformats.org/officeDocument/2006/relationships/customXml" Target="../ink/ink34.xml"/><Relationship Id="rId133" Type="http://schemas.openxmlformats.org/officeDocument/2006/relationships/image" Target="../media/image66.png"/><Relationship Id="rId175" Type="http://schemas.openxmlformats.org/officeDocument/2006/relationships/image" Target="../media/image87.png"/><Relationship Id="rId340" Type="http://schemas.openxmlformats.org/officeDocument/2006/relationships/customXml" Target="../ink/ink170.xml"/><Relationship Id="rId578" Type="http://schemas.openxmlformats.org/officeDocument/2006/relationships/customXml" Target="../ink/ink289.xml"/><Relationship Id="rId743" Type="http://schemas.openxmlformats.org/officeDocument/2006/relationships/image" Target="../media/image371.png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438" Type="http://schemas.openxmlformats.org/officeDocument/2006/relationships/customXml" Target="../ink/ink219.xml"/><Relationship Id="rId603" Type="http://schemas.openxmlformats.org/officeDocument/2006/relationships/image" Target="../media/image301.png"/><Relationship Id="rId645" Type="http://schemas.openxmlformats.org/officeDocument/2006/relationships/image" Target="../media/image322.png"/><Relationship Id="rId687" Type="http://schemas.openxmlformats.org/officeDocument/2006/relationships/image" Target="../media/image343.png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Relationship Id="rId491" Type="http://schemas.openxmlformats.org/officeDocument/2006/relationships/image" Target="../media/image245.png"/><Relationship Id="rId505" Type="http://schemas.openxmlformats.org/officeDocument/2006/relationships/image" Target="../media/image252.png"/><Relationship Id="rId712" Type="http://schemas.openxmlformats.org/officeDocument/2006/relationships/customXml" Target="../ink/ink356.xml"/><Relationship Id="rId37" Type="http://schemas.openxmlformats.org/officeDocument/2006/relationships/image" Target="../media/image18.png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547" Type="http://schemas.openxmlformats.org/officeDocument/2006/relationships/image" Target="../media/image273.png"/><Relationship Id="rId589" Type="http://schemas.openxmlformats.org/officeDocument/2006/relationships/image" Target="../media/image294.png"/><Relationship Id="rId754" Type="http://schemas.openxmlformats.org/officeDocument/2006/relationships/customXml" Target="../ink/ink377.xml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175.png"/><Relationship Id="rId393" Type="http://schemas.openxmlformats.org/officeDocument/2006/relationships/image" Target="../media/image196.png"/><Relationship Id="rId407" Type="http://schemas.openxmlformats.org/officeDocument/2006/relationships/image" Target="../media/image203.png"/><Relationship Id="rId449" Type="http://schemas.openxmlformats.org/officeDocument/2006/relationships/image" Target="../media/image224.png"/><Relationship Id="rId614" Type="http://schemas.openxmlformats.org/officeDocument/2006/relationships/customXml" Target="../ink/ink307.xml"/><Relationship Id="rId656" Type="http://schemas.openxmlformats.org/officeDocument/2006/relationships/customXml" Target="../ink/ink328.xml"/><Relationship Id="rId211" Type="http://schemas.openxmlformats.org/officeDocument/2006/relationships/image" Target="../media/image105.png"/><Relationship Id="rId253" Type="http://schemas.openxmlformats.org/officeDocument/2006/relationships/image" Target="../media/image126.png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460" Type="http://schemas.openxmlformats.org/officeDocument/2006/relationships/customXml" Target="../ink/ink230.xml"/><Relationship Id="rId516" Type="http://schemas.openxmlformats.org/officeDocument/2006/relationships/customXml" Target="../ink/ink258.xml"/><Relationship Id="rId698" Type="http://schemas.openxmlformats.org/officeDocument/2006/relationships/customXml" Target="../ink/ink349.xml"/><Relationship Id="rId48" Type="http://schemas.openxmlformats.org/officeDocument/2006/relationships/customXml" Target="../ink/ink24.xml"/><Relationship Id="rId113" Type="http://schemas.openxmlformats.org/officeDocument/2006/relationships/image" Target="../media/image56.png"/><Relationship Id="rId320" Type="http://schemas.openxmlformats.org/officeDocument/2006/relationships/customXml" Target="../ink/ink160.xml"/><Relationship Id="rId558" Type="http://schemas.openxmlformats.org/officeDocument/2006/relationships/customXml" Target="../ink/ink279.xml"/><Relationship Id="rId723" Type="http://schemas.openxmlformats.org/officeDocument/2006/relationships/image" Target="../media/image361.png"/><Relationship Id="rId155" Type="http://schemas.openxmlformats.org/officeDocument/2006/relationships/image" Target="../media/image77.png"/><Relationship Id="rId197" Type="http://schemas.openxmlformats.org/officeDocument/2006/relationships/image" Target="../media/image98.png"/><Relationship Id="rId362" Type="http://schemas.openxmlformats.org/officeDocument/2006/relationships/customXml" Target="../ink/ink181.xml"/><Relationship Id="rId418" Type="http://schemas.openxmlformats.org/officeDocument/2006/relationships/customXml" Target="../ink/ink209.xml"/><Relationship Id="rId625" Type="http://schemas.openxmlformats.org/officeDocument/2006/relationships/image" Target="../media/image312.png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Relationship Id="rId471" Type="http://schemas.openxmlformats.org/officeDocument/2006/relationships/image" Target="../media/image235.png"/><Relationship Id="rId667" Type="http://schemas.openxmlformats.org/officeDocument/2006/relationships/image" Target="../media/image333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62.xml"/><Relationship Id="rId527" Type="http://schemas.openxmlformats.org/officeDocument/2006/relationships/image" Target="../media/image263.png"/><Relationship Id="rId569" Type="http://schemas.openxmlformats.org/officeDocument/2006/relationships/image" Target="../media/image284.png"/><Relationship Id="rId734" Type="http://schemas.openxmlformats.org/officeDocument/2006/relationships/customXml" Target="../ink/ink367.xml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image" Target="../media/image165.png"/><Relationship Id="rId373" Type="http://schemas.openxmlformats.org/officeDocument/2006/relationships/image" Target="../media/image186.png"/><Relationship Id="rId429" Type="http://schemas.openxmlformats.org/officeDocument/2006/relationships/image" Target="../media/image214.png"/><Relationship Id="rId580" Type="http://schemas.openxmlformats.org/officeDocument/2006/relationships/customXml" Target="../ink/ink290.xml"/><Relationship Id="rId636" Type="http://schemas.openxmlformats.org/officeDocument/2006/relationships/customXml" Target="../ink/ink318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16.png"/><Relationship Id="rId440" Type="http://schemas.openxmlformats.org/officeDocument/2006/relationships/customXml" Target="../ink/ink220.xml"/><Relationship Id="rId678" Type="http://schemas.openxmlformats.org/officeDocument/2006/relationships/customXml" Target="../ink/ink339.xml"/><Relationship Id="rId28" Type="http://schemas.openxmlformats.org/officeDocument/2006/relationships/customXml" Target="../ink/ink14.xml"/><Relationship Id="rId275" Type="http://schemas.openxmlformats.org/officeDocument/2006/relationships/image" Target="../media/image137.png"/><Relationship Id="rId300" Type="http://schemas.openxmlformats.org/officeDocument/2006/relationships/customXml" Target="../ink/ink150.xml"/><Relationship Id="rId482" Type="http://schemas.openxmlformats.org/officeDocument/2006/relationships/customXml" Target="../ink/ink241.xml"/><Relationship Id="rId538" Type="http://schemas.openxmlformats.org/officeDocument/2006/relationships/customXml" Target="../ink/ink269.xml"/><Relationship Id="rId703" Type="http://schemas.openxmlformats.org/officeDocument/2006/relationships/image" Target="../media/image351.png"/><Relationship Id="rId745" Type="http://schemas.openxmlformats.org/officeDocument/2006/relationships/image" Target="../media/image372.png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77" Type="http://schemas.openxmlformats.org/officeDocument/2006/relationships/image" Target="../media/image88.png"/><Relationship Id="rId342" Type="http://schemas.openxmlformats.org/officeDocument/2006/relationships/customXml" Target="../ink/ink171.xml"/><Relationship Id="rId384" Type="http://schemas.openxmlformats.org/officeDocument/2006/relationships/customXml" Target="../ink/ink192.xml"/><Relationship Id="rId591" Type="http://schemas.openxmlformats.org/officeDocument/2006/relationships/image" Target="../media/image295.png"/><Relationship Id="rId605" Type="http://schemas.openxmlformats.org/officeDocument/2006/relationships/image" Target="../media/image302.png"/><Relationship Id="rId202" Type="http://schemas.openxmlformats.org/officeDocument/2006/relationships/customXml" Target="../ink/ink101.xml"/><Relationship Id="rId244" Type="http://schemas.openxmlformats.org/officeDocument/2006/relationships/customXml" Target="../ink/ink122.xml"/><Relationship Id="rId647" Type="http://schemas.openxmlformats.org/officeDocument/2006/relationships/image" Target="../media/image323.png"/><Relationship Id="rId689" Type="http://schemas.openxmlformats.org/officeDocument/2006/relationships/image" Target="../media/image344.png"/><Relationship Id="rId39" Type="http://schemas.openxmlformats.org/officeDocument/2006/relationships/image" Target="../media/image19.png"/><Relationship Id="rId286" Type="http://schemas.openxmlformats.org/officeDocument/2006/relationships/customXml" Target="../ink/ink143.xml"/><Relationship Id="rId451" Type="http://schemas.openxmlformats.org/officeDocument/2006/relationships/image" Target="../media/image225.png"/><Relationship Id="rId493" Type="http://schemas.openxmlformats.org/officeDocument/2006/relationships/image" Target="../media/image246.png"/><Relationship Id="rId507" Type="http://schemas.openxmlformats.org/officeDocument/2006/relationships/image" Target="../media/image253.png"/><Relationship Id="rId549" Type="http://schemas.openxmlformats.org/officeDocument/2006/relationships/image" Target="../media/image274.png"/><Relationship Id="rId714" Type="http://schemas.openxmlformats.org/officeDocument/2006/relationships/customXml" Target="../ink/ink357.xml"/><Relationship Id="rId756" Type="http://schemas.openxmlformats.org/officeDocument/2006/relationships/customXml" Target="../ink/ink378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customXml" Target="../ink/ink94.xml"/><Relationship Id="rId311" Type="http://schemas.openxmlformats.org/officeDocument/2006/relationships/image" Target="../media/image155.png"/><Relationship Id="rId353" Type="http://schemas.openxmlformats.org/officeDocument/2006/relationships/image" Target="../media/image176.png"/><Relationship Id="rId395" Type="http://schemas.openxmlformats.org/officeDocument/2006/relationships/image" Target="../media/image197.png"/><Relationship Id="rId409" Type="http://schemas.openxmlformats.org/officeDocument/2006/relationships/image" Target="../media/image204.png"/><Relationship Id="rId560" Type="http://schemas.openxmlformats.org/officeDocument/2006/relationships/customXml" Target="../ink/ink280.xml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420" Type="http://schemas.openxmlformats.org/officeDocument/2006/relationships/customXml" Target="../ink/ink210.xml"/><Relationship Id="rId616" Type="http://schemas.openxmlformats.org/officeDocument/2006/relationships/customXml" Target="../ink/ink308.xml"/><Relationship Id="rId658" Type="http://schemas.openxmlformats.org/officeDocument/2006/relationships/customXml" Target="../ink/ink329.xml"/><Relationship Id="rId255" Type="http://schemas.openxmlformats.org/officeDocument/2006/relationships/image" Target="../media/image127.png"/><Relationship Id="rId297" Type="http://schemas.openxmlformats.org/officeDocument/2006/relationships/image" Target="../media/image148.png"/><Relationship Id="rId462" Type="http://schemas.openxmlformats.org/officeDocument/2006/relationships/customXml" Target="../ink/ink231.xml"/><Relationship Id="rId518" Type="http://schemas.openxmlformats.org/officeDocument/2006/relationships/customXml" Target="../ink/ink259.xml"/><Relationship Id="rId725" Type="http://schemas.openxmlformats.org/officeDocument/2006/relationships/image" Target="../media/image362.png"/><Relationship Id="rId115" Type="http://schemas.openxmlformats.org/officeDocument/2006/relationships/image" Target="../media/image57.png"/><Relationship Id="rId157" Type="http://schemas.openxmlformats.org/officeDocument/2006/relationships/image" Target="../media/image78.png"/><Relationship Id="rId322" Type="http://schemas.openxmlformats.org/officeDocument/2006/relationships/customXml" Target="../ink/ink161.xml"/><Relationship Id="rId364" Type="http://schemas.openxmlformats.org/officeDocument/2006/relationships/customXml" Target="../ink/ink182.xml"/><Relationship Id="rId61" Type="http://schemas.openxmlformats.org/officeDocument/2006/relationships/image" Target="../media/image30.png"/><Relationship Id="rId199" Type="http://schemas.openxmlformats.org/officeDocument/2006/relationships/image" Target="../media/image99.png"/><Relationship Id="rId571" Type="http://schemas.openxmlformats.org/officeDocument/2006/relationships/image" Target="../media/image285.png"/><Relationship Id="rId627" Type="http://schemas.openxmlformats.org/officeDocument/2006/relationships/image" Target="../media/image313.png"/><Relationship Id="rId669" Type="http://schemas.openxmlformats.org/officeDocument/2006/relationships/image" Target="../media/image334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66" Type="http://schemas.openxmlformats.org/officeDocument/2006/relationships/customXml" Target="../ink/ink133.xml"/><Relationship Id="rId431" Type="http://schemas.openxmlformats.org/officeDocument/2006/relationships/image" Target="../media/image215.png"/><Relationship Id="rId473" Type="http://schemas.openxmlformats.org/officeDocument/2006/relationships/image" Target="../media/image236.png"/><Relationship Id="rId529" Type="http://schemas.openxmlformats.org/officeDocument/2006/relationships/image" Target="../media/image264.png"/><Relationship Id="rId680" Type="http://schemas.openxmlformats.org/officeDocument/2006/relationships/customXml" Target="../ink/ink340.xml"/><Relationship Id="rId736" Type="http://schemas.openxmlformats.org/officeDocument/2006/relationships/customXml" Target="../ink/ink368.xml"/><Relationship Id="rId30" Type="http://schemas.openxmlformats.org/officeDocument/2006/relationships/customXml" Target="../ink/ink15.xml"/><Relationship Id="rId126" Type="http://schemas.openxmlformats.org/officeDocument/2006/relationships/customXml" Target="../ink/ink63.xml"/><Relationship Id="rId168" Type="http://schemas.openxmlformats.org/officeDocument/2006/relationships/customXml" Target="../ink/ink84.xml"/><Relationship Id="rId333" Type="http://schemas.openxmlformats.org/officeDocument/2006/relationships/image" Target="../media/image166.png"/><Relationship Id="rId540" Type="http://schemas.openxmlformats.org/officeDocument/2006/relationships/customXml" Target="../ink/ink270.xml"/><Relationship Id="rId72" Type="http://schemas.openxmlformats.org/officeDocument/2006/relationships/customXml" Target="../ink/ink36.xml"/><Relationship Id="rId375" Type="http://schemas.openxmlformats.org/officeDocument/2006/relationships/image" Target="../media/image187.png"/><Relationship Id="rId582" Type="http://schemas.openxmlformats.org/officeDocument/2006/relationships/customXml" Target="../ink/ink291.xml"/><Relationship Id="rId638" Type="http://schemas.openxmlformats.org/officeDocument/2006/relationships/customXml" Target="../ink/ink319.xml"/><Relationship Id="rId3" Type="http://schemas.openxmlformats.org/officeDocument/2006/relationships/image" Target="../media/image1.png"/><Relationship Id="rId235" Type="http://schemas.openxmlformats.org/officeDocument/2006/relationships/image" Target="../media/image117.png"/><Relationship Id="rId277" Type="http://schemas.openxmlformats.org/officeDocument/2006/relationships/image" Target="../media/image138.png"/><Relationship Id="rId400" Type="http://schemas.openxmlformats.org/officeDocument/2006/relationships/customXml" Target="../ink/ink200.xml"/><Relationship Id="rId442" Type="http://schemas.openxmlformats.org/officeDocument/2006/relationships/customXml" Target="../ink/ink221.xml"/><Relationship Id="rId484" Type="http://schemas.openxmlformats.org/officeDocument/2006/relationships/customXml" Target="../ink/ink242.xml"/><Relationship Id="rId705" Type="http://schemas.openxmlformats.org/officeDocument/2006/relationships/image" Target="../media/image352.png"/><Relationship Id="rId137" Type="http://schemas.openxmlformats.org/officeDocument/2006/relationships/image" Target="../media/image68.png"/><Relationship Id="rId302" Type="http://schemas.openxmlformats.org/officeDocument/2006/relationships/customXml" Target="../ink/ink151.xml"/><Relationship Id="rId344" Type="http://schemas.openxmlformats.org/officeDocument/2006/relationships/customXml" Target="../ink/ink172.xml"/><Relationship Id="rId691" Type="http://schemas.openxmlformats.org/officeDocument/2006/relationships/image" Target="../media/image345.png"/><Relationship Id="rId747" Type="http://schemas.openxmlformats.org/officeDocument/2006/relationships/image" Target="../media/image373.png"/><Relationship Id="rId41" Type="http://schemas.openxmlformats.org/officeDocument/2006/relationships/image" Target="../media/image20.png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86" Type="http://schemas.openxmlformats.org/officeDocument/2006/relationships/customXml" Target="../ink/ink193.xml"/><Relationship Id="rId551" Type="http://schemas.openxmlformats.org/officeDocument/2006/relationships/image" Target="../media/image275.png"/><Relationship Id="rId593" Type="http://schemas.openxmlformats.org/officeDocument/2006/relationships/image" Target="../media/image296.png"/><Relationship Id="rId607" Type="http://schemas.openxmlformats.org/officeDocument/2006/relationships/image" Target="../media/image303.png"/><Relationship Id="rId649" Type="http://schemas.openxmlformats.org/officeDocument/2006/relationships/image" Target="../media/image324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46" Type="http://schemas.openxmlformats.org/officeDocument/2006/relationships/customXml" Target="../ink/ink123.xml"/><Relationship Id="rId288" Type="http://schemas.openxmlformats.org/officeDocument/2006/relationships/customXml" Target="../ink/ink144.xml"/><Relationship Id="rId411" Type="http://schemas.openxmlformats.org/officeDocument/2006/relationships/image" Target="../media/image205.png"/><Relationship Id="rId453" Type="http://schemas.openxmlformats.org/officeDocument/2006/relationships/image" Target="../media/image226.png"/><Relationship Id="rId509" Type="http://schemas.openxmlformats.org/officeDocument/2006/relationships/image" Target="../media/image254.png"/><Relationship Id="rId660" Type="http://schemas.openxmlformats.org/officeDocument/2006/relationships/customXml" Target="../ink/ink330.xml"/><Relationship Id="rId106" Type="http://schemas.openxmlformats.org/officeDocument/2006/relationships/customXml" Target="../ink/ink53.xml"/><Relationship Id="rId313" Type="http://schemas.openxmlformats.org/officeDocument/2006/relationships/image" Target="../media/image156.png"/><Relationship Id="rId495" Type="http://schemas.openxmlformats.org/officeDocument/2006/relationships/image" Target="../media/image247.png"/><Relationship Id="rId716" Type="http://schemas.openxmlformats.org/officeDocument/2006/relationships/customXml" Target="../ink/ink358.xml"/><Relationship Id="rId758" Type="http://schemas.openxmlformats.org/officeDocument/2006/relationships/customXml" Target="../ink/ink379.xml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355" Type="http://schemas.openxmlformats.org/officeDocument/2006/relationships/image" Target="../media/image177.png"/><Relationship Id="rId397" Type="http://schemas.openxmlformats.org/officeDocument/2006/relationships/image" Target="../media/image198.png"/><Relationship Id="rId520" Type="http://schemas.openxmlformats.org/officeDocument/2006/relationships/customXml" Target="../ink/ink260.xml"/><Relationship Id="rId562" Type="http://schemas.openxmlformats.org/officeDocument/2006/relationships/customXml" Target="../ink/ink281.xml"/><Relationship Id="rId618" Type="http://schemas.openxmlformats.org/officeDocument/2006/relationships/customXml" Target="../ink/ink309.xml"/><Relationship Id="rId215" Type="http://schemas.openxmlformats.org/officeDocument/2006/relationships/image" Target="../media/image107.png"/><Relationship Id="rId257" Type="http://schemas.openxmlformats.org/officeDocument/2006/relationships/image" Target="../media/image128.png"/><Relationship Id="rId422" Type="http://schemas.openxmlformats.org/officeDocument/2006/relationships/customXml" Target="../ink/ink211.xml"/><Relationship Id="rId464" Type="http://schemas.openxmlformats.org/officeDocument/2006/relationships/customXml" Target="../ink/ink232.xml"/><Relationship Id="rId299" Type="http://schemas.openxmlformats.org/officeDocument/2006/relationships/image" Target="../media/image149.png"/><Relationship Id="rId727" Type="http://schemas.openxmlformats.org/officeDocument/2006/relationships/image" Target="../media/image363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66" Type="http://schemas.openxmlformats.org/officeDocument/2006/relationships/customXml" Target="../ink/ink183.xml"/><Relationship Id="rId573" Type="http://schemas.openxmlformats.org/officeDocument/2006/relationships/image" Target="../media/image286.png"/><Relationship Id="rId226" Type="http://schemas.openxmlformats.org/officeDocument/2006/relationships/customXml" Target="../ink/ink113.xml"/><Relationship Id="rId433" Type="http://schemas.openxmlformats.org/officeDocument/2006/relationships/image" Target="../media/image216.png"/><Relationship Id="rId640" Type="http://schemas.openxmlformats.org/officeDocument/2006/relationships/customXml" Target="../ink/ink320.xml"/><Relationship Id="rId738" Type="http://schemas.openxmlformats.org/officeDocument/2006/relationships/customXml" Target="../ink/ink369.xml"/><Relationship Id="rId74" Type="http://schemas.openxmlformats.org/officeDocument/2006/relationships/customXml" Target="../ink/ink37.xml"/><Relationship Id="rId377" Type="http://schemas.openxmlformats.org/officeDocument/2006/relationships/image" Target="../media/image188.png"/><Relationship Id="rId500" Type="http://schemas.openxmlformats.org/officeDocument/2006/relationships/customXml" Target="../ink/ink250.xml"/><Relationship Id="rId584" Type="http://schemas.openxmlformats.org/officeDocument/2006/relationships/customXml" Target="../ink/ink292.xml"/><Relationship Id="rId5" Type="http://schemas.openxmlformats.org/officeDocument/2006/relationships/image" Target="../media/image2.png"/><Relationship Id="rId237" Type="http://schemas.openxmlformats.org/officeDocument/2006/relationships/image" Target="../media/image118.png"/><Relationship Id="rId444" Type="http://schemas.openxmlformats.org/officeDocument/2006/relationships/customXml" Target="../ink/ink222.xml"/><Relationship Id="rId651" Type="http://schemas.openxmlformats.org/officeDocument/2006/relationships/image" Target="../media/image325.png"/><Relationship Id="rId749" Type="http://schemas.openxmlformats.org/officeDocument/2006/relationships/image" Target="../media/image374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88" Type="http://schemas.openxmlformats.org/officeDocument/2006/relationships/customXml" Target="../ink/ink194.xml"/><Relationship Id="rId511" Type="http://schemas.openxmlformats.org/officeDocument/2006/relationships/image" Target="../media/image255.png"/><Relationship Id="rId609" Type="http://schemas.openxmlformats.org/officeDocument/2006/relationships/image" Target="../media/image304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595" Type="http://schemas.openxmlformats.org/officeDocument/2006/relationships/image" Target="../media/image297.png"/><Relationship Id="rId248" Type="http://schemas.openxmlformats.org/officeDocument/2006/relationships/customXml" Target="../ink/ink124.xml"/><Relationship Id="rId455" Type="http://schemas.openxmlformats.org/officeDocument/2006/relationships/image" Target="../media/image227.png"/><Relationship Id="rId662" Type="http://schemas.openxmlformats.org/officeDocument/2006/relationships/customXml" Target="../ink/ink331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522" Type="http://schemas.openxmlformats.org/officeDocument/2006/relationships/customXml" Target="../ink/ink261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399" Type="http://schemas.openxmlformats.org/officeDocument/2006/relationships/image" Target="../media/image199.png"/><Relationship Id="rId259" Type="http://schemas.openxmlformats.org/officeDocument/2006/relationships/image" Target="../media/image129.png"/><Relationship Id="rId466" Type="http://schemas.openxmlformats.org/officeDocument/2006/relationships/customXml" Target="../ink/ink233.xml"/><Relationship Id="rId673" Type="http://schemas.openxmlformats.org/officeDocument/2006/relationships/image" Target="../media/image336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326" Type="http://schemas.openxmlformats.org/officeDocument/2006/relationships/customXml" Target="../ink/ink163.xml"/><Relationship Id="rId533" Type="http://schemas.openxmlformats.org/officeDocument/2006/relationships/image" Target="../media/image266.png"/><Relationship Id="rId740" Type="http://schemas.openxmlformats.org/officeDocument/2006/relationships/customXml" Target="../ink/ink370.xml"/><Relationship Id="rId172" Type="http://schemas.openxmlformats.org/officeDocument/2006/relationships/customXml" Target="../ink/ink86.xml"/><Relationship Id="rId477" Type="http://schemas.openxmlformats.org/officeDocument/2006/relationships/image" Target="../media/image238.png"/><Relationship Id="rId600" Type="http://schemas.openxmlformats.org/officeDocument/2006/relationships/customXml" Target="../ink/ink300.xml"/><Relationship Id="rId684" Type="http://schemas.openxmlformats.org/officeDocument/2006/relationships/customXml" Target="../ink/ink342.xml"/><Relationship Id="rId337" Type="http://schemas.openxmlformats.org/officeDocument/2006/relationships/image" Target="../media/image168.png"/><Relationship Id="rId34" Type="http://schemas.openxmlformats.org/officeDocument/2006/relationships/customXml" Target="../ink/ink17.xml"/><Relationship Id="rId544" Type="http://schemas.openxmlformats.org/officeDocument/2006/relationships/customXml" Target="../ink/ink272.xml"/><Relationship Id="rId751" Type="http://schemas.openxmlformats.org/officeDocument/2006/relationships/image" Target="../media/image375.png"/><Relationship Id="rId183" Type="http://schemas.openxmlformats.org/officeDocument/2006/relationships/image" Target="../media/image91.png"/><Relationship Id="rId390" Type="http://schemas.openxmlformats.org/officeDocument/2006/relationships/customXml" Target="../ink/ink195.xml"/><Relationship Id="rId404" Type="http://schemas.openxmlformats.org/officeDocument/2006/relationships/customXml" Target="../ink/ink202.xml"/><Relationship Id="rId611" Type="http://schemas.openxmlformats.org/officeDocument/2006/relationships/image" Target="../media/image305.png"/><Relationship Id="rId250" Type="http://schemas.openxmlformats.org/officeDocument/2006/relationships/customXml" Target="../ink/ink125.xml"/><Relationship Id="rId488" Type="http://schemas.openxmlformats.org/officeDocument/2006/relationships/customXml" Target="../ink/ink244.xml"/><Relationship Id="rId695" Type="http://schemas.openxmlformats.org/officeDocument/2006/relationships/image" Target="../media/image347.png"/><Relationship Id="rId709" Type="http://schemas.openxmlformats.org/officeDocument/2006/relationships/image" Target="../media/image354.png"/><Relationship Id="rId45" Type="http://schemas.openxmlformats.org/officeDocument/2006/relationships/image" Target="../media/image22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555" Type="http://schemas.openxmlformats.org/officeDocument/2006/relationships/image" Target="../media/image277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07.png"/><Relationship Id="rId622" Type="http://schemas.openxmlformats.org/officeDocument/2006/relationships/customXml" Target="../ink/ink311.xml"/><Relationship Id="rId261" Type="http://schemas.openxmlformats.org/officeDocument/2006/relationships/image" Target="../media/image130.png"/><Relationship Id="rId499" Type="http://schemas.openxmlformats.org/officeDocument/2006/relationships/image" Target="../media/image249.png"/><Relationship Id="rId56" Type="http://schemas.openxmlformats.org/officeDocument/2006/relationships/customXml" Target="../ink/ink28.xml"/><Relationship Id="rId359" Type="http://schemas.openxmlformats.org/officeDocument/2006/relationships/image" Target="../media/image179.png"/><Relationship Id="rId566" Type="http://schemas.openxmlformats.org/officeDocument/2006/relationships/customXml" Target="../ink/ink283.xml"/><Relationship Id="rId121" Type="http://schemas.openxmlformats.org/officeDocument/2006/relationships/image" Target="../media/image60.png"/><Relationship Id="rId219" Type="http://schemas.openxmlformats.org/officeDocument/2006/relationships/image" Target="../media/image109.png"/><Relationship Id="rId426" Type="http://schemas.openxmlformats.org/officeDocument/2006/relationships/customXml" Target="../ink/ink213.xml"/><Relationship Id="rId633" Type="http://schemas.openxmlformats.org/officeDocument/2006/relationships/image" Target="../media/image316.png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577" Type="http://schemas.openxmlformats.org/officeDocument/2006/relationships/image" Target="../media/image288.png"/><Relationship Id="rId700" Type="http://schemas.openxmlformats.org/officeDocument/2006/relationships/customXml" Target="../ink/ink350.xml"/><Relationship Id="rId132" Type="http://schemas.openxmlformats.org/officeDocument/2006/relationships/customXml" Target="../ink/ink66.xml"/><Relationship Id="rId437" Type="http://schemas.openxmlformats.org/officeDocument/2006/relationships/image" Target="../media/image218.png"/><Relationship Id="rId644" Type="http://schemas.openxmlformats.org/officeDocument/2006/relationships/customXml" Target="../ink/ink322.xml"/><Relationship Id="rId283" Type="http://schemas.openxmlformats.org/officeDocument/2006/relationships/image" Target="../media/image141.png"/><Relationship Id="rId490" Type="http://schemas.openxmlformats.org/officeDocument/2006/relationships/customXml" Target="../ink/ink245.xml"/><Relationship Id="rId504" Type="http://schemas.openxmlformats.org/officeDocument/2006/relationships/customXml" Target="../ink/ink252.xml"/><Relationship Id="rId711" Type="http://schemas.openxmlformats.org/officeDocument/2006/relationships/image" Target="../media/image355.png"/><Relationship Id="rId78" Type="http://schemas.openxmlformats.org/officeDocument/2006/relationships/customXml" Target="../ink/ink39.xml"/><Relationship Id="rId143" Type="http://schemas.openxmlformats.org/officeDocument/2006/relationships/image" Target="../media/image71.png"/><Relationship Id="rId350" Type="http://schemas.openxmlformats.org/officeDocument/2006/relationships/customXml" Target="../ink/ink175.xml"/><Relationship Id="rId588" Type="http://schemas.openxmlformats.org/officeDocument/2006/relationships/customXml" Target="../ink/ink294.xml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448" Type="http://schemas.openxmlformats.org/officeDocument/2006/relationships/customXml" Target="../ink/ink224.xml"/><Relationship Id="rId655" Type="http://schemas.openxmlformats.org/officeDocument/2006/relationships/image" Target="../media/image327.png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515" Type="http://schemas.openxmlformats.org/officeDocument/2006/relationships/image" Target="../media/image257.png"/><Relationship Id="rId722" Type="http://schemas.openxmlformats.org/officeDocument/2006/relationships/customXml" Target="../ink/ink361.xml"/><Relationship Id="rId89" Type="http://schemas.openxmlformats.org/officeDocument/2006/relationships/image" Target="../media/image44.png"/><Relationship Id="rId154" Type="http://schemas.openxmlformats.org/officeDocument/2006/relationships/customXml" Target="../ink/ink77.xml"/><Relationship Id="rId361" Type="http://schemas.openxmlformats.org/officeDocument/2006/relationships/image" Target="../media/image180.png"/><Relationship Id="rId599" Type="http://schemas.openxmlformats.org/officeDocument/2006/relationships/image" Target="../media/image299.png"/><Relationship Id="rId459" Type="http://schemas.openxmlformats.org/officeDocument/2006/relationships/image" Target="../media/image229.png"/><Relationship Id="rId666" Type="http://schemas.openxmlformats.org/officeDocument/2006/relationships/customXml" Target="../ink/ink333.xml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319" Type="http://schemas.openxmlformats.org/officeDocument/2006/relationships/image" Target="../media/image159.png"/><Relationship Id="rId526" Type="http://schemas.openxmlformats.org/officeDocument/2006/relationships/customXml" Target="../ink/ink263.xml"/><Relationship Id="rId733" Type="http://schemas.openxmlformats.org/officeDocument/2006/relationships/image" Target="../media/image366.png"/><Relationship Id="rId165" Type="http://schemas.openxmlformats.org/officeDocument/2006/relationships/image" Target="../media/image82.png"/><Relationship Id="rId372" Type="http://schemas.openxmlformats.org/officeDocument/2006/relationships/customXml" Target="../ink/ink186.xml"/><Relationship Id="rId677" Type="http://schemas.openxmlformats.org/officeDocument/2006/relationships/image" Target="../media/image338.png"/><Relationship Id="rId232" Type="http://schemas.openxmlformats.org/officeDocument/2006/relationships/customXml" Target="../ink/ink116.xml"/><Relationship Id="rId27" Type="http://schemas.openxmlformats.org/officeDocument/2006/relationships/image" Target="../media/image13.png"/><Relationship Id="rId537" Type="http://schemas.openxmlformats.org/officeDocument/2006/relationships/image" Target="../media/image268.png"/><Relationship Id="rId744" Type="http://schemas.openxmlformats.org/officeDocument/2006/relationships/customXml" Target="../ink/ink372.xml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83" Type="http://schemas.openxmlformats.org/officeDocument/2006/relationships/image" Target="../media/image191.png"/><Relationship Id="rId590" Type="http://schemas.openxmlformats.org/officeDocument/2006/relationships/customXml" Target="../ink/ink295.xml"/><Relationship Id="rId604" Type="http://schemas.openxmlformats.org/officeDocument/2006/relationships/customXml" Target="../ink/ink302.xml"/><Relationship Id="rId243" Type="http://schemas.openxmlformats.org/officeDocument/2006/relationships/image" Target="../media/image121.png"/><Relationship Id="rId450" Type="http://schemas.openxmlformats.org/officeDocument/2006/relationships/customXml" Target="../ink/ink225.xml"/><Relationship Id="rId688" Type="http://schemas.openxmlformats.org/officeDocument/2006/relationships/customXml" Target="../ink/ink344.xml"/><Relationship Id="rId38" Type="http://schemas.openxmlformats.org/officeDocument/2006/relationships/customXml" Target="../ink/ink19.xml"/><Relationship Id="rId103" Type="http://schemas.openxmlformats.org/officeDocument/2006/relationships/image" Target="../media/image51.png"/><Relationship Id="rId310" Type="http://schemas.openxmlformats.org/officeDocument/2006/relationships/customXml" Target="../ink/ink155.xml"/><Relationship Id="rId548" Type="http://schemas.openxmlformats.org/officeDocument/2006/relationships/customXml" Target="../ink/ink274.xml"/><Relationship Id="rId755" Type="http://schemas.openxmlformats.org/officeDocument/2006/relationships/image" Target="../media/image377.png"/><Relationship Id="rId91" Type="http://schemas.openxmlformats.org/officeDocument/2006/relationships/image" Target="../media/image45.png"/><Relationship Id="rId187" Type="http://schemas.openxmlformats.org/officeDocument/2006/relationships/image" Target="../media/image93.png"/><Relationship Id="rId394" Type="http://schemas.openxmlformats.org/officeDocument/2006/relationships/customXml" Target="../ink/ink197.xml"/><Relationship Id="rId408" Type="http://schemas.openxmlformats.org/officeDocument/2006/relationships/customXml" Target="../ink/ink204.xml"/><Relationship Id="rId615" Type="http://schemas.openxmlformats.org/officeDocument/2006/relationships/image" Target="../media/image307.png"/><Relationship Id="rId254" Type="http://schemas.openxmlformats.org/officeDocument/2006/relationships/customXml" Target="../ink/ink127.xml"/><Relationship Id="rId699" Type="http://schemas.openxmlformats.org/officeDocument/2006/relationships/image" Target="../media/image349.png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461" Type="http://schemas.openxmlformats.org/officeDocument/2006/relationships/image" Target="../media/image230.png"/><Relationship Id="rId559" Type="http://schemas.openxmlformats.org/officeDocument/2006/relationships/image" Target="../media/image279.png"/><Relationship Id="rId198" Type="http://schemas.openxmlformats.org/officeDocument/2006/relationships/customXml" Target="../ink/ink99.xml"/><Relationship Id="rId321" Type="http://schemas.openxmlformats.org/officeDocument/2006/relationships/image" Target="../media/image160.png"/><Relationship Id="rId419" Type="http://schemas.openxmlformats.org/officeDocument/2006/relationships/image" Target="../media/image209.png"/><Relationship Id="rId626" Type="http://schemas.openxmlformats.org/officeDocument/2006/relationships/customXml" Target="../ink/ink313.xml"/><Relationship Id="rId265" Type="http://schemas.openxmlformats.org/officeDocument/2006/relationships/image" Target="../media/image132.png"/><Relationship Id="rId472" Type="http://schemas.openxmlformats.org/officeDocument/2006/relationships/customXml" Target="../ink/ink236.xml"/><Relationship Id="rId125" Type="http://schemas.openxmlformats.org/officeDocument/2006/relationships/image" Target="../media/image62.png"/><Relationship Id="rId332" Type="http://schemas.openxmlformats.org/officeDocument/2006/relationships/customXml" Target="../ink/ink166.xml"/><Relationship Id="rId637" Type="http://schemas.openxmlformats.org/officeDocument/2006/relationships/image" Target="../media/image318.png"/><Relationship Id="rId276" Type="http://schemas.openxmlformats.org/officeDocument/2006/relationships/customXml" Target="../ink/ink138.xml"/><Relationship Id="rId483" Type="http://schemas.openxmlformats.org/officeDocument/2006/relationships/image" Target="../media/image241.png"/><Relationship Id="rId690" Type="http://schemas.openxmlformats.org/officeDocument/2006/relationships/customXml" Target="../ink/ink345.xml"/><Relationship Id="rId704" Type="http://schemas.openxmlformats.org/officeDocument/2006/relationships/customXml" Target="../ink/ink352.xml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343" Type="http://schemas.openxmlformats.org/officeDocument/2006/relationships/image" Target="../media/image171.png"/><Relationship Id="rId550" Type="http://schemas.openxmlformats.org/officeDocument/2006/relationships/customXml" Target="../ink/ink275.xml"/><Relationship Id="rId203" Type="http://schemas.openxmlformats.org/officeDocument/2006/relationships/image" Target="../media/image101.png"/><Relationship Id="rId648" Type="http://schemas.openxmlformats.org/officeDocument/2006/relationships/customXml" Target="../ink/ink324.xml"/><Relationship Id="rId287" Type="http://schemas.openxmlformats.org/officeDocument/2006/relationships/image" Target="../media/image143.png"/><Relationship Id="rId410" Type="http://schemas.openxmlformats.org/officeDocument/2006/relationships/customXml" Target="../ink/ink205.xml"/><Relationship Id="rId494" Type="http://schemas.openxmlformats.org/officeDocument/2006/relationships/customXml" Target="../ink/ink247.xml"/><Relationship Id="rId508" Type="http://schemas.openxmlformats.org/officeDocument/2006/relationships/customXml" Target="../ink/ink254.xml"/><Relationship Id="rId715" Type="http://schemas.openxmlformats.org/officeDocument/2006/relationships/image" Target="../media/image357.png"/><Relationship Id="rId147" Type="http://schemas.openxmlformats.org/officeDocument/2006/relationships/image" Target="../media/image73.png"/><Relationship Id="rId354" Type="http://schemas.openxmlformats.org/officeDocument/2006/relationships/customXml" Target="../ink/ink177.xml"/><Relationship Id="rId51" Type="http://schemas.openxmlformats.org/officeDocument/2006/relationships/image" Target="../media/image25.png"/><Relationship Id="rId561" Type="http://schemas.openxmlformats.org/officeDocument/2006/relationships/image" Target="../media/image280.png"/><Relationship Id="rId659" Type="http://schemas.openxmlformats.org/officeDocument/2006/relationships/image" Target="../media/image329.png"/><Relationship Id="rId214" Type="http://schemas.openxmlformats.org/officeDocument/2006/relationships/customXml" Target="../ink/ink107.xml"/><Relationship Id="rId298" Type="http://schemas.openxmlformats.org/officeDocument/2006/relationships/customXml" Target="../ink/ink149.xml"/><Relationship Id="rId421" Type="http://schemas.openxmlformats.org/officeDocument/2006/relationships/image" Target="../media/image210.png"/><Relationship Id="rId519" Type="http://schemas.openxmlformats.org/officeDocument/2006/relationships/image" Target="../media/image259.png"/><Relationship Id="rId158" Type="http://schemas.openxmlformats.org/officeDocument/2006/relationships/customXml" Target="../ink/ink79.xml"/><Relationship Id="rId726" Type="http://schemas.openxmlformats.org/officeDocument/2006/relationships/customXml" Target="../ink/ink363.xml"/><Relationship Id="rId62" Type="http://schemas.openxmlformats.org/officeDocument/2006/relationships/customXml" Target="../ink/ink31.xml"/><Relationship Id="rId365" Type="http://schemas.openxmlformats.org/officeDocument/2006/relationships/image" Target="../media/image182.png"/><Relationship Id="rId572" Type="http://schemas.openxmlformats.org/officeDocument/2006/relationships/customXml" Target="../ink/ink286.xml"/><Relationship Id="rId225" Type="http://schemas.openxmlformats.org/officeDocument/2006/relationships/image" Target="../media/image112.png"/><Relationship Id="rId432" Type="http://schemas.openxmlformats.org/officeDocument/2006/relationships/customXml" Target="../ink/ink216.xml"/><Relationship Id="rId737" Type="http://schemas.openxmlformats.org/officeDocument/2006/relationships/image" Target="../media/image368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99.png"/><Relationship Id="rId21" Type="http://schemas.openxmlformats.org/officeDocument/2006/relationships/customXml" Target="../ink/ink2545.xml"/><Relationship Id="rId42" Type="http://schemas.openxmlformats.org/officeDocument/2006/relationships/image" Target="../media/image1207.png"/><Relationship Id="rId47" Type="http://schemas.openxmlformats.org/officeDocument/2006/relationships/customXml" Target="../ink/ink2558.xml"/><Relationship Id="rId63" Type="http://schemas.openxmlformats.org/officeDocument/2006/relationships/customXml" Target="../ink/ink2566.xml"/><Relationship Id="rId68" Type="http://schemas.openxmlformats.org/officeDocument/2006/relationships/image" Target="../media/image1220.png"/><Relationship Id="rId84" Type="http://schemas.openxmlformats.org/officeDocument/2006/relationships/image" Target="../media/image1228.png"/><Relationship Id="rId89" Type="http://schemas.openxmlformats.org/officeDocument/2006/relationships/customXml" Target="../ink/ink2579.xml"/><Relationship Id="rId16" Type="http://schemas.openxmlformats.org/officeDocument/2006/relationships/image" Target="../media/image1194.png"/><Relationship Id="rId11" Type="http://schemas.openxmlformats.org/officeDocument/2006/relationships/customXml" Target="../ink/ink2540.xml"/><Relationship Id="rId32" Type="http://schemas.openxmlformats.org/officeDocument/2006/relationships/image" Target="../media/image1202.png"/><Relationship Id="rId37" Type="http://schemas.openxmlformats.org/officeDocument/2006/relationships/customXml" Target="../ink/ink2553.xml"/><Relationship Id="rId53" Type="http://schemas.openxmlformats.org/officeDocument/2006/relationships/customXml" Target="../ink/ink2561.xml"/><Relationship Id="rId58" Type="http://schemas.openxmlformats.org/officeDocument/2006/relationships/image" Target="../media/image1215.png"/><Relationship Id="rId74" Type="http://schemas.openxmlformats.org/officeDocument/2006/relationships/image" Target="../media/image1223.png"/><Relationship Id="rId79" Type="http://schemas.openxmlformats.org/officeDocument/2006/relationships/customXml" Target="../ink/ink2574.xml"/><Relationship Id="rId102" Type="http://schemas.openxmlformats.org/officeDocument/2006/relationships/image" Target="../media/image1237.png"/><Relationship Id="rId5" Type="http://schemas.openxmlformats.org/officeDocument/2006/relationships/customXml" Target="../ink/ink2537.xml"/><Relationship Id="rId90" Type="http://schemas.openxmlformats.org/officeDocument/2006/relationships/image" Target="../media/image1231.png"/><Relationship Id="rId95" Type="http://schemas.openxmlformats.org/officeDocument/2006/relationships/customXml" Target="../ink/ink2582.xml"/><Relationship Id="rId22" Type="http://schemas.openxmlformats.org/officeDocument/2006/relationships/image" Target="../media/image1197.png"/><Relationship Id="rId27" Type="http://schemas.openxmlformats.org/officeDocument/2006/relationships/customXml" Target="../ink/ink2548.xml"/><Relationship Id="rId43" Type="http://schemas.openxmlformats.org/officeDocument/2006/relationships/customXml" Target="../ink/ink2556.xml"/><Relationship Id="rId48" Type="http://schemas.openxmlformats.org/officeDocument/2006/relationships/image" Target="../media/image1210.png"/><Relationship Id="rId64" Type="http://schemas.openxmlformats.org/officeDocument/2006/relationships/image" Target="../media/image1218.png"/><Relationship Id="rId69" Type="http://schemas.openxmlformats.org/officeDocument/2006/relationships/customXml" Target="../ink/ink2569.xml"/><Relationship Id="rId80" Type="http://schemas.openxmlformats.org/officeDocument/2006/relationships/image" Target="../media/image1226.png"/><Relationship Id="rId85" Type="http://schemas.openxmlformats.org/officeDocument/2006/relationships/customXml" Target="../ink/ink2577.xml"/><Relationship Id="rId12" Type="http://schemas.openxmlformats.org/officeDocument/2006/relationships/image" Target="../media/image1192.png"/><Relationship Id="rId17" Type="http://schemas.openxmlformats.org/officeDocument/2006/relationships/customXml" Target="../ink/ink2543.xml"/><Relationship Id="rId25" Type="http://schemas.openxmlformats.org/officeDocument/2006/relationships/customXml" Target="../ink/ink2547.xml"/><Relationship Id="rId33" Type="http://schemas.openxmlformats.org/officeDocument/2006/relationships/customXml" Target="../ink/ink2551.xml"/><Relationship Id="rId38" Type="http://schemas.openxmlformats.org/officeDocument/2006/relationships/image" Target="../media/image1205.png"/><Relationship Id="rId46" Type="http://schemas.openxmlformats.org/officeDocument/2006/relationships/image" Target="../media/image1209.png"/><Relationship Id="rId59" Type="http://schemas.openxmlformats.org/officeDocument/2006/relationships/customXml" Target="../ink/ink2564.xml"/><Relationship Id="rId67" Type="http://schemas.openxmlformats.org/officeDocument/2006/relationships/customXml" Target="../ink/ink2568.xml"/><Relationship Id="rId103" Type="http://schemas.openxmlformats.org/officeDocument/2006/relationships/customXml" Target="../ink/ink2586.xml"/><Relationship Id="rId20" Type="http://schemas.openxmlformats.org/officeDocument/2006/relationships/image" Target="../media/image1196.png"/><Relationship Id="rId41" Type="http://schemas.openxmlformats.org/officeDocument/2006/relationships/customXml" Target="../ink/ink2555.xml"/><Relationship Id="rId54" Type="http://schemas.openxmlformats.org/officeDocument/2006/relationships/image" Target="../media/image1213.png"/><Relationship Id="rId62" Type="http://schemas.openxmlformats.org/officeDocument/2006/relationships/image" Target="../media/image1217.png"/><Relationship Id="rId70" Type="http://schemas.openxmlformats.org/officeDocument/2006/relationships/image" Target="../media/image1221.png"/><Relationship Id="rId75" Type="http://schemas.openxmlformats.org/officeDocument/2006/relationships/customXml" Target="../ink/ink2572.xml"/><Relationship Id="rId83" Type="http://schemas.openxmlformats.org/officeDocument/2006/relationships/customXml" Target="../ink/ink2576.xml"/><Relationship Id="rId88" Type="http://schemas.openxmlformats.org/officeDocument/2006/relationships/image" Target="../media/image1230.png"/><Relationship Id="rId91" Type="http://schemas.openxmlformats.org/officeDocument/2006/relationships/customXml" Target="../ink/ink2580.xml"/><Relationship Id="rId96" Type="http://schemas.openxmlformats.org/officeDocument/2006/relationships/image" Target="../media/image1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9.png"/><Relationship Id="rId15" Type="http://schemas.openxmlformats.org/officeDocument/2006/relationships/customXml" Target="../ink/ink2542.xml"/><Relationship Id="rId23" Type="http://schemas.openxmlformats.org/officeDocument/2006/relationships/customXml" Target="../ink/ink2546.xml"/><Relationship Id="rId28" Type="http://schemas.openxmlformats.org/officeDocument/2006/relationships/image" Target="../media/image1200.png"/><Relationship Id="rId36" Type="http://schemas.openxmlformats.org/officeDocument/2006/relationships/image" Target="../media/image1204.png"/><Relationship Id="rId49" Type="http://schemas.openxmlformats.org/officeDocument/2006/relationships/customXml" Target="../ink/ink2559.xml"/><Relationship Id="rId57" Type="http://schemas.openxmlformats.org/officeDocument/2006/relationships/customXml" Target="../ink/ink2563.xml"/><Relationship Id="rId10" Type="http://schemas.openxmlformats.org/officeDocument/2006/relationships/image" Target="../media/image1191.png"/><Relationship Id="rId31" Type="http://schemas.openxmlformats.org/officeDocument/2006/relationships/customXml" Target="../ink/ink2550.xml"/><Relationship Id="rId44" Type="http://schemas.openxmlformats.org/officeDocument/2006/relationships/image" Target="../media/image1208.png"/><Relationship Id="rId52" Type="http://schemas.openxmlformats.org/officeDocument/2006/relationships/image" Target="../media/image1212.png"/><Relationship Id="rId60" Type="http://schemas.openxmlformats.org/officeDocument/2006/relationships/image" Target="../media/image1216.png"/><Relationship Id="rId65" Type="http://schemas.openxmlformats.org/officeDocument/2006/relationships/customXml" Target="../ink/ink2567.xml"/><Relationship Id="rId73" Type="http://schemas.openxmlformats.org/officeDocument/2006/relationships/customXml" Target="../ink/ink2571.xml"/><Relationship Id="rId78" Type="http://schemas.openxmlformats.org/officeDocument/2006/relationships/image" Target="../media/image1225.png"/><Relationship Id="rId81" Type="http://schemas.openxmlformats.org/officeDocument/2006/relationships/customXml" Target="../ink/ink2575.xml"/><Relationship Id="rId86" Type="http://schemas.openxmlformats.org/officeDocument/2006/relationships/image" Target="../media/image1229.png"/><Relationship Id="rId94" Type="http://schemas.openxmlformats.org/officeDocument/2006/relationships/image" Target="../media/image1233.png"/><Relationship Id="rId99" Type="http://schemas.openxmlformats.org/officeDocument/2006/relationships/customXml" Target="../ink/ink2584.xml"/><Relationship Id="rId101" Type="http://schemas.openxmlformats.org/officeDocument/2006/relationships/customXml" Target="../ink/ink2585.xml"/><Relationship Id="rId4" Type="http://schemas.openxmlformats.org/officeDocument/2006/relationships/image" Target="../media/image1188.png"/><Relationship Id="rId9" Type="http://schemas.openxmlformats.org/officeDocument/2006/relationships/customXml" Target="../ink/ink2539.xml"/><Relationship Id="rId13" Type="http://schemas.openxmlformats.org/officeDocument/2006/relationships/customXml" Target="../ink/ink2541.xml"/><Relationship Id="rId18" Type="http://schemas.openxmlformats.org/officeDocument/2006/relationships/image" Target="../media/image1195.png"/><Relationship Id="rId39" Type="http://schemas.openxmlformats.org/officeDocument/2006/relationships/customXml" Target="../ink/ink2554.xml"/><Relationship Id="rId34" Type="http://schemas.openxmlformats.org/officeDocument/2006/relationships/image" Target="../media/image1203.png"/><Relationship Id="rId50" Type="http://schemas.openxmlformats.org/officeDocument/2006/relationships/image" Target="../media/image1211.png"/><Relationship Id="rId55" Type="http://schemas.openxmlformats.org/officeDocument/2006/relationships/customXml" Target="../ink/ink2562.xml"/><Relationship Id="rId76" Type="http://schemas.openxmlformats.org/officeDocument/2006/relationships/image" Target="../media/image1224.png"/><Relationship Id="rId97" Type="http://schemas.openxmlformats.org/officeDocument/2006/relationships/customXml" Target="../ink/ink2583.xml"/><Relationship Id="rId104" Type="http://schemas.openxmlformats.org/officeDocument/2006/relationships/image" Target="../media/image1238.png"/><Relationship Id="rId7" Type="http://schemas.openxmlformats.org/officeDocument/2006/relationships/customXml" Target="../ink/ink2538.xml"/><Relationship Id="rId71" Type="http://schemas.openxmlformats.org/officeDocument/2006/relationships/customXml" Target="../ink/ink2570.xml"/><Relationship Id="rId92" Type="http://schemas.openxmlformats.org/officeDocument/2006/relationships/image" Target="../media/image1232.png"/><Relationship Id="rId2" Type="http://schemas.openxmlformats.org/officeDocument/2006/relationships/notesSlide" Target="../notesSlides/notesSlide27.xml"/><Relationship Id="rId29" Type="http://schemas.openxmlformats.org/officeDocument/2006/relationships/customXml" Target="../ink/ink2549.xml"/><Relationship Id="rId24" Type="http://schemas.openxmlformats.org/officeDocument/2006/relationships/image" Target="../media/image1198.png"/><Relationship Id="rId40" Type="http://schemas.openxmlformats.org/officeDocument/2006/relationships/image" Target="../media/image1206.png"/><Relationship Id="rId45" Type="http://schemas.openxmlformats.org/officeDocument/2006/relationships/customXml" Target="../ink/ink2557.xml"/><Relationship Id="rId66" Type="http://schemas.openxmlformats.org/officeDocument/2006/relationships/image" Target="../media/image1219.png"/><Relationship Id="rId87" Type="http://schemas.openxmlformats.org/officeDocument/2006/relationships/customXml" Target="../ink/ink2578.xml"/><Relationship Id="rId61" Type="http://schemas.openxmlformats.org/officeDocument/2006/relationships/customXml" Target="../ink/ink2565.xml"/><Relationship Id="rId82" Type="http://schemas.openxmlformats.org/officeDocument/2006/relationships/image" Target="../media/image1227.png"/><Relationship Id="rId19" Type="http://schemas.openxmlformats.org/officeDocument/2006/relationships/customXml" Target="../ink/ink2544.xml"/><Relationship Id="rId14" Type="http://schemas.openxmlformats.org/officeDocument/2006/relationships/image" Target="../media/image1193.png"/><Relationship Id="rId30" Type="http://schemas.openxmlformats.org/officeDocument/2006/relationships/image" Target="../media/image1201.png"/><Relationship Id="rId35" Type="http://schemas.openxmlformats.org/officeDocument/2006/relationships/customXml" Target="../ink/ink2552.xml"/><Relationship Id="rId56" Type="http://schemas.openxmlformats.org/officeDocument/2006/relationships/image" Target="../media/image1214.png"/><Relationship Id="rId77" Type="http://schemas.openxmlformats.org/officeDocument/2006/relationships/customXml" Target="../ink/ink2573.xml"/><Relationship Id="rId100" Type="http://schemas.openxmlformats.org/officeDocument/2006/relationships/image" Target="../media/image1236.png"/><Relationship Id="rId8" Type="http://schemas.openxmlformats.org/officeDocument/2006/relationships/image" Target="../media/image1190.png"/><Relationship Id="rId51" Type="http://schemas.openxmlformats.org/officeDocument/2006/relationships/customXml" Target="../ink/ink2560.xml"/><Relationship Id="rId72" Type="http://schemas.openxmlformats.org/officeDocument/2006/relationships/image" Target="../media/image1222.png"/><Relationship Id="rId93" Type="http://schemas.openxmlformats.org/officeDocument/2006/relationships/customXml" Target="../ink/ink2581.xml"/><Relationship Id="rId98" Type="http://schemas.openxmlformats.org/officeDocument/2006/relationships/image" Target="../media/image1235.png"/><Relationship Id="rId3" Type="http://schemas.openxmlformats.org/officeDocument/2006/relationships/customXml" Target="../ink/ink2536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50.png"/><Relationship Id="rId21" Type="http://schemas.openxmlformats.org/officeDocument/2006/relationships/customXml" Target="../ink/ink2596.xml"/><Relationship Id="rId42" Type="http://schemas.openxmlformats.org/officeDocument/2006/relationships/image" Target="../media/image1258.png"/><Relationship Id="rId47" Type="http://schemas.openxmlformats.org/officeDocument/2006/relationships/customXml" Target="../ink/ink2609.xml"/><Relationship Id="rId63" Type="http://schemas.openxmlformats.org/officeDocument/2006/relationships/customXml" Target="../ink/ink2617.xml"/><Relationship Id="rId68" Type="http://schemas.openxmlformats.org/officeDocument/2006/relationships/image" Target="../media/image1271.png"/><Relationship Id="rId84" Type="http://schemas.openxmlformats.org/officeDocument/2006/relationships/image" Target="../media/image1279.png"/><Relationship Id="rId16" Type="http://schemas.openxmlformats.org/officeDocument/2006/relationships/image" Target="../media/image1245.png"/><Relationship Id="rId11" Type="http://schemas.openxmlformats.org/officeDocument/2006/relationships/customXml" Target="../ink/ink2591.xml"/><Relationship Id="rId32" Type="http://schemas.openxmlformats.org/officeDocument/2006/relationships/image" Target="../media/image1253.png"/><Relationship Id="rId37" Type="http://schemas.openxmlformats.org/officeDocument/2006/relationships/customXml" Target="../ink/ink2604.xml"/><Relationship Id="rId53" Type="http://schemas.openxmlformats.org/officeDocument/2006/relationships/customXml" Target="../ink/ink2612.xml"/><Relationship Id="rId58" Type="http://schemas.openxmlformats.org/officeDocument/2006/relationships/image" Target="../media/image1266.png"/><Relationship Id="rId74" Type="http://schemas.openxmlformats.org/officeDocument/2006/relationships/image" Target="../media/image1274.png"/><Relationship Id="rId79" Type="http://schemas.openxmlformats.org/officeDocument/2006/relationships/customXml" Target="../ink/ink2625.xml"/><Relationship Id="rId5" Type="http://schemas.openxmlformats.org/officeDocument/2006/relationships/customXml" Target="../ink/ink2588.xml"/><Relationship Id="rId19" Type="http://schemas.openxmlformats.org/officeDocument/2006/relationships/customXml" Target="../ink/ink2595.xml"/><Relationship Id="rId14" Type="http://schemas.openxmlformats.org/officeDocument/2006/relationships/image" Target="../media/image1244.png"/><Relationship Id="rId22" Type="http://schemas.openxmlformats.org/officeDocument/2006/relationships/image" Target="../media/image1248.png"/><Relationship Id="rId27" Type="http://schemas.openxmlformats.org/officeDocument/2006/relationships/customXml" Target="../ink/ink2599.xml"/><Relationship Id="rId30" Type="http://schemas.openxmlformats.org/officeDocument/2006/relationships/image" Target="../media/image1252.png"/><Relationship Id="rId35" Type="http://schemas.openxmlformats.org/officeDocument/2006/relationships/customXml" Target="../ink/ink2603.xml"/><Relationship Id="rId43" Type="http://schemas.openxmlformats.org/officeDocument/2006/relationships/customXml" Target="../ink/ink2607.xml"/><Relationship Id="rId48" Type="http://schemas.openxmlformats.org/officeDocument/2006/relationships/image" Target="../media/image1261.png"/><Relationship Id="rId56" Type="http://schemas.openxmlformats.org/officeDocument/2006/relationships/image" Target="../media/image1265.png"/><Relationship Id="rId64" Type="http://schemas.openxmlformats.org/officeDocument/2006/relationships/image" Target="../media/image1269.png"/><Relationship Id="rId69" Type="http://schemas.openxmlformats.org/officeDocument/2006/relationships/customXml" Target="../ink/ink2620.xml"/><Relationship Id="rId77" Type="http://schemas.openxmlformats.org/officeDocument/2006/relationships/customXml" Target="../ink/ink2624.xml"/><Relationship Id="rId8" Type="http://schemas.openxmlformats.org/officeDocument/2006/relationships/image" Target="../media/image1241.png"/><Relationship Id="rId51" Type="http://schemas.openxmlformats.org/officeDocument/2006/relationships/customXml" Target="../ink/ink2611.xml"/><Relationship Id="rId72" Type="http://schemas.openxmlformats.org/officeDocument/2006/relationships/image" Target="../media/image1273.png"/><Relationship Id="rId80" Type="http://schemas.openxmlformats.org/officeDocument/2006/relationships/image" Target="../media/image1277.png"/><Relationship Id="rId85" Type="http://schemas.openxmlformats.org/officeDocument/2006/relationships/customXml" Target="../ink/ink2628.xml"/><Relationship Id="rId3" Type="http://schemas.openxmlformats.org/officeDocument/2006/relationships/customXml" Target="../ink/ink2587.xml"/><Relationship Id="rId12" Type="http://schemas.openxmlformats.org/officeDocument/2006/relationships/image" Target="../media/image1243.png"/><Relationship Id="rId17" Type="http://schemas.openxmlformats.org/officeDocument/2006/relationships/customXml" Target="../ink/ink2594.xml"/><Relationship Id="rId25" Type="http://schemas.openxmlformats.org/officeDocument/2006/relationships/customXml" Target="../ink/ink2598.xml"/><Relationship Id="rId33" Type="http://schemas.openxmlformats.org/officeDocument/2006/relationships/customXml" Target="../ink/ink2602.xml"/><Relationship Id="rId38" Type="http://schemas.openxmlformats.org/officeDocument/2006/relationships/image" Target="../media/image1256.png"/><Relationship Id="rId46" Type="http://schemas.openxmlformats.org/officeDocument/2006/relationships/image" Target="../media/image1260.png"/><Relationship Id="rId59" Type="http://schemas.openxmlformats.org/officeDocument/2006/relationships/customXml" Target="../ink/ink2615.xml"/><Relationship Id="rId67" Type="http://schemas.openxmlformats.org/officeDocument/2006/relationships/customXml" Target="../ink/ink2619.xml"/><Relationship Id="rId20" Type="http://schemas.openxmlformats.org/officeDocument/2006/relationships/image" Target="../media/image1247.png"/><Relationship Id="rId41" Type="http://schemas.openxmlformats.org/officeDocument/2006/relationships/customXml" Target="../ink/ink2606.xml"/><Relationship Id="rId54" Type="http://schemas.openxmlformats.org/officeDocument/2006/relationships/image" Target="../media/image1264.png"/><Relationship Id="rId62" Type="http://schemas.openxmlformats.org/officeDocument/2006/relationships/image" Target="../media/image1268.png"/><Relationship Id="rId70" Type="http://schemas.openxmlformats.org/officeDocument/2006/relationships/image" Target="../media/image1272.png"/><Relationship Id="rId75" Type="http://schemas.openxmlformats.org/officeDocument/2006/relationships/customXml" Target="../ink/ink2623.xml"/><Relationship Id="rId83" Type="http://schemas.openxmlformats.org/officeDocument/2006/relationships/customXml" Target="../ink/ink26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15" Type="http://schemas.openxmlformats.org/officeDocument/2006/relationships/customXml" Target="../ink/ink2593.xml"/><Relationship Id="rId23" Type="http://schemas.openxmlformats.org/officeDocument/2006/relationships/customXml" Target="../ink/ink2597.xml"/><Relationship Id="rId28" Type="http://schemas.openxmlformats.org/officeDocument/2006/relationships/image" Target="../media/image1251.png"/><Relationship Id="rId36" Type="http://schemas.openxmlformats.org/officeDocument/2006/relationships/image" Target="../media/image1255.png"/><Relationship Id="rId49" Type="http://schemas.openxmlformats.org/officeDocument/2006/relationships/customXml" Target="../ink/ink2610.xml"/><Relationship Id="rId57" Type="http://schemas.openxmlformats.org/officeDocument/2006/relationships/customXml" Target="../ink/ink2614.xml"/><Relationship Id="rId10" Type="http://schemas.openxmlformats.org/officeDocument/2006/relationships/image" Target="../media/image1242.png"/><Relationship Id="rId31" Type="http://schemas.openxmlformats.org/officeDocument/2006/relationships/customXml" Target="../ink/ink2601.xml"/><Relationship Id="rId44" Type="http://schemas.openxmlformats.org/officeDocument/2006/relationships/image" Target="../media/image1259.png"/><Relationship Id="rId52" Type="http://schemas.openxmlformats.org/officeDocument/2006/relationships/image" Target="../media/image1263.png"/><Relationship Id="rId60" Type="http://schemas.openxmlformats.org/officeDocument/2006/relationships/image" Target="../media/image1267.png"/><Relationship Id="rId65" Type="http://schemas.openxmlformats.org/officeDocument/2006/relationships/customXml" Target="../ink/ink2618.xml"/><Relationship Id="rId73" Type="http://schemas.openxmlformats.org/officeDocument/2006/relationships/customXml" Target="../ink/ink2622.xml"/><Relationship Id="rId78" Type="http://schemas.openxmlformats.org/officeDocument/2006/relationships/image" Target="../media/image1276.png"/><Relationship Id="rId81" Type="http://schemas.openxmlformats.org/officeDocument/2006/relationships/customXml" Target="../ink/ink2626.xml"/><Relationship Id="rId86" Type="http://schemas.openxmlformats.org/officeDocument/2006/relationships/image" Target="../media/image1280.png"/><Relationship Id="rId4" Type="http://schemas.openxmlformats.org/officeDocument/2006/relationships/image" Target="../media/image1239.png"/><Relationship Id="rId9" Type="http://schemas.openxmlformats.org/officeDocument/2006/relationships/customXml" Target="../ink/ink2590.xml"/><Relationship Id="rId13" Type="http://schemas.openxmlformats.org/officeDocument/2006/relationships/customXml" Target="../ink/ink2592.xml"/><Relationship Id="rId18" Type="http://schemas.openxmlformats.org/officeDocument/2006/relationships/image" Target="../media/image1246.png"/><Relationship Id="rId39" Type="http://schemas.openxmlformats.org/officeDocument/2006/relationships/customXml" Target="../ink/ink2605.xml"/><Relationship Id="rId34" Type="http://schemas.openxmlformats.org/officeDocument/2006/relationships/image" Target="../media/image1254.png"/><Relationship Id="rId50" Type="http://schemas.openxmlformats.org/officeDocument/2006/relationships/image" Target="../media/image1262.png"/><Relationship Id="rId55" Type="http://schemas.openxmlformats.org/officeDocument/2006/relationships/customXml" Target="../ink/ink2613.xml"/><Relationship Id="rId76" Type="http://schemas.openxmlformats.org/officeDocument/2006/relationships/image" Target="../media/image1275.png"/><Relationship Id="rId7" Type="http://schemas.openxmlformats.org/officeDocument/2006/relationships/customXml" Target="../ink/ink2589.xml"/><Relationship Id="rId71" Type="http://schemas.openxmlformats.org/officeDocument/2006/relationships/customXml" Target="../ink/ink2621.xml"/><Relationship Id="rId2" Type="http://schemas.openxmlformats.org/officeDocument/2006/relationships/notesSlide" Target="../notesSlides/notesSlide28.xml"/><Relationship Id="rId29" Type="http://schemas.openxmlformats.org/officeDocument/2006/relationships/customXml" Target="../ink/ink2600.xml"/><Relationship Id="rId24" Type="http://schemas.openxmlformats.org/officeDocument/2006/relationships/image" Target="../media/image1249.png"/><Relationship Id="rId40" Type="http://schemas.openxmlformats.org/officeDocument/2006/relationships/image" Target="../media/image1257.png"/><Relationship Id="rId45" Type="http://schemas.openxmlformats.org/officeDocument/2006/relationships/customXml" Target="../ink/ink2608.xml"/><Relationship Id="rId66" Type="http://schemas.openxmlformats.org/officeDocument/2006/relationships/image" Target="../media/image1270.png"/><Relationship Id="rId61" Type="http://schemas.openxmlformats.org/officeDocument/2006/relationships/customXml" Target="../ink/ink2616.xml"/><Relationship Id="rId82" Type="http://schemas.openxmlformats.org/officeDocument/2006/relationships/image" Target="../media/image1278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50.png"/><Relationship Id="rId117" Type="http://schemas.openxmlformats.org/officeDocument/2006/relationships/customXml" Target="../ink/ink2686.xml"/><Relationship Id="rId21" Type="http://schemas.openxmlformats.org/officeDocument/2006/relationships/customXml" Target="../ink/ink2638.xml"/><Relationship Id="rId42" Type="http://schemas.openxmlformats.org/officeDocument/2006/relationships/image" Target="../media/image1258.png"/><Relationship Id="rId47" Type="http://schemas.openxmlformats.org/officeDocument/2006/relationships/customXml" Target="../ink/ink2651.xml"/><Relationship Id="rId63" Type="http://schemas.openxmlformats.org/officeDocument/2006/relationships/customXml" Target="../ink/ink2659.xml"/><Relationship Id="rId68" Type="http://schemas.openxmlformats.org/officeDocument/2006/relationships/image" Target="../media/image1282.png"/><Relationship Id="rId84" Type="http://schemas.openxmlformats.org/officeDocument/2006/relationships/image" Target="../media/image1290.png"/><Relationship Id="rId89" Type="http://schemas.openxmlformats.org/officeDocument/2006/relationships/customXml" Target="../ink/ink2672.xml"/><Relationship Id="rId112" Type="http://schemas.openxmlformats.org/officeDocument/2006/relationships/image" Target="../media/image1304.png"/><Relationship Id="rId16" Type="http://schemas.openxmlformats.org/officeDocument/2006/relationships/image" Target="../media/image1245.png"/><Relationship Id="rId107" Type="http://schemas.openxmlformats.org/officeDocument/2006/relationships/customXml" Target="../ink/ink2681.xml"/><Relationship Id="rId11" Type="http://schemas.openxmlformats.org/officeDocument/2006/relationships/customXml" Target="../ink/ink2633.xml"/><Relationship Id="rId32" Type="http://schemas.openxmlformats.org/officeDocument/2006/relationships/image" Target="../media/image1253.png"/><Relationship Id="rId37" Type="http://schemas.openxmlformats.org/officeDocument/2006/relationships/customXml" Target="../ink/ink2646.xml"/><Relationship Id="rId53" Type="http://schemas.openxmlformats.org/officeDocument/2006/relationships/customXml" Target="../ink/ink2654.xml"/><Relationship Id="rId58" Type="http://schemas.openxmlformats.org/officeDocument/2006/relationships/image" Target="../media/image1266.png"/><Relationship Id="rId74" Type="http://schemas.openxmlformats.org/officeDocument/2006/relationships/image" Target="../media/image1285.png"/><Relationship Id="rId79" Type="http://schemas.openxmlformats.org/officeDocument/2006/relationships/customXml" Target="../ink/ink2667.xml"/><Relationship Id="rId102" Type="http://schemas.openxmlformats.org/officeDocument/2006/relationships/image" Target="../media/image1299.png"/><Relationship Id="rId5" Type="http://schemas.openxmlformats.org/officeDocument/2006/relationships/customXml" Target="../ink/ink2630.xml"/><Relationship Id="rId90" Type="http://schemas.openxmlformats.org/officeDocument/2006/relationships/image" Target="../media/image1293.png"/><Relationship Id="rId95" Type="http://schemas.openxmlformats.org/officeDocument/2006/relationships/customXml" Target="../ink/ink2675.xml"/><Relationship Id="rId22" Type="http://schemas.openxmlformats.org/officeDocument/2006/relationships/image" Target="../media/image1248.png"/><Relationship Id="rId27" Type="http://schemas.openxmlformats.org/officeDocument/2006/relationships/customXml" Target="../ink/ink2641.xml"/><Relationship Id="rId43" Type="http://schemas.openxmlformats.org/officeDocument/2006/relationships/customXml" Target="../ink/ink2649.xml"/><Relationship Id="rId48" Type="http://schemas.openxmlformats.org/officeDocument/2006/relationships/image" Target="../media/image1261.png"/><Relationship Id="rId64" Type="http://schemas.openxmlformats.org/officeDocument/2006/relationships/image" Target="../media/image1269.png"/><Relationship Id="rId69" Type="http://schemas.openxmlformats.org/officeDocument/2006/relationships/customXml" Target="../ink/ink2662.xml"/><Relationship Id="rId113" Type="http://schemas.openxmlformats.org/officeDocument/2006/relationships/customXml" Target="../ink/ink2684.xml"/><Relationship Id="rId118" Type="http://schemas.openxmlformats.org/officeDocument/2006/relationships/image" Target="../media/image1307.png"/><Relationship Id="rId80" Type="http://schemas.openxmlformats.org/officeDocument/2006/relationships/image" Target="../media/image1288.png"/><Relationship Id="rId85" Type="http://schemas.openxmlformats.org/officeDocument/2006/relationships/customXml" Target="../ink/ink2670.xml"/><Relationship Id="rId12" Type="http://schemas.openxmlformats.org/officeDocument/2006/relationships/image" Target="../media/image1243.png"/><Relationship Id="rId17" Type="http://schemas.openxmlformats.org/officeDocument/2006/relationships/customXml" Target="../ink/ink2636.xml"/><Relationship Id="rId33" Type="http://schemas.openxmlformats.org/officeDocument/2006/relationships/customXml" Target="../ink/ink2644.xml"/><Relationship Id="rId38" Type="http://schemas.openxmlformats.org/officeDocument/2006/relationships/image" Target="../media/image1256.png"/><Relationship Id="rId59" Type="http://schemas.openxmlformats.org/officeDocument/2006/relationships/customXml" Target="../ink/ink2657.xml"/><Relationship Id="rId103" Type="http://schemas.openxmlformats.org/officeDocument/2006/relationships/customXml" Target="../ink/ink2679.xml"/><Relationship Id="rId108" Type="http://schemas.openxmlformats.org/officeDocument/2006/relationships/image" Target="../media/image1302.png"/><Relationship Id="rId54" Type="http://schemas.openxmlformats.org/officeDocument/2006/relationships/image" Target="../media/image1264.png"/><Relationship Id="rId70" Type="http://schemas.openxmlformats.org/officeDocument/2006/relationships/image" Target="../media/image1283.png"/><Relationship Id="rId75" Type="http://schemas.openxmlformats.org/officeDocument/2006/relationships/customXml" Target="../ink/ink2665.xml"/><Relationship Id="rId91" Type="http://schemas.openxmlformats.org/officeDocument/2006/relationships/customXml" Target="../ink/ink2673.xml"/><Relationship Id="rId96" Type="http://schemas.openxmlformats.org/officeDocument/2006/relationships/image" Target="../media/image12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23" Type="http://schemas.openxmlformats.org/officeDocument/2006/relationships/customXml" Target="../ink/ink2639.xml"/><Relationship Id="rId28" Type="http://schemas.openxmlformats.org/officeDocument/2006/relationships/image" Target="../media/image1251.png"/><Relationship Id="rId49" Type="http://schemas.openxmlformats.org/officeDocument/2006/relationships/customXml" Target="../ink/ink2652.xml"/><Relationship Id="rId114" Type="http://schemas.openxmlformats.org/officeDocument/2006/relationships/image" Target="../media/image1305.png"/><Relationship Id="rId119" Type="http://schemas.openxmlformats.org/officeDocument/2006/relationships/customXml" Target="../ink/ink2687.xml"/><Relationship Id="rId44" Type="http://schemas.openxmlformats.org/officeDocument/2006/relationships/image" Target="../media/image1259.png"/><Relationship Id="rId60" Type="http://schemas.openxmlformats.org/officeDocument/2006/relationships/image" Target="../media/image1267.png"/><Relationship Id="rId65" Type="http://schemas.openxmlformats.org/officeDocument/2006/relationships/customXml" Target="../ink/ink2660.xml"/><Relationship Id="rId81" Type="http://schemas.openxmlformats.org/officeDocument/2006/relationships/customXml" Target="../ink/ink2668.xml"/><Relationship Id="rId86" Type="http://schemas.openxmlformats.org/officeDocument/2006/relationships/image" Target="../media/image1291.png"/><Relationship Id="rId4" Type="http://schemas.openxmlformats.org/officeDocument/2006/relationships/image" Target="../media/image1239.png"/><Relationship Id="rId9" Type="http://schemas.openxmlformats.org/officeDocument/2006/relationships/customXml" Target="../ink/ink2632.xml"/><Relationship Id="rId13" Type="http://schemas.openxmlformats.org/officeDocument/2006/relationships/customXml" Target="../ink/ink2634.xml"/><Relationship Id="rId18" Type="http://schemas.openxmlformats.org/officeDocument/2006/relationships/image" Target="../media/image1246.png"/><Relationship Id="rId39" Type="http://schemas.openxmlformats.org/officeDocument/2006/relationships/customXml" Target="../ink/ink2647.xml"/><Relationship Id="rId109" Type="http://schemas.openxmlformats.org/officeDocument/2006/relationships/customXml" Target="../ink/ink2682.xml"/><Relationship Id="rId34" Type="http://schemas.openxmlformats.org/officeDocument/2006/relationships/image" Target="../media/image1254.png"/><Relationship Id="rId50" Type="http://schemas.openxmlformats.org/officeDocument/2006/relationships/image" Target="../media/image1262.png"/><Relationship Id="rId55" Type="http://schemas.openxmlformats.org/officeDocument/2006/relationships/customXml" Target="../ink/ink2655.xml"/><Relationship Id="rId76" Type="http://schemas.openxmlformats.org/officeDocument/2006/relationships/image" Target="../media/image1286.png"/><Relationship Id="rId97" Type="http://schemas.openxmlformats.org/officeDocument/2006/relationships/customXml" Target="../ink/ink2676.xml"/><Relationship Id="rId104" Type="http://schemas.openxmlformats.org/officeDocument/2006/relationships/image" Target="../media/image1300.png"/><Relationship Id="rId120" Type="http://schemas.openxmlformats.org/officeDocument/2006/relationships/image" Target="../media/image1308.png"/><Relationship Id="rId7" Type="http://schemas.openxmlformats.org/officeDocument/2006/relationships/customXml" Target="../ink/ink2631.xml"/><Relationship Id="rId71" Type="http://schemas.openxmlformats.org/officeDocument/2006/relationships/customXml" Target="../ink/ink2663.xml"/><Relationship Id="rId92" Type="http://schemas.openxmlformats.org/officeDocument/2006/relationships/image" Target="../media/image1294.png"/><Relationship Id="rId2" Type="http://schemas.openxmlformats.org/officeDocument/2006/relationships/notesSlide" Target="../notesSlides/notesSlide29.xml"/><Relationship Id="rId29" Type="http://schemas.openxmlformats.org/officeDocument/2006/relationships/customXml" Target="../ink/ink2642.xml"/><Relationship Id="rId24" Type="http://schemas.openxmlformats.org/officeDocument/2006/relationships/image" Target="../media/image1249.png"/><Relationship Id="rId40" Type="http://schemas.openxmlformats.org/officeDocument/2006/relationships/image" Target="../media/image1257.png"/><Relationship Id="rId45" Type="http://schemas.openxmlformats.org/officeDocument/2006/relationships/customXml" Target="../ink/ink2650.xml"/><Relationship Id="rId66" Type="http://schemas.openxmlformats.org/officeDocument/2006/relationships/image" Target="../media/image1281.png"/><Relationship Id="rId87" Type="http://schemas.openxmlformats.org/officeDocument/2006/relationships/customXml" Target="../ink/ink2671.xml"/><Relationship Id="rId110" Type="http://schemas.openxmlformats.org/officeDocument/2006/relationships/image" Target="../media/image1303.png"/><Relationship Id="rId115" Type="http://schemas.openxmlformats.org/officeDocument/2006/relationships/customXml" Target="../ink/ink2685.xml"/><Relationship Id="rId61" Type="http://schemas.openxmlformats.org/officeDocument/2006/relationships/customXml" Target="../ink/ink2658.xml"/><Relationship Id="rId82" Type="http://schemas.openxmlformats.org/officeDocument/2006/relationships/image" Target="../media/image1289.png"/><Relationship Id="rId19" Type="http://schemas.openxmlformats.org/officeDocument/2006/relationships/customXml" Target="../ink/ink2637.xml"/><Relationship Id="rId14" Type="http://schemas.openxmlformats.org/officeDocument/2006/relationships/image" Target="../media/image1244.png"/><Relationship Id="rId30" Type="http://schemas.openxmlformats.org/officeDocument/2006/relationships/image" Target="../media/image1252.png"/><Relationship Id="rId35" Type="http://schemas.openxmlformats.org/officeDocument/2006/relationships/customXml" Target="../ink/ink2645.xml"/><Relationship Id="rId56" Type="http://schemas.openxmlformats.org/officeDocument/2006/relationships/image" Target="../media/image1265.png"/><Relationship Id="rId77" Type="http://schemas.openxmlformats.org/officeDocument/2006/relationships/customXml" Target="../ink/ink2666.xml"/><Relationship Id="rId100" Type="http://schemas.openxmlformats.org/officeDocument/2006/relationships/image" Target="../media/image1298.png"/><Relationship Id="rId105" Type="http://schemas.openxmlformats.org/officeDocument/2006/relationships/customXml" Target="../ink/ink2680.xml"/><Relationship Id="rId8" Type="http://schemas.openxmlformats.org/officeDocument/2006/relationships/image" Target="../media/image1241.png"/><Relationship Id="rId51" Type="http://schemas.openxmlformats.org/officeDocument/2006/relationships/customXml" Target="../ink/ink2653.xml"/><Relationship Id="rId72" Type="http://schemas.openxmlformats.org/officeDocument/2006/relationships/image" Target="../media/image1284.png"/><Relationship Id="rId93" Type="http://schemas.openxmlformats.org/officeDocument/2006/relationships/customXml" Target="../ink/ink2674.xml"/><Relationship Id="rId98" Type="http://schemas.openxmlformats.org/officeDocument/2006/relationships/image" Target="../media/image1297.png"/><Relationship Id="rId121" Type="http://schemas.openxmlformats.org/officeDocument/2006/relationships/customXml" Target="../ink/ink2688.xml"/><Relationship Id="rId3" Type="http://schemas.openxmlformats.org/officeDocument/2006/relationships/customXml" Target="../ink/ink2629.xml"/><Relationship Id="rId25" Type="http://schemas.openxmlformats.org/officeDocument/2006/relationships/customXml" Target="../ink/ink2640.xml"/><Relationship Id="rId46" Type="http://schemas.openxmlformats.org/officeDocument/2006/relationships/image" Target="../media/image1260.png"/><Relationship Id="rId67" Type="http://schemas.openxmlformats.org/officeDocument/2006/relationships/customXml" Target="../ink/ink2661.xml"/><Relationship Id="rId116" Type="http://schemas.openxmlformats.org/officeDocument/2006/relationships/image" Target="../media/image1306.png"/><Relationship Id="rId20" Type="http://schemas.openxmlformats.org/officeDocument/2006/relationships/image" Target="../media/image1247.png"/><Relationship Id="rId41" Type="http://schemas.openxmlformats.org/officeDocument/2006/relationships/customXml" Target="../ink/ink2648.xml"/><Relationship Id="rId62" Type="http://schemas.openxmlformats.org/officeDocument/2006/relationships/image" Target="../media/image1268.png"/><Relationship Id="rId83" Type="http://schemas.openxmlformats.org/officeDocument/2006/relationships/customXml" Target="../ink/ink2669.xml"/><Relationship Id="rId88" Type="http://schemas.openxmlformats.org/officeDocument/2006/relationships/image" Target="../media/image1292.png"/><Relationship Id="rId111" Type="http://schemas.openxmlformats.org/officeDocument/2006/relationships/customXml" Target="../ink/ink2683.xml"/><Relationship Id="rId15" Type="http://schemas.openxmlformats.org/officeDocument/2006/relationships/customXml" Target="../ink/ink2635.xml"/><Relationship Id="rId36" Type="http://schemas.openxmlformats.org/officeDocument/2006/relationships/image" Target="../media/image1255.png"/><Relationship Id="rId57" Type="http://schemas.openxmlformats.org/officeDocument/2006/relationships/customXml" Target="../ink/ink2656.xml"/><Relationship Id="rId106" Type="http://schemas.openxmlformats.org/officeDocument/2006/relationships/image" Target="../media/image1301.png"/><Relationship Id="rId10" Type="http://schemas.openxmlformats.org/officeDocument/2006/relationships/image" Target="../media/image1242.png"/><Relationship Id="rId31" Type="http://schemas.openxmlformats.org/officeDocument/2006/relationships/customXml" Target="../ink/ink2643.xml"/><Relationship Id="rId52" Type="http://schemas.openxmlformats.org/officeDocument/2006/relationships/image" Target="../media/image1263.png"/><Relationship Id="rId73" Type="http://schemas.openxmlformats.org/officeDocument/2006/relationships/customXml" Target="../ink/ink2664.xml"/><Relationship Id="rId78" Type="http://schemas.openxmlformats.org/officeDocument/2006/relationships/image" Target="../media/image1287.png"/><Relationship Id="rId94" Type="http://schemas.openxmlformats.org/officeDocument/2006/relationships/image" Target="../media/image1295.png"/><Relationship Id="rId99" Type="http://schemas.openxmlformats.org/officeDocument/2006/relationships/customXml" Target="../ink/ink2677.xml"/><Relationship Id="rId101" Type="http://schemas.openxmlformats.org/officeDocument/2006/relationships/customXml" Target="../ink/ink2678.xml"/><Relationship Id="rId122" Type="http://schemas.openxmlformats.org/officeDocument/2006/relationships/image" Target="../media/image130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90.xml"/><Relationship Id="rId13" Type="http://schemas.openxmlformats.org/officeDocument/2006/relationships/image" Target="../media/image1317.png"/><Relationship Id="rId3" Type="http://schemas.openxmlformats.org/officeDocument/2006/relationships/image" Target="../media/image1311.png"/><Relationship Id="rId7" Type="http://schemas.openxmlformats.org/officeDocument/2006/relationships/image" Target="../media/image1314.png"/><Relationship Id="rId12" Type="http://schemas.openxmlformats.org/officeDocument/2006/relationships/customXml" Target="../ink/ink2692.xml"/><Relationship Id="rId17" Type="http://schemas.openxmlformats.org/officeDocument/2006/relationships/image" Target="../media/image1319.png"/><Relationship Id="rId2" Type="http://schemas.openxmlformats.org/officeDocument/2006/relationships/notesSlide" Target="../notesSlides/notesSlide32.xml"/><Relationship Id="rId16" Type="http://schemas.openxmlformats.org/officeDocument/2006/relationships/customXml" Target="../ink/ink269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89.xml"/><Relationship Id="rId11" Type="http://schemas.openxmlformats.org/officeDocument/2006/relationships/image" Target="../media/image1316.png"/><Relationship Id="rId5" Type="http://schemas.openxmlformats.org/officeDocument/2006/relationships/image" Target="../media/image1313.png"/><Relationship Id="rId15" Type="http://schemas.openxmlformats.org/officeDocument/2006/relationships/image" Target="../media/image1318.png"/><Relationship Id="rId10" Type="http://schemas.openxmlformats.org/officeDocument/2006/relationships/customXml" Target="../ink/ink2691.xml"/><Relationship Id="rId4" Type="http://schemas.openxmlformats.org/officeDocument/2006/relationships/image" Target="../media/image1312.png"/><Relationship Id="rId9" Type="http://schemas.openxmlformats.org/officeDocument/2006/relationships/image" Target="../media/image1315.png"/><Relationship Id="rId14" Type="http://schemas.openxmlformats.org/officeDocument/2006/relationships/customXml" Target="../ink/ink269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lumni.cs.ucr.edu/~kishore/papers/semaphores.pdf" TargetMode="External"/><Relationship Id="rId4" Type="http://schemas.openxmlformats.org/officeDocument/2006/relationships/image" Target="../media/image13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7.png"/><Relationship Id="rId21" Type="http://schemas.openxmlformats.org/officeDocument/2006/relationships/image" Target="../media/image389.png"/><Relationship Id="rId42" Type="http://schemas.openxmlformats.org/officeDocument/2006/relationships/customXml" Target="../ink/ink399.xml"/><Relationship Id="rId47" Type="http://schemas.openxmlformats.org/officeDocument/2006/relationships/image" Target="../media/image402.png"/><Relationship Id="rId63" Type="http://schemas.openxmlformats.org/officeDocument/2006/relationships/image" Target="../media/image410.png"/><Relationship Id="rId68" Type="http://schemas.openxmlformats.org/officeDocument/2006/relationships/customXml" Target="../ink/ink412.xml"/><Relationship Id="rId84" Type="http://schemas.openxmlformats.org/officeDocument/2006/relationships/customXml" Target="../ink/ink420.xml"/><Relationship Id="rId89" Type="http://schemas.openxmlformats.org/officeDocument/2006/relationships/image" Target="../media/image423.png"/><Relationship Id="rId112" Type="http://schemas.openxmlformats.org/officeDocument/2006/relationships/customXml" Target="../ink/ink434.xml"/><Relationship Id="rId16" Type="http://schemas.openxmlformats.org/officeDocument/2006/relationships/customXml" Target="../ink/ink386.xml"/><Relationship Id="rId107" Type="http://schemas.openxmlformats.org/officeDocument/2006/relationships/image" Target="../media/image432.png"/><Relationship Id="rId11" Type="http://schemas.openxmlformats.org/officeDocument/2006/relationships/image" Target="../media/image384.png"/><Relationship Id="rId32" Type="http://schemas.openxmlformats.org/officeDocument/2006/relationships/customXml" Target="../ink/ink394.xml"/><Relationship Id="rId37" Type="http://schemas.openxmlformats.org/officeDocument/2006/relationships/image" Target="../media/image397.png"/><Relationship Id="rId53" Type="http://schemas.openxmlformats.org/officeDocument/2006/relationships/image" Target="../media/image405.png"/><Relationship Id="rId58" Type="http://schemas.openxmlformats.org/officeDocument/2006/relationships/customXml" Target="../ink/ink407.xml"/><Relationship Id="rId74" Type="http://schemas.openxmlformats.org/officeDocument/2006/relationships/customXml" Target="../ink/ink415.xml"/><Relationship Id="rId79" Type="http://schemas.openxmlformats.org/officeDocument/2006/relationships/image" Target="../media/image418.png"/><Relationship Id="rId102" Type="http://schemas.openxmlformats.org/officeDocument/2006/relationships/customXml" Target="../ink/ink429.xml"/><Relationship Id="rId123" Type="http://schemas.openxmlformats.org/officeDocument/2006/relationships/image" Target="../media/image440.png"/><Relationship Id="rId128" Type="http://schemas.openxmlformats.org/officeDocument/2006/relationships/customXml" Target="../ink/ink442.xml"/><Relationship Id="rId5" Type="http://schemas.openxmlformats.org/officeDocument/2006/relationships/image" Target="../media/image381.png"/><Relationship Id="rId90" Type="http://schemas.openxmlformats.org/officeDocument/2006/relationships/customXml" Target="../ink/ink423.xml"/><Relationship Id="rId95" Type="http://schemas.openxmlformats.org/officeDocument/2006/relationships/image" Target="../media/image426.png"/><Relationship Id="rId22" Type="http://schemas.openxmlformats.org/officeDocument/2006/relationships/customXml" Target="../ink/ink389.xml"/><Relationship Id="rId27" Type="http://schemas.openxmlformats.org/officeDocument/2006/relationships/image" Target="../media/image392.png"/><Relationship Id="rId43" Type="http://schemas.openxmlformats.org/officeDocument/2006/relationships/image" Target="../media/image400.png"/><Relationship Id="rId48" Type="http://schemas.openxmlformats.org/officeDocument/2006/relationships/customXml" Target="../ink/ink402.xml"/><Relationship Id="rId64" Type="http://schemas.openxmlformats.org/officeDocument/2006/relationships/customXml" Target="../ink/ink410.xml"/><Relationship Id="rId69" Type="http://schemas.openxmlformats.org/officeDocument/2006/relationships/image" Target="../media/image413.png"/><Relationship Id="rId113" Type="http://schemas.openxmlformats.org/officeDocument/2006/relationships/image" Target="../media/image435.png"/><Relationship Id="rId118" Type="http://schemas.openxmlformats.org/officeDocument/2006/relationships/customXml" Target="../ink/ink437.xml"/><Relationship Id="rId80" Type="http://schemas.openxmlformats.org/officeDocument/2006/relationships/customXml" Target="../ink/ink418.xml"/><Relationship Id="rId85" Type="http://schemas.openxmlformats.org/officeDocument/2006/relationships/image" Target="../media/image421.png"/><Relationship Id="rId12" Type="http://schemas.openxmlformats.org/officeDocument/2006/relationships/customXml" Target="../ink/ink384.xml"/><Relationship Id="rId17" Type="http://schemas.openxmlformats.org/officeDocument/2006/relationships/image" Target="../media/image387.png"/><Relationship Id="rId33" Type="http://schemas.openxmlformats.org/officeDocument/2006/relationships/image" Target="../media/image395.png"/><Relationship Id="rId38" Type="http://schemas.openxmlformats.org/officeDocument/2006/relationships/customXml" Target="../ink/ink397.xml"/><Relationship Id="rId59" Type="http://schemas.openxmlformats.org/officeDocument/2006/relationships/image" Target="../media/image408.png"/><Relationship Id="rId103" Type="http://schemas.openxmlformats.org/officeDocument/2006/relationships/image" Target="../media/image430.png"/><Relationship Id="rId108" Type="http://schemas.openxmlformats.org/officeDocument/2006/relationships/customXml" Target="../ink/ink432.xml"/><Relationship Id="rId124" Type="http://schemas.openxmlformats.org/officeDocument/2006/relationships/customXml" Target="../ink/ink440.xml"/><Relationship Id="rId129" Type="http://schemas.openxmlformats.org/officeDocument/2006/relationships/image" Target="../media/image443.png"/><Relationship Id="rId54" Type="http://schemas.openxmlformats.org/officeDocument/2006/relationships/customXml" Target="../ink/ink405.xml"/><Relationship Id="rId70" Type="http://schemas.openxmlformats.org/officeDocument/2006/relationships/customXml" Target="../ink/ink413.xml"/><Relationship Id="rId75" Type="http://schemas.openxmlformats.org/officeDocument/2006/relationships/image" Target="../media/image416.png"/><Relationship Id="rId91" Type="http://schemas.openxmlformats.org/officeDocument/2006/relationships/image" Target="../media/image424.png"/><Relationship Id="rId96" Type="http://schemas.openxmlformats.org/officeDocument/2006/relationships/customXml" Target="../ink/ink426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381.xml"/><Relationship Id="rId23" Type="http://schemas.openxmlformats.org/officeDocument/2006/relationships/image" Target="../media/image390.png"/><Relationship Id="rId28" Type="http://schemas.openxmlformats.org/officeDocument/2006/relationships/customXml" Target="../ink/ink392.xml"/><Relationship Id="rId49" Type="http://schemas.openxmlformats.org/officeDocument/2006/relationships/image" Target="../media/image403.png"/><Relationship Id="rId114" Type="http://schemas.openxmlformats.org/officeDocument/2006/relationships/customXml" Target="../ink/ink435.xml"/><Relationship Id="rId119" Type="http://schemas.openxmlformats.org/officeDocument/2006/relationships/image" Target="../media/image438.png"/><Relationship Id="rId44" Type="http://schemas.openxmlformats.org/officeDocument/2006/relationships/customXml" Target="../ink/ink400.xml"/><Relationship Id="rId60" Type="http://schemas.openxmlformats.org/officeDocument/2006/relationships/customXml" Target="../ink/ink408.xml"/><Relationship Id="rId65" Type="http://schemas.openxmlformats.org/officeDocument/2006/relationships/image" Target="../media/image411.png"/><Relationship Id="rId81" Type="http://schemas.openxmlformats.org/officeDocument/2006/relationships/image" Target="../media/image419.png"/><Relationship Id="rId86" Type="http://schemas.openxmlformats.org/officeDocument/2006/relationships/customXml" Target="../ink/ink421.xml"/><Relationship Id="rId13" Type="http://schemas.openxmlformats.org/officeDocument/2006/relationships/image" Target="../media/image385.png"/><Relationship Id="rId18" Type="http://schemas.openxmlformats.org/officeDocument/2006/relationships/customXml" Target="../ink/ink387.xml"/><Relationship Id="rId39" Type="http://schemas.openxmlformats.org/officeDocument/2006/relationships/image" Target="../media/image398.png"/><Relationship Id="rId109" Type="http://schemas.openxmlformats.org/officeDocument/2006/relationships/image" Target="../media/image433.png"/><Relationship Id="rId34" Type="http://schemas.openxmlformats.org/officeDocument/2006/relationships/customXml" Target="../ink/ink395.xml"/><Relationship Id="rId50" Type="http://schemas.openxmlformats.org/officeDocument/2006/relationships/customXml" Target="../ink/ink403.xml"/><Relationship Id="rId55" Type="http://schemas.openxmlformats.org/officeDocument/2006/relationships/image" Target="../media/image406.png"/><Relationship Id="rId76" Type="http://schemas.openxmlformats.org/officeDocument/2006/relationships/customXml" Target="../ink/ink416.xml"/><Relationship Id="rId97" Type="http://schemas.openxmlformats.org/officeDocument/2006/relationships/image" Target="../media/image427.png"/><Relationship Id="rId104" Type="http://schemas.openxmlformats.org/officeDocument/2006/relationships/customXml" Target="../ink/ink430.xml"/><Relationship Id="rId120" Type="http://schemas.openxmlformats.org/officeDocument/2006/relationships/customXml" Target="../ink/ink438.xml"/><Relationship Id="rId125" Type="http://schemas.openxmlformats.org/officeDocument/2006/relationships/image" Target="../media/image441.png"/><Relationship Id="rId7" Type="http://schemas.openxmlformats.org/officeDocument/2006/relationships/image" Target="../media/image382.png"/><Relationship Id="rId71" Type="http://schemas.openxmlformats.org/officeDocument/2006/relationships/image" Target="../media/image414.png"/><Relationship Id="rId92" Type="http://schemas.openxmlformats.org/officeDocument/2006/relationships/customXml" Target="../ink/ink424.xml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393.png"/><Relationship Id="rId24" Type="http://schemas.openxmlformats.org/officeDocument/2006/relationships/customXml" Target="../ink/ink390.xml"/><Relationship Id="rId40" Type="http://schemas.openxmlformats.org/officeDocument/2006/relationships/customXml" Target="../ink/ink398.xml"/><Relationship Id="rId45" Type="http://schemas.openxmlformats.org/officeDocument/2006/relationships/image" Target="../media/image401.png"/><Relationship Id="rId66" Type="http://schemas.openxmlformats.org/officeDocument/2006/relationships/customXml" Target="../ink/ink411.xml"/><Relationship Id="rId87" Type="http://schemas.openxmlformats.org/officeDocument/2006/relationships/image" Target="../media/image422.png"/><Relationship Id="rId110" Type="http://schemas.openxmlformats.org/officeDocument/2006/relationships/customXml" Target="../ink/ink433.xml"/><Relationship Id="rId115" Type="http://schemas.openxmlformats.org/officeDocument/2006/relationships/image" Target="../media/image436.png"/><Relationship Id="rId61" Type="http://schemas.openxmlformats.org/officeDocument/2006/relationships/image" Target="../media/image409.png"/><Relationship Id="rId82" Type="http://schemas.openxmlformats.org/officeDocument/2006/relationships/customXml" Target="../ink/ink419.xml"/><Relationship Id="rId19" Type="http://schemas.openxmlformats.org/officeDocument/2006/relationships/image" Target="../media/image388.png"/><Relationship Id="rId14" Type="http://schemas.openxmlformats.org/officeDocument/2006/relationships/customXml" Target="../ink/ink385.xml"/><Relationship Id="rId30" Type="http://schemas.openxmlformats.org/officeDocument/2006/relationships/customXml" Target="../ink/ink393.xml"/><Relationship Id="rId35" Type="http://schemas.openxmlformats.org/officeDocument/2006/relationships/image" Target="../media/image396.png"/><Relationship Id="rId56" Type="http://schemas.openxmlformats.org/officeDocument/2006/relationships/customXml" Target="../ink/ink406.xml"/><Relationship Id="rId77" Type="http://schemas.openxmlformats.org/officeDocument/2006/relationships/image" Target="../media/image417.png"/><Relationship Id="rId100" Type="http://schemas.openxmlformats.org/officeDocument/2006/relationships/customXml" Target="../ink/ink428.xml"/><Relationship Id="rId105" Type="http://schemas.openxmlformats.org/officeDocument/2006/relationships/image" Target="../media/image431.png"/><Relationship Id="rId126" Type="http://schemas.openxmlformats.org/officeDocument/2006/relationships/customXml" Target="../ink/ink441.xml"/><Relationship Id="rId8" Type="http://schemas.openxmlformats.org/officeDocument/2006/relationships/customXml" Target="../ink/ink382.xml"/><Relationship Id="rId51" Type="http://schemas.openxmlformats.org/officeDocument/2006/relationships/image" Target="../media/image404.png"/><Relationship Id="rId72" Type="http://schemas.openxmlformats.org/officeDocument/2006/relationships/customXml" Target="../ink/ink414.xml"/><Relationship Id="rId93" Type="http://schemas.openxmlformats.org/officeDocument/2006/relationships/image" Target="../media/image425.png"/><Relationship Id="rId98" Type="http://schemas.openxmlformats.org/officeDocument/2006/relationships/customXml" Target="../ink/ink427.xml"/><Relationship Id="rId121" Type="http://schemas.openxmlformats.org/officeDocument/2006/relationships/image" Target="../media/image439.png"/><Relationship Id="rId3" Type="http://schemas.openxmlformats.org/officeDocument/2006/relationships/image" Target="../media/image380.png"/><Relationship Id="rId25" Type="http://schemas.openxmlformats.org/officeDocument/2006/relationships/image" Target="../media/image391.png"/><Relationship Id="rId46" Type="http://schemas.openxmlformats.org/officeDocument/2006/relationships/customXml" Target="../ink/ink401.xml"/><Relationship Id="rId67" Type="http://schemas.openxmlformats.org/officeDocument/2006/relationships/image" Target="../media/image412.png"/><Relationship Id="rId116" Type="http://schemas.openxmlformats.org/officeDocument/2006/relationships/customXml" Target="../ink/ink436.xml"/><Relationship Id="rId20" Type="http://schemas.openxmlformats.org/officeDocument/2006/relationships/customXml" Target="../ink/ink388.xml"/><Relationship Id="rId41" Type="http://schemas.openxmlformats.org/officeDocument/2006/relationships/image" Target="../media/image399.png"/><Relationship Id="rId62" Type="http://schemas.openxmlformats.org/officeDocument/2006/relationships/customXml" Target="../ink/ink409.xml"/><Relationship Id="rId83" Type="http://schemas.openxmlformats.org/officeDocument/2006/relationships/image" Target="../media/image420.png"/><Relationship Id="rId88" Type="http://schemas.openxmlformats.org/officeDocument/2006/relationships/customXml" Target="../ink/ink422.xml"/><Relationship Id="rId111" Type="http://schemas.openxmlformats.org/officeDocument/2006/relationships/image" Target="../media/image434.png"/><Relationship Id="rId15" Type="http://schemas.openxmlformats.org/officeDocument/2006/relationships/image" Target="../media/image386.png"/><Relationship Id="rId36" Type="http://schemas.openxmlformats.org/officeDocument/2006/relationships/customXml" Target="../ink/ink396.xml"/><Relationship Id="rId57" Type="http://schemas.openxmlformats.org/officeDocument/2006/relationships/image" Target="../media/image407.png"/><Relationship Id="rId106" Type="http://schemas.openxmlformats.org/officeDocument/2006/relationships/customXml" Target="../ink/ink431.xml"/><Relationship Id="rId127" Type="http://schemas.openxmlformats.org/officeDocument/2006/relationships/image" Target="../media/image442.png"/><Relationship Id="rId10" Type="http://schemas.openxmlformats.org/officeDocument/2006/relationships/customXml" Target="../ink/ink383.xml"/><Relationship Id="rId31" Type="http://schemas.openxmlformats.org/officeDocument/2006/relationships/image" Target="../media/image394.png"/><Relationship Id="rId52" Type="http://schemas.openxmlformats.org/officeDocument/2006/relationships/customXml" Target="../ink/ink404.xml"/><Relationship Id="rId73" Type="http://schemas.openxmlformats.org/officeDocument/2006/relationships/image" Target="../media/image415.png"/><Relationship Id="rId78" Type="http://schemas.openxmlformats.org/officeDocument/2006/relationships/customXml" Target="../ink/ink417.xml"/><Relationship Id="rId94" Type="http://schemas.openxmlformats.org/officeDocument/2006/relationships/customXml" Target="../ink/ink425.xml"/><Relationship Id="rId99" Type="http://schemas.openxmlformats.org/officeDocument/2006/relationships/image" Target="../media/image428.png"/><Relationship Id="rId101" Type="http://schemas.openxmlformats.org/officeDocument/2006/relationships/image" Target="../media/image429.png"/><Relationship Id="rId122" Type="http://schemas.openxmlformats.org/officeDocument/2006/relationships/customXml" Target="../ink/ink439.xml"/><Relationship Id="rId4" Type="http://schemas.openxmlformats.org/officeDocument/2006/relationships/customXml" Target="../ink/ink380.xml"/><Relationship Id="rId9" Type="http://schemas.openxmlformats.org/officeDocument/2006/relationships/image" Target="../media/image383.png"/><Relationship Id="rId26" Type="http://schemas.openxmlformats.org/officeDocument/2006/relationships/customXml" Target="../ink/ink391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7.png"/><Relationship Id="rId21" Type="http://schemas.openxmlformats.org/officeDocument/2006/relationships/image" Target="../media/image389.png"/><Relationship Id="rId42" Type="http://schemas.openxmlformats.org/officeDocument/2006/relationships/customXml" Target="../ink/ink462.xml"/><Relationship Id="rId63" Type="http://schemas.openxmlformats.org/officeDocument/2006/relationships/image" Target="../media/image410.png"/><Relationship Id="rId84" Type="http://schemas.openxmlformats.org/officeDocument/2006/relationships/customXml" Target="../ink/ink483.xml"/><Relationship Id="rId138" Type="http://schemas.openxmlformats.org/officeDocument/2006/relationships/customXml" Target="../ink/ink510.xml"/><Relationship Id="rId159" Type="http://schemas.openxmlformats.org/officeDocument/2006/relationships/image" Target="../media/image458.png"/><Relationship Id="rId170" Type="http://schemas.openxmlformats.org/officeDocument/2006/relationships/customXml" Target="../ink/ink526.xml"/><Relationship Id="rId191" Type="http://schemas.openxmlformats.org/officeDocument/2006/relationships/image" Target="../media/image474.png"/><Relationship Id="rId205" Type="http://schemas.openxmlformats.org/officeDocument/2006/relationships/image" Target="../media/image481.png"/><Relationship Id="rId226" Type="http://schemas.openxmlformats.org/officeDocument/2006/relationships/customXml" Target="../ink/ink554.xml"/><Relationship Id="rId107" Type="http://schemas.openxmlformats.org/officeDocument/2006/relationships/image" Target="../media/image432.png"/><Relationship Id="rId11" Type="http://schemas.openxmlformats.org/officeDocument/2006/relationships/image" Target="../media/image384.png"/><Relationship Id="rId32" Type="http://schemas.openxmlformats.org/officeDocument/2006/relationships/customXml" Target="../ink/ink457.xml"/><Relationship Id="rId53" Type="http://schemas.openxmlformats.org/officeDocument/2006/relationships/image" Target="../media/image405.png"/><Relationship Id="rId74" Type="http://schemas.openxmlformats.org/officeDocument/2006/relationships/customXml" Target="../ink/ink478.xml"/><Relationship Id="rId128" Type="http://schemas.openxmlformats.org/officeDocument/2006/relationships/customXml" Target="../ink/ink505.xml"/><Relationship Id="rId149" Type="http://schemas.openxmlformats.org/officeDocument/2006/relationships/image" Target="../media/image453.png"/><Relationship Id="rId5" Type="http://schemas.openxmlformats.org/officeDocument/2006/relationships/image" Target="../media/image381.png"/><Relationship Id="rId95" Type="http://schemas.openxmlformats.org/officeDocument/2006/relationships/image" Target="../media/image426.png"/><Relationship Id="rId160" Type="http://schemas.openxmlformats.org/officeDocument/2006/relationships/customXml" Target="../ink/ink521.xml"/><Relationship Id="rId181" Type="http://schemas.openxmlformats.org/officeDocument/2006/relationships/image" Target="../media/image469.png"/><Relationship Id="rId216" Type="http://schemas.openxmlformats.org/officeDocument/2006/relationships/customXml" Target="../ink/ink549.xml"/><Relationship Id="rId22" Type="http://schemas.openxmlformats.org/officeDocument/2006/relationships/customXml" Target="../ink/ink452.xml"/><Relationship Id="rId43" Type="http://schemas.openxmlformats.org/officeDocument/2006/relationships/image" Target="../media/image400.png"/><Relationship Id="rId64" Type="http://schemas.openxmlformats.org/officeDocument/2006/relationships/customXml" Target="../ink/ink473.xml"/><Relationship Id="rId118" Type="http://schemas.openxmlformats.org/officeDocument/2006/relationships/customXml" Target="../ink/ink500.xml"/><Relationship Id="rId139" Type="http://schemas.openxmlformats.org/officeDocument/2006/relationships/image" Target="../media/image448.png"/><Relationship Id="rId85" Type="http://schemas.openxmlformats.org/officeDocument/2006/relationships/image" Target="../media/image421.png"/><Relationship Id="rId150" Type="http://schemas.openxmlformats.org/officeDocument/2006/relationships/customXml" Target="../ink/ink516.xml"/><Relationship Id="rId171" Type="http://schemas.openxmlformats.org/officeDocument/2006/relationships/image" Target="../media/image464.png"/><Relationship Id="rId192" Type="http://schemas.openxmlformats.org/officeDocument/2006/relationships/customXml" Target="../ink/ink537.xml"/><Relationship Id="rId206" Type="http://schemas.openxmlformats.org/officeDocument/2006/relationships/customXml" Target="../ink/ink544.xml"/><Relationship Id="rId227" Type="http://schemas.openxmlformats.org/officeDocument/2006/relationships/image" Target="../media/image492.png"/><Relationship Id="rId12" Type="http://schemas.openxmlformats.org/officeDocument/2006/relationships/customXml" Target="../ink/ink447.xml"/><Relationship Id="rId33" Type="http://schemas.openxmlformats.org/officeDocument/2006/relationships/image" Target="../media/image395.png"/><Relationship Id="rId108" Type="http://schemas.openxmlformats.org/officeDocument/2006/relationships/customXml" Target="../ink/ink495.xml"/><Relationship Id="rId129" Type="http://schemas.openxmlformats.org/officeDocument/2006/relationships/image" Target="../media/image443.png"/><Relationship Id="rId54" Type="http://schemas.openxmlformats.org/officeDocument/2006/relationships/customXml" Target="../ink/ink468.xml"/><Relationship Id="rId75" Type="http://schemas.openxmlformats.org/officeDocument/2006/relationships/image" Target="../media/image416.png"/><Relationship Id="rId96" Type="http://schemas.openxmlformats.org/officeDocument/2006/relationships/customXml" Target="../ink/ink489.xml"/><Relationship Id="rId140" Type="http://schemas.openxmlformats.org/officeDocument/2006/relationships/customXml" Target="../ink/ink511.xml"/><Relationship Id="rId161" Type="http://schemas.openxmlformats.org/officeDocument/2006/relationships/image" Target="../media/image459.png"/><Relationship Id="rId182" Type="http://schemas.openxmlformats.org/officeDocument/2006/relationships/customXml" Target="../ink/ink532.xml"/><Relationship Id="rId217" Type="http://schemas.openxmlformats.org/officeDocument/2006/relationships/image" Target="../media/image487.png"/><Relationship Id="rId6" Type="http://schemas.openxmlformats.org/officeDocument/2006/relationships/customXml" Target="../ink/ink444.xml"/><Relationship Id="rId23" Type="http://schemas.openxmlformats.org/officeDocument/2006/relationships/image" Target="../media/image390.png"/><Relationship Id="rId119" Type="http://schemas.openxmlformats.org/officeDocument/2006/relationships/image" Target="../media/image438.png"/><Relationship Id="rId44" Type="http://schemas.openxmlformats.org/officeDocument/2006/relationships/customXml" Target="../ink/ink463.xml"/><Relationship Id="rId65" Type="http://schemas.openxmlformats.org/officeDocument/2006/relationships/image" Target="../media/image411.png"/><Relationship Id="rId86" Type="http://schemas.openxmlformats.org/officeDocument/2006/relationships/customXml" Target="../ink/ink484.xml"/><Relationship Id="rId130" Type="http://schemas.openxmlformats.org/officeDocument/2006/relationships/customXml" Target="../ink/ink506.xml"/><Relationship Id="rId151" Type="http://schemas.openxmlformats.org/officeDocument/2006/relationships/image" Target="../media/image454.png"/><Relationship Id="rId172" Type="http://schemas.openxmlformats.org/officeDocument/2006/relationships/customXml" Target="../ink/ink527.xml"/><Relationship Id="rId193" Type="http://schemas.openxmlformats.org/officeDocument/2006/relationships/image" Target="../media/image475.png"/><Relationship Id="rId207" Type="http://schemas.openxmlformats.org/officeDocument/2006/relationships/image" Target="../media/image482.png"/><Relationship Id="rId228" Type="http://schemas.openxmlformats.org/officeDocument/2006/relationships/customXml" Target="../ink/ink555.xml"/><Relationship Id="rId13" Type="http://schemas.openxmlformats.org/officeDocument/2006/relationships/image" Target="../media/image385.png"/><Relationship Id="rId109" Type="http://schemas.openxmlformats.org/officeDocument/2006/relationships/image" Target="../media/image433.png"/><Relationship Id="rId34" Type="http://schemas.openxmlformats.org/officeDocument/2006/relationships/customXml" Target="../ink/ink458.xml"/><Relationship Id="rId55" Type="http://schemas.openxmlformats.org/officeDocument/2006/relationships/image" Target="../media/image406.png"/><Relationship Id="rId76" Type="http://schemas.openxmlformats.org/officeDocument/2006/relationships/customXml" Target="../ink/ink479.xml"/><Relationship Id="rId97" Type="http://schemas.openxmlformats.org/officeDocument/2006/relationships/image" Target="../media/image427.png"/><Relationship Id="rId120" Type="http://schemas.openxmlformats.org/officeDocument/2006/relationships/customXml" Target="../ink/ink501.xml"/><Relationship Id="rId141" Type="http://schemas.openxmlformats.org/officeDocument/2006/relationships/image" Target="../media/image449.png"/><Relationship Id="rId7" Type="http://schemas.openxmlformats.org/officeDocument/2006/relationships/image" Target="../media/image382.png"/><Relationship Id="rId162" Type="http://schemas.openxmlformats.org/officeDocument/2006/relationships/customXml" Target="../ink/ink522.xml"/><Relationship Id="rId183" Type="http://schemas.openxmlformats.org/officeDocument/2006/relationships/image" Target="../media/image470.png"/><Relationship Id="rId218" Type="http://schemas.openxmlformats.org/officeDocument/2006/relationships/customXml" Target="../ink/ink550.xml"/><Relationship Id="rId24" Type="http://schemas.openxmlformats.org/officeDocument/2006/relationships/customXml" Target="../ink/ink453.xml"/><Relationship Id="rId45" Type="http://schemas.openxmlformats.org/officeDocument/2006/relationships/image" Target="../media/image401.png"/><Relationship Id="rId66" Type="http://schemas.openxmlformats.org/officeDocument/2006/relationships/customXml" Target="../ink/ink474.xml"/><Relationship Id="rId87" Type="http://schemas.openxmlformats.org/officeDocument/2006/relationships/image" Target="../media/image422.png"/><Relationship Id="rId110" Type="http://schemas.openxmlformats.org/officeDocument/2006/relationships/customXml" Target="../ink/ink496.xml"/><Relationship Id="rId131" Type="http://schemas.openxmlformats.org/officeDocument/2006/relationships/image" Target="../media/image444.png"/><Relationship Id="rId152" Type="http://schemas.openxmlformats.org/officeDocument/2006/relationships/customXml" Target="../ink/ink517.xml"/><Relationship Id="rId173" Type="http://schemas.openxmlformats.org/officeDocument/2006/relationships/image" Target="../media/image465.png"/><Relationship Id="rId194" Type="http://schemas.openxmlformats.org/officeDocument/2006/relationships/customXml" Target="../ink/ink538.xml"/><Relationship Id="rId208" Type="http://schemas.openxmlformats.org/officeDocument/2006/relationships/customXml" Target="../ink/ink545.xml"/><Relationship Id="rId229" Type="http://schemas.openxmlformats.org/officeDocument/2006/relationships/image" Target="../media/image493.png"/><Relationship Id="rId14" Type="http://schemas.openxmlformats.org/officeDocument/2006/relationships/customXml" Target="../ink/ink448.xml"/><Relationship Id="rId35" Type="http://schemas.openxmlformats.org/officeDocument/2006/relationships/image" Target="../media/image396.png"/><Relationship Id="rId56" Type="http://schemas.openxmlformats.org/officeDocument/2006/relationships/customXml" Target="../ink/ink469.xml"/><Relationship Id="rId77" Type="http://schemas.openxmlformats.org/officeDocument/2006/relationships/image" Target="../media/image417.png"/><Relationship Id="rId100" Type="http://schemas.openxmlformats.org/officeDocument/2006/relationships/customXml" Target="../ink/ink491.xml"/><Relationship Id="rId8" Type="http://schemas.openxmlformats.org/officeDocument/2006/relationships/customXml" Target="../ink/ink445.xml"/><Relationship Id="rId98" Type="http://schemas.openxmlformats.org/officeDocument/2006/relationships/customXml" Target="../ink/ink490.xml"/><Relationship Id="rId121" Type="http://schemas.openxmlformats.org/officeDocument/2006/relationships/image" Target="../media/image439.png"/><Relationship Id="rId142" Type="http://schemas.openxmlformats.org/officeDocument/2006/relationships/customXml" Target="../ink/ink512.xml"/><Relationship Id="rId163" Type="http://schemas.openxmlformats.org/officeDocument/2006/relationships/image" Target="../media/image460.png"/><Relationship Id="rId184" Type="http://schemas.openxmlformats.org/officeDocument/2006/relationships/customXml" Target="../ink/ink533.xml"/><Relationship Id="rId219" Type="http://schemas.openxmlformats.org/officeDocument/2006/relationships/image" Target="../media/image488.png"/><Relationship Id="rId230" Type="http://schemas.openxmlformats.org/officeDocument/2006/relationships/customXml" Target="../ink/ink556.xml"/><Relationship Id="rId25" Type="http://schemas.openxmlformats.org/officeDocument/2006/relationships/image" Target="../media/image391.png"/><Relationship Id="rId46" Type="http://schemas.openxmlformats.org/officeDocument/2006/relationships/customXml" Target="../ink/ink464.xml"/><Relationship Id="rId67" Type="http://schemas.openxmlformats.org/officeDocument/2006/relationships/image" Target="../media/image412.png"/><Relationship Id="rId20" Type="http://schemas.openxmlformats.org/officeDocument/2006/relationships/customXml" Target="../ink/ink451.xml"/><Relationship Id="rId41" Type="http://schemas.openxmlformats.org/officeDocument/2006/relationships/image" Target="../media/image399.png"/><Relationship Id="rId62" Type="http://schemas.openxmlformats.org/officeDocument/2006/relationships/customXml" Target="../ink/ink472.xml"/><Relationship Id="rId83" Type="http://schemas.openxmlformats.org/officeDocument/2006/relationships/image" Target="../media/image420.png"/><Relationship Id="rId88" Type="http://schemas.openxmlformats.org/officeDocument/2006/relationships/customXml" Target="../ink/ink485.xml"/><Relationship Id="rId111" Type="http://schemas.openxmlformats.org/officeDocument/2006/relationships/image" Target="../media/image434.png"/><Relationship Id="rId132" Type="http://schemas.openxmlformats.org/officeDocument/2006/relationships/customXml" Target="../ink/ink507.xml"/><Relationship Id="rId153" Type="http://schemas.openxmlformats.org/officeDocument/2006/relationships/image" Target="../media/image455.png"/><Relationship Id="rId174" Type="http://schemas.openxmlformats.org/officeDocument/2006/relationships/customXml" Target="../ink/ink528.xml"/><Relationship Id="rId179" Type="http://schemas.openxmlformats.org/officeDocument/2006/relationships/image" Target="../media/image468.png"/><Relationship Id="rId195" Type="http://schemas.openxmlformats.org/officeDocument/2006/relationships/image" Target="../media/image476.png"/><Relationship Id="rId209" Type="http://schemas.openxmlformats.org/officeDocument/2006/relationships/image" Target="../media/image483.png"/><Relationship Id="rId190" Type="http://schemas.openxmlformats.org/officeDocument/2006/relationships/customXml" Target="../ink/ink536.xml"/><Relationship Id="rId204" Type="http://schemas.openxmlformats.org/officeDocument/2006/relationships/customXml" Target="../ink/ink543.xml"/><Relationship Id="rId220" Type="http://schemas.openxmlformats.org/officeDocument/2006/relationships/customXml" Target="../ink/ink551.xml"/><Relationship Id="rId225" Type="http://schemas.openxmlformats.org/officeDocument/2006/relationships/image" Target="../media/image491.png"/><Relationship Id="rId15" Type="http://schemas.openxmlformats.org/officeDocument/2006/relationships/image" Target="../media/image386.png"/><Relationship Id="rId36" Type="http://schemas.openxmlformats.org/officeDocument/2006/relationships/customXml" Target="../ink/ink459.xml"/><Relationship Id="rId57" Type="http://schemas.openxmlformats.org/officeDocument/2006/relationships/image" Target="../media/image407.png"/><Relationship Id="rId106" Type="http://schemas.openxmlformats.org/officeDocument/2006/relationships/customXml" Target="../ink/ink494.xml"/><Relationship Id="rId127" Type="http://schemas.openxmlformats.org/officeDocument/2006/relationships/image" Target="../media/image442.png"/><Relationship Id="rId10" Type="http://schemas.openxmlformats.org/officeDocument/2006/relationships/customXml" Target="../ink/ink446.xml"/><Relationship Id="rId31" Type="http://schemas.openxmlformats.org/officeDocument/2006/relationships/image" Target="../media/image394.png"/><Relationship Id="rId52" Type="http://schemas.openxmlformats.org/officeDocument/2006/relationships/customXml" Target="../ink/ink467.xml"/><Relationship Id="rId73" Type="http://schemas.openxmlformats.org/officeDocument/2006/relationships/image" Target="../media/image415.png"/><Relationship Id="rId78" Type="http://schemas.openxmlformats.org/officeDocument/2006/relationships/customXml" Target="../ink/ink480.xml"/><Relationship Id="rId94" Type="http://schemas.openxmlformats.org/officeDocument/2006/relationships/customXml" Target="../ink/ink488.xml"/><Relationship Id="rId99" Type="http://schemas.openxmlformats.org/officeDocument/2006/relationships/image" Target="../media/image428.png"/><Relationship Id="rId101" Type="http://schemas.openxmlformats.org/officeDocument/2006/relationships/image" Target="../media/image429.png"/><Relationship Id="rId122" Type="http://schemas.openxmlformats.org/officeDocument/2006/relationships/customXml" Target="../ink/ink502.xml"/><Relationship Id="rId143" Type="http://schemas.openxmlformats.org/officeDocument/2006/relationships/image" Target="../media/image450.png"/><Relationship Id="rId148" Type="http://schemas.openxmlformats.org/officeDocument/2006/relationships/customXml" Target="../ink/ink515.xml"/><Relationship Id="rId164" Type="http://schemas.openxmlformats.org/officeDocument/2006/relationships/customXml" Target="../ink/ink523.xml"/><Relationship Id="rId169" Type="http://schemas.openxmlformats.org/officeDocument/2006/relationships/image" Target="../media/image463.png"/><Relationship Id="rId185" Type="http://schemas.openxmlformats.org/officeDocument/2006/relationships/image" Target="../media/image471.png"/><Relationship Id="rId4" Type="http://schemas.openxmlformats.org/officeDocument/2006/relationships/customXml" Target="../ink/ink443.xml"/><Relationship Id="rId9" Type="http://schemas.openxmlformats.org/officeDocument/2006/relationships/image" Target="../media/image383.png"/><Relationship Id="rId180" Type="http://schemas.openxmlformats.org/officeDocument/2006/relationships/customXml" Target="../ink/ink531.xml"/><Relationship Id="rId210" Type="http://schemas.openxmlformats.org/officeDocument/2006/relationships/customXml" Target="../ink/ink546.xml"/><Relationship Id="rId215" Type="http://schemas.openxmlformats.org/officeDocument/2006/relationships/image" Target="../media/image486.png"/><Relationship Id="rId26" Type="http://schemas.openxmlformats.org/officeDocument/2006/relationships/customXml" Target="../ink/ink454.xml"/><Relationship Id="rId231" Type="http://schemas.openxmlformats.org/officeDocument/2006/relationships/image" Target="../media/image494.png"/><Relationship Id="rId47" Type="http://schemas.openxmlformats.org/officeDocument/2006/relationships/image" Target="../media/image402.png"/><Relationship Id="rId68" Type="http://schemas.openxmlformats.org/officeDocument/2006/relationships/customXml" Target="../ink/ink475.xml"/><Relationship Id="rId89" Type="http://schemas.openxmlformats.org/officeDocument/2006/relationships/image" Target="../media/image423.png"/><Relationship Id="rId112" Type="http://schemas.openxmlformats.org/officeDocument/2006/relationships/customXml" Target="../ink/ink497.xml"/><Relationship Id="rId133" Type="http://schemas.openxmlformats.org/officeDocument/2006/relationships/image" Target="../media/image445.png"/><Relationship Id="rId154" Type="http://schemas.openxmlformats.org/officeDocument/2006/relationships/customXml" Target="../ink/ink518.xml"/><Relationship Id="rId175" Type="http://schemas.openxmlformats.org/officeDocument/2006/relationships/image" Target="../media/image466.png"/><Relationship Id="rId196" Type="http://schemas.openxmlformats.org/officeDocument/2006/relationships/customXml" Target="../ink/ink539.xml"/><Relationship Id="rId200" Type="http://schemas.openxmlformats.org/officeDocument/2006/relationships/customXml" Target="../ink/ink541.xml"/><Relationship Id="rId16" Type="http://schemas.openxmlformats.org/officeDocument/2006/relationships/customXml" Target="../ink/ink449.xml"/><Relationship Id="rId221" Type="http://schemas.openxmlformats.org/officeDocument/2006/relationships/image" Target="../media/image489.png"/><Relationship Id="rId37" Type="http://schemas.openxmlformats.org/officeDocument/2006/relationships/image" Target="../media/image397.png"/><Relationship Id="rId58" Type="http://schemas.openxmlformats.org/officeDocument/2006/relationships/customXml" Target="../ink/ink470.xml"/><Relationship Id="rId79" Type="http://schemas.openxmlformats.org/officeDocument/2006/relationships/image" Target="../media/image418.png"/><Relationship Id="rId102" Type="http://schemas.openxmlformats.org/officeDocument/2006/relationships/customXml" Target="../ink/ink492.xml"/><Relationship Id="rId123" Type="http://schemas.openxmlformats.org/officeDocument/2006/relationships/image" Target="../media/image440.png"/><Relationship Id="rId144" Type="http://schemas.openxmlformats.org/officeDocument/2006/relationships/customXml" Target="../ink/ink513.xml"/><Relationship Id="rId90" Type="http://schemas.openxmlformats.org/officeDocument/2006/relationships/customXml" Target="../ink/ink486.xml"/><Relationship Id="rId165" Type="http://schemas.openxmlformats.org/officeDocument/2006/relationships/image" Target="../media/image461.png"/><Relationship Id="rId186" Type="http://schemas.openxmlformats.org/officeDocument/2006/relationships/customXml" Target="../ink/ink534.xml"/><Relationship Id="rId211" Type="http://schemas.openxmlformats.org/officeDocument/2006/relationships/image" Target="../media/image484.png"/><Relationship Id="rId232" Type="http://schemas.openxmlformats.org/officeDocument/2006/relationships/customXml" Target="../ink/ink557.xml"/><Relationship Id="rId27" Type="http://schemas.openxmlformats.org/officeDocument/2006/relationships/image" Target="../media/image392.png"/><Relationship Id="rId48" Type="http://schemas.openxmlformats.org/officeDocument/2006/relationships/customXml" Target="../ink/ink465.xml"/><Relationship Id="rId69" Type="http://schemas.openxmlformats.org/officeDocument/2006/relationships/image" Target="../media/image413.png"/><Relationship Id="rId113" Type="http://schemas.openxmlformats.org/officeDocument/2006/relationships/image" Target="../media/image435.png"/><Relationship Id="rId134" Type="http://schemas.openxmlformats.org/officeDocument/2006/relationships/customXml" Target="../ink/ink508.xml"/><Relationship Id="rId80" Type="http://schemas.openxmlformats.org/officeDocument/2006/relationships/customXml" Target="../ink/ink481.xml"/><Relationship Id="rId155" Type="http://schemas.openxmlformats.org/officeDocument/2006/relationships/image" Target="../media/image456.png"/><Relationship Id="rId176" Type="http://schemas.openxmlformats.org/officeDocument/2006/relationships/customXml" Target="../ink/ink529.xml"/><Relationship Id="rId197" Type="http://schemas.openxmlformats.org/officeDocument/2006/relationships/image" Target="../media/image477.png"/><Relationship Id="rId201" Type="http://schemas.openxmlformats.org/officeDocument/2006/relationships/image" Target="../media/image479.png"/><Relationship Id="rId222" Type="http://schemas.openxmlformats.org/officeDocument/2006/relationships/customXml" Target="../ink/ink552.xml"/><Relationship Id="rId17" Type="http://schemas.openxmlformats.org/officeDocument/2006/relationships/image" Target="../media/image387.png"/><Relationship Id="rId38" Type="http://schemas.openxmlformats.org/officeDocument/2006/relationships/customXml" Target="../ink/ink460.xml"/><Relationship Id="rId59" Type="http://schemas.openxmlformats.org/officeDocument/2006/relationships/image" Target="../media/image408.png"/><Relationship Id="rId103" Type="http://schemas.openxmlformats.org/officeDocument/2006/relationships/image" Target="../media/image430.png"/><Relationship Id="rId124" Type="http://schemas.openxmlformats.org/officeDocument/2006/relationships/customXml" Target="../ink/ink503.xml"/><Relationship Id="rId70" Type="http://schemas.openxmlformats.org/officeDocument/2006/relationships/customXml" Target="../ink/ink476.xml"/><Relationship Id="rId91" Type="http://schemas.openxmlformats.org/officeDocument/2006/relationships/image" Target="../media/image424.png"/><Relationship Id="rId145" Type="http://schemas.openxmlformats.org/officeDocument/2006/relationships/image" Target="../media/image451.png"/><Relationship Id="rId166" Type="http://schemas.openxmlformats.org/officeDocument/2006/relationships/customXml" Target="../ink/ink524.xml"/><Relationship Id="rId187" Type="http://schemas.openxmlformats.org/officeDocument/2006/relationships/image" Target="../media/image472.png"/><Relationship Id="rId1" Type="http://schemas.openxmlformats.org/officeDocument/2006/relationships/slideLayout" Target="../slideLayouts/slideLayout11.xml"/><Relationship Id="rId212" Type="http://schemas.openxmlformats.org/officeDocument/2006/relationships/customXml" Target="../ink/ink547.xml"/><Relationship Id="rId233" Type="http://schemas.openxmlformats.org/officeDocument/2006/relationships/image" Target="../media/image495.png"/><Relationship Id="rId28" Type="http://schemas.openxmlformats.org/officeDocument/2006/relationships/customXml" Target="../ink/ink455.xml"/><Relationship Id="rId49" Type="http://schemas.openxmlformats.org/officeDocument/2006/relationships/image" Target="../media/image403.png"/><Relationship Id="rId114" Type="http://schemas.openxmlformats.org/officeDocument/2006/relationships/customXml" Target="../ink/ink498.xml"/><Relationship Id="rId60" Type="http://schemas.openxmlformats.org/officeDocument/2006/relationships/customXml" Target="../ink/ink471.xml"/><Relationship Id="rId81" Type="http://schemas.openxmlformats.org/officeDocument/2006/relationships/image" Target="../media/image419.png"/><Relationship Id="rId135" Type="http://schemas.openxmlformats.org/officeDocument/2006/relationships/image" Target="../media/image446.png"/><Relationship Id="rId156" Type="http://schemas.openxmlformats.org/officeDocument/2006/relationships/customXml" Target="../ink/ink519.xml"/><Relationship Id="rId177" Type="http://schemas.openxmlformats.org/officeDocument/2006/relationships/image" Target="../media/image467.png"/><Relationship Id="rId198" Type="http://schemas.openxmlformats.org/officeDocument/2006/relationships/customXml" Target="../ink/ink540.xml"/><Relationship Id="rId202" Type="http://schemas.openxmlformats.org/officeDocument/2006/relationships/customXml" Target="../ink/ink542.xml"/><Relationship Id="rId223" Type="http://schemas.openxmlformats.org/officeDocument/2006/relationships/image" Target="../media/image490.png"/><Relationship Id="rId18" Type="http://schemas.openxmlformats.org/officeDocument/2006/relationships/customXml" Target="../ink/ink450.xml"/><Relationship Id="rId39" Type="http://schemas.openxmlformats.org/officeDocument/2006/relationships/image" Target="../media/image398.png"/><Relationship Id="rId50" Type="http://schemas.openxmlformats.org/officeDocument/2006/relationships/customXml" Target="../ink/ink466.xml"/><Relationship Id="rId104" Type="http://schemas.openxmlformats.org/officeDocument/2006/relationships/customXml" Target="../ink/ink493.xml"/><Relationship Id="rId125" Type="http://schemas.openxmlformats.org/officeDocument/2006/relationships/image" Target="../media/image441.png"/><Relationship Id="rId146" Type="http://schemas.openxmlformats.org/officeDocument/2006/relationships/customXml" Target="../ink/ink514.xml"/><Relationship Id="rId167" Type="http://schemas.openxmlformats.org/officeDocument/2006/relationships/image" Target="../media/image462.png"/><Relationship Id="rId188" Type="http://schemas.openxmlformats.org/officeDocument/2006/relationships/customXml" Target="../ink/ink535.xml"/><Relationship Id="rId71" Type="http://schemas.openxmlformats.org/officeDocument/2006/relationships/image" Target="../media/image414.png"/><Relationship Id="rId92" Type="http://schemas.openxmlformats.org/officeDocument/2006/relationships/customXml" Target="../ink/ink487.xml"/><Relationship Id="rId213" Type="http://schemas.openxmlformats.org/officeDocument/2006/relationships/image" Target="../media/image485.png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393.png"/><Relationship Id="rId40" Type="http://schemas.openxmlformats.org/officeDocument/2006/relationships/customXml" Target="../ink/ink461.xml"/><Relationship Id="rId115" Type="http://schemas.openxmlformats.org/officeDocument/2006/relationships/image" Target="../media/image436.png"/><Relationship Id="rId136" Type="http://schemas.openxmlformats.org/officeDocument/2006/relationships/customXml" Target="../ink/ink509.xml"/><Relationship Id="rId157" Type="http://schemas.openxmlformats.org/officeDocument/2006/relationships/image" Target="../media/image457.png"/><Relationship Id="rId178" Type="http://schemas.openxmlformats.org/officeDocument/2006/relationships/customXml" Target="../ink/ink530.xml"/><Relationship Id="rId61" Type="http://schemas.openxmlformats.org/officeDocument/2006/relationships/image" Target="../media/image409.png"/><Relationship Id="rId82" Type="http://schemas.openxmlformats.org/officeDocument/2006/relationships/customXml" Target="../ink/ink482.xml"/><Relationship Id="rId199" Type="http://schemas.openxmlformats.org/officeDocument/2006/relationships/image" Target="../media/image478.png"/><Relationship Id="rId203" Type="http://schemas.openxmlformats.org/officeDocument/2006/relationships/image" Target="../media/image480.png"/><Relationship Id="rId19" Type="http://schemas.openxmlformats.org/officeDocument/2006/relationships/image" Target="../media/image388.png"/><Relationship Id="rId224" Type="http://schemas.openxmlformats.org/officeDocument/2006/relationships/customXml" Target="../ink/ink553.xml"/><Relationship Id="rId30" Type="http://schemas.openxmlformats.org/officeDocument/2006/relationships/customXml" Target="../ink/ink456.xml"/><Relationship Id="rId105" Type="http://schemas.openxmlformats.org/officeDocument/2006/relationships/image" Target="../media/image431.png"/><Relationship Id="rId126" Type="http://schemas.openxmlformats.org/officeDocument/2006/relationships/customXml" Target="../ink/ink504.xml"/><Relationship Id="rId147" Type="http://schemas.openxmlformats.org/officeDocument/2006/relationships/image" Target="../media/image452.png"/><Relationship Id="rId168" Type="http://schemas.openxmlformats.org/officeDocument/2006/relationships/customXml" Target="../ink/ink525.xml"/><Relationship Id="rId51" Type="http://schemas.openxmlformats.org/officeDocument/2006/relationships/image" Target="../media/image404.png"/><Relationship Id="rId72" Type="http://schemas.openxmlformats.org/officeDocument/2006/relationships/customXml" Target="../ink/ink477.xml"/><Relationship Id="rId93" Type="http://schemas.openxmlformats.org/officeDocument/2006/relationships/image" Target="../media/image425.png"/><Relationship Id="rId189" Type="http://schemas.openxmlformats.org/officeDocument/2006/relationships/image" Target="../media/image473.png"/><Relationship Id="rId3" Type="http://schemas.openxmlformats.org/officeDocument/2006/relationships/image" Target="../media/image380.png"/><Relationship Id="rId214" Type="http://schemas.openxmlformats.org/officeDocument/2006/relationships/customXml" Target="../ink/ink548.xml"/><Relationship Id="rId116" Type="http://schemas.openxmlformats.org/officeDocument/2006/relationships/customXml" Target="../ink/ink499.xml"/><Relationship Id="rId137" Type="http://schemas.openxmlformats.org/officeDocument/2006/relationships/image" Target="../media/image447.png"/><Relationship Id="rId158" Type="http://schemas.openxmlformats.org/officeDocument/2006/relationships/customXml" Target="../ink/ink520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7.png"/><Relationship Id="rId299" Type="http://schemas.openxmlformats.org/officeDocument/2006/relationships/image" Target="../media/image531.png"/><Relationship Id="rId21" Type="http://schemas.openxmlformats.org/officeDocument/2006/relationships/image" Target="../media/image389.png"/><Relationship Id="rId63" Type="http://schemas.openxmlformats.org/officeDocument/2006/relationships/image" Target="../media/image410.png"/><Relationship Id="rId159" Type="http://schemas.openxmlformats.org/officeDocument/2006/relationships/image" Target="../media/image458.png"/><Relationship Id="rId324" Type="http://schemas.openxmlformats.org/officeDocument/2006/relationships/customXml" Target="../ink/ink718.xml"/><Relationship Id="rId366" Type="http://schemas.openxmlformats.org/officeDocument/2006/relationships/customXml" Target="../ink/ink739.xml"/><Relationship Id="rId170" Type="http://schemas.openxmlformats.org/officeDocument/2006/relationships/customXml" Target="../ink/ink641.xml"/><Relationship Id="rId226" Type="http://schemas.openxmlformats.org/officeDocument/2006/relationships/customXml" Target="../ink/ink669.xml"/><Relationship Id="rId268" Type="http://schemas.openxmlformats.org/officeDocument/2006/relationships/customXml" Target="../ink/ink690.xml"/><Relationship Id="rId32" Type="http://schemas.openxmlformats.org/officeDocument/2006/relationships/customXml" Target="../ink/ink572.xml"/><Relationship Id="rId74" Type="http://schemas.openxmlformats.org/officeDocument/2006/relationships/customXml" Target="../ink/ink593.xml"/><Relationship Id="rId128" Type="http://schemas.openxmlformats.org/officeDocument/2006/relationships/customXml" Target="../ink/ink620.xml"/><Relationship Id="rId335" Type="http://schemas.openxmlformats.org/officeDocument/2006/relationships/image" Target="../media/image549.png"/><Relationship Id="rId377" Type="http://schemas.openxmlformats.org/officeDocument/2006/relationships/image" Target="../media/image570.png"/><Relationship Id="rId5" Type="http://schemas.openxmlformats.org/officeDocument/2006/relationships/image" Target="../media/image381.png"/><Relationship Id="rId181" Type="http://schemas.openxmlformats.org/officeDocument/2006/relationships/image" Target="../media/image469.png"/><Relationship Id="rId237" Type="http://schemas.openxmlformats.org/officeDocument/2006/relationships/image" Target="../media/image500.png"/><Relationship Id="rId279" Type="http://schemas.openxmlformats.org/officeDocument/2006/relationships/image" Target="../media/image521.png"/><Relationship Id="rId43" Type="http://schemas.openxmlformats.org/officeDocument/2006/relationships/image" Target="../media/image400.png"/><Relationship Id="rId139" Type="http://schemas.openxmlformats.org/officeDocument/2006/relationships/image" Target="../media/image448.png"/><Relationship Id="rId290" Type="http://schemas.openxmlformats.org/officeDocument/2006/relationships/customXml" Target="../ink/ink701.xml"/><Relationship Id="rId304" Type="http://schemas.openxmlformats.org/officeDocument/2006/relationships/customXml" Target="../ink/ink708.xml"/><Relationship Id="rId346" Type="http://schemas.openxmlformats.org/officeDocument/2006/relationships/customXml" Target="../ink/ink729.xml"/><Relationship Id="rId388" Type="http://schemas.openxmlformats.org/officeDocument/2006/relationships/customXml" Target="../ink/ink750.xml"/><Relationship Id="rId85" Type="http://schemas.openxmlformats.org/officeDocument/2006/relationships/image" Target="../media/image421.png"/><Relationship Id="rId150" Type="http://schemas.openxmlformats.org/officeDocument/2006/relationships/customXml" Target="../ink/ink631.xml"/><Relationship Id="rId192" Type="http://schemas.openxmlformats.org/officeDocument/2006/relationships/customXml" Target="../ink/ink652.xml"/><Relationship Id="rId206" Type="http://schemas.openxmlformats.org/officeDocument/2006/relationships/customXml" Target="../ink/ink659.xml"/><Relationship Id="rId248" Type="http://schemas.openxmlformats.org/officeDocument/2006/relationships/customXml" Target="../ink/ink680.xml"/><Relationship Id="rId12" Type="http://schemas.openxmlformats.org/officeDocument/2006/relationships/customXml" Target="../ink/ink562.xml"/><Relationship Id="rId108" Type="http://schemas.openxmlformats.org/officeDocument/2006/relationships/customXml" Target="../ink/ink610.xml"/><Relationship Id="rId315" Type="http://schemas.openxmlformats.org/officeDocument/2006/relationships/image" Target="../media/image539.png"/><Relationship Id="rId357" Type="http://schemas.openxmlformats.org/officeDocument/2006/relationships/image" Target="../media/image560.png"/><Relationship Id="rId54" Type="http://schemas.openxmlformats.org/officeDocument/2006/relationships/customXml" Target="../ink/ink583.xml"/><Relationship Id="rId96" Type="http://schemas.openxmlformats.org/officeDocument/2006/relationships/customXml" Target="../ink/ink604.xml"/><Relationship Id="rId161" Type="http://schemas.openxmlformats.org/officeDocument/2006/relationships/image" Target="../media/image459.png"/><Relationship Id="rId217" Type="http://schemas.openxmlformats.org/officeDocument/2006/relationships/image" Target="../media/image490.png"/><Relationship Id="rId259" Type="http://schemas.openxmlformats.org/officeDocument/2006/relationships/image" Target="../media/image511.png"/><Relationship Id="rId23" Type="http://schemas.openxmlformats.org/officeDocument/2006/relationships/image" Target="../media/image390.png"/><Relationship Id="rId119" Type="http://schemas.openxmlformats.org/officeDocument/2006/relationships/image" Target="../media/image438.png"/><Relationship Id="rId270" Type="http://schemas.openxmlformats.org/officeDocument/2006/relationships/customXml" Target="../ink/ink691.xml"/><Relationship Id="rId326" Type="http://schemas.openxmlformats.org/officeDocument/2006/relationships/customXml" Target="../ink/ink719.xml"/><Relationship Id="rId65" Type="http://schemas.openxmlformats.org/officeDocument/2006/relationships/image" Target="../media/image411.png"/><Relationship Id="rId130" Type="http://schemas.openxmlformats.org/officeDocument/2006/relationships/customXml" Target="../ink/ink621.xml"/><Relationship Id="rId368" Type="http://schemas.openxmlformats.org/officeDocument/2006/relationships/customXml" Target="../ink/ink740.xml"/><Relationship Id="rId172" Type="http://schemas.openxmlformats.org/officeDocument/2006/relationships/customXml" Target="../ink/ink642.xml"/><Relationship Id="rId228" Type="http://schemas.openxmlformats.org/officeDocument/2006/relationships/customXml" Target="../ink/ink670.xml"/><Relationship Id="rId281" Type="http://schemas.openxmlformats.org/officeDocument/2006/relationships/image" Target="../media/image522.png"/><Relationship Id="rId337" Type="http://schemas.openxmlformats.org/officeDocument/2006/relationships/image" Target="../media/image550.png"/><Relationship Id="rId34" Type="http://schemas.openxmlformats.org/officeDocument/2006/relationships/customXml" Target="../ink/ink573.xml"/><Relationship Id="rId76" Type="http://schemas.openxmlformats.org/officeDocument/2006/relationships/customXml" Target="../ink/ink594.xml"/><Relationship Id="rId141" Type="http://schemas.openxmlformats.org/officeDocument/2006/relationships/image" Target="../media/image449.png"/><Relationship Id="rId379" Type="http://schemas.openxmlformats.org/officeDocument/2006/relationships/image" Target="../media/image571.png"/><Relationship Id="rId7" Type="http://schemas.openxmlformats.org/officeDocument/2006/relationships/image" Target="../media/image382.png"/><Relationship Id="rId183" Type="http://schemas.openxmlformats.org/officeDocument/2006/relationships/image" Target="../media/image470.png"/><Relationship Id="rId239" Type="http://schemas.openxmlformats.org/officeDocument/2006/relationships/image" Target="../media/image501.png"/><Relationship Id="rId390" Type="http://schemas.openxmlformats.org/officeDocument/2006/relationships/customXml" Target="../ink/ink751.xml"/><Relationship Id="rId250" Type="http://schemas.openxmlformats.org/officeDocument/2006/relationships/customXml" Target="../ink/ink681.xml"/><Relationship Id="rId292" Type="http://schemas.openxmlformats.org/officeDocument/2006/relationships/customXml" Target="../ink/ink702.xml"/><Relationship Id="rId306" Type="http://schemas.openxmlformats.org/officeDocument/2006/relationships/customXml" Target="../ink/ink709.xml"/><Relationship Id="rId45" Type="http://schemas.openxmlformats.org/officeDocument/2006/relationships/image" Target="../media/image401.png"/><Relationship Id="rId87" Type="http://schemas.openxmlformats.org/officeDocument/2006/relationships/image" Target="../media/image422.png"/><Relationship Id="rId110" Type="http://schemas.openxmlformats.org/officeDocument/2006/relationships/customXml" Target="../ink/ink611.xml"/><Relationship Id="rId348" Type="http://schemas.openxmlformats.org/officeDocument/2006/relationships/customXml" Target="../ink/ink730.xml"/><Relationship Id="rId152" Type="http://schemas.openxmlformats.org/officeDocument/2006/relationships/customXml" Target="../ink/ink632.xml"/><Relationship Id="rId194" Type="http://schemas.openxmlformats.org/officeDocument/2006/relationships/customXml" Target="../ink/ink653.xml"/><Relationship Id="rId208" Type="http://schemas.openxmlformats.org/officeDocument/2006/relationships/customXml" Target="../ink/ink660.xml"/><Relationship Id="rId261" Type="http://schemas.openxmlformats.org/officeDocument/2006/relationships/image" Target="../media/image512.png"/><Relationship Id="rId14" Type="http://schemas.openxmlformats.org/officeDocument/2006/relationships/customXml" Target="../ink/ink563.xml"/><Relationship Id="rId56" Type="http://schemas.openxmlformats.org/officeDocument/2006/relationships/customXml" Target="../ink/ink584.xml"/><Relationship Id="rId317" Type="http://schemas.openxmlformats.org/officeDocument/2006/relationships/image" Target="../media/image540.png"/><Relationship Id="rId359" Type="http://schemas.openxmlformats.org/officeDocument/2006/relationships/image" Target="../media/image561.png"/><Relationship Id="rId98" Type="http://schemas.openxmlformats.org/officeDocument/2006/relationships/customXml" Target="../ink/ink605.xml"/><Relationship Id="rId121" Type="http://schemas.openxmlformats.org/officeDocument/2006/relationships/image" Target="../media/image439.png"/><Relationship Id="rId163" Type="http://schemas.openxmlformats.org/officeDocument/2006/relationships/image" Target="../media/image460.png"/><Relationship Id="rId219" Type="http://schemas.openxmlformats.org/officeDocument/2006/relationships/image" Target="../media/image491.png"/><Relationship Id="rId370" Type="http://schemas.openxmlformats.org/officeDocument/2006/relationships/customXml" Target="../ink/ink741.xml"/><Relationship Id="rId230" Type="http://schemas.openxmlformats.org/officeDocument/2006/relationships/customXml" Target="../ink/ink671.xml"/><Relationship Id="rId25" Type="http://schemas.openxmlformats.org/officeDocument/2006/relationships/image" Target="../media/image391.png"/><Relationship Id="rId67" Type="http://schemas.openxmlformats.org/officeDocument/2006/relationships/image" Target="../media/image412.png"/><Relationship Id="rId272" Type="http://schemas.openxmlformats.org/officeDocument/2006/relationships/customXml" Target="../ink/ink692.xml"/><Relationship Id="rId328" Type="http://schemas.openxmlformats.org/officeDocument/2006/relationships/customXml" Target="../ink/ink720.xml"/><Relationship Id="rId132" Type="http://schemas.openxmlformats.org/officeDocument/2006/relationships/customXml" Target="../ink/ink622.xml"/><Relationship Id="rId174" Type="http://schemas.openxmlformats.org/officeDocument/2006/relationships/customXml" Target="../ink/ink643.xml"/><Relationship Id="rId381" Type="http://schemas.openxmlformats.org/officeDocument/2006/relationships/image" Target="../media/image572.png"/><Relationship Id="rId241" Type="http://schemas.openxmlformats.org/officeDocument/2006/relationships/image" Target="../media/image502.png"/><Relationship Id="rId36" Type="http://schemas.openxmlformats.org/officeDocument/2006/relationships/customXml" Target="../ink/ink574.xml"/><Relationship Id="rId283" Type="http://schemas.openxmlformats.org/officeDocument/2006/relationships/image" Target="../media/image523.png"/><Relationship Id="rId339" Type="http://schemas.openxmlformats.org/officeDocument/2006/relationships/image" Target="../media/image551.png"/><Relationship Id="rId78" Type="http://schemas.openxmlformats.org/officeDocument/2006/relationships/customXml" Target="../ink/ink595.xml"/><Relationship Id="rId101" Type="http://schemas.openxmlformats.org/officeDocument/2006/relationships/image" Target="../media/image429.png"/><Relationship Id="rId143" Type="http://schemas.openxmlformats.org/officeDocument/2006/relationships/image" Target="../media/image450.png"/><Relationship Id="rId185" Type="http://schemas.openxmlformats.org/officeDocument/2006/relationships/image" Target="../media/image471.png"/><Relationship Id="rId350" Type="http://schemas.openxmlformats.org/officeDocument/2006/relationships/customXml" Target="../ink/ink731.xml"/><Relationship Id="rId9" Type="http://schemas.openxmlformats.org/officeDocument/2006/relationships/image" Target="../media/image383.png"/><Relationship Id="rId210" Type="http://schemas.openxmlformats.org/officeDocument/2006/relationships/customXml" Target="../ink/ink661.xml"/><Relationship Id="rId252" Type="http://schemas.openxmlformats.org/officeDocument/2006/relationships/customXml" Target="../ink/ink682.xml"/><Relationship Id="rId294" Type="http://schemas.openxmlformats.org/officeDocument/2006/relationships/customXml" Target="../ink/ink703.xml"/><Relationship Id="rId308" Type="http://schemas.openxmlformats.org/officeDocument/2006/relationships/customXml" Target="../ink/ink710.xml"/><Relationship Id="rId47" Type="http://schemas.openxmlformats.org/officeDocument/2006/relationships/image" Target="../media/image402.png"/><Relationship Id="rId89" Type="http://schemas.openxmlformats.org/officeDocument/2006/relationships/image" Target="../media/image423.png"/><Relationship Id="rId112" Type="http://schemas.openxmlformats.org/officeDocument/2006/relationships/customXml" Target="../ink/ink612.xml"/><Relationship Id="rId154" Type="http://schemas.openxmlformats.org/officeDocument/2006/relationships/customXml" Target="../ink/ink633.xml"/><Relationship Id="rId361" Type="http://schemas.openxmlformats.org/officeDocument/2006/relationships/image" Target="../media/image562.png"/><Relationship Id="rId196" Type="http://schemas.openxmlformats.org/officeDocument/2006/relationships/customXml" Target="../ink/ink654.xml"/><Relationship Id="rId200" Type="http://schemas.openxmlformats.org/officeDocument/2006/relationships/customXml" Target="../ink/ink656.xml"/><Relationship Id="rId382" Type="http://schemas.openxmlformats.org/officeDocument/2006/relationships/customXml" Target="../ink/ink747.xml"/><Relationship Id="rId16" Type="http://schemas.openxmlformats.org/officeDocument/2006/relationships/customXml" Target="../ink/ink564.xml"/><Relationship Id="rId221" Type="http://schemas.openxmlformats.org/officeDocument/2006/relationships/image" Target="../media/image492.png"/><Relationship Id="rId242" Type="http://schemas.openxmlformats.org/officeDocument/2006/relationships/customXml" Target="../ink/ink677.xml"/><Relationship Id="rId263" Type="http://schemas.openxmlformats.org/officeDocument/2006/relationships/image" Target="../media/image513.png"/><Relationship Id="rId284" Type="http://schemas.openxmlformats.org/officeDocument/2006/relationships/customXml" Target="../ink/ink698.xml"/><Relationship Id="rId319" Type="http://schemas.openxmlformats.org/officeDocument/2006/relationships/image" Target="../media/image541.png"/><Relationship Id="rId37" Type="http://schemas.openxmlformats.org/officeDocument/2006/relationships/image" Target="../media/image397.png"/><Relationship Id="rId58" Type="http://schemas.openxmlformats.org/officeDocument/2006/relationships/customXml" Target="../ink/ink585.xml"/><Relationship Id="rId79" Type="http://schemas.openxmlformats.org/officeDocument/2006/relationships/image" Target="../media/image418.png"/><Relationship Id="rId102" Type="http://schemas.openxmlformats.org/officeDocument/2006/relationships/customXml" Target="../ink/ink607.xml"/><Relationship Id="rId123" Type="http://schemas.openxmlformats.org/officeDocument/2006/relationships/image" Target="../media/image440.png"/><Relationship Id="rId144" Type="http://schemas.openxmlformats.org/officeDocument/2006/relationships/customXml" Target="../ink/ink628.xml"/><Relationship Id="rId330" Type="http://schemas.openxmlformats.org/officeDocument/2006/relationships/customXml" Target="../ink/ink721.xml"/><Relationship Id="rId90" Type="http://schemas.openxmlformats.org/officeDocument/2006/relationships/customXml" Target="../ink/ink601.xml"/><Relationship Id="rId165" Type="http://schemas.openxmlformats.org/officeDocument/2006/relationships/image" Target="../media/image461.png"/><Relationship Id="rId186" Type="http://schemas.openxmlformats.org/officeDocument/2006/relationships/customXml" Target="../ink/ink649.xml"/><Relationship Id="rId351" Type="http://schemas.openxmlformats.org/officeDocument/2006/relationships/image" Target="../media/image557.png"/><Relationship Id="rId372" Type="http://schemas.openxmlformats.org/officeDocument/2006/relationships/customXml" Target="../ink/ink742.xml"/><Relationship Id="rId211" Type="http://schemas.openxmlformats.org/officeDocument/2006/relationships/image" Target="../media/image487.png"/><Relationship Id="rId232" Type="http://schemas.openxmlformats.org/officeDocument/2006/relationships/customXml" Target="../ink/ink672.xml"/><Relationship Id="rId253" Type="http://schemas.openxmlformats.org/officeDocument/2006/relationships/image" Target="../media/image508.png"/><Relationship Id="rId274" Type="http://schemas.openxmlformats.org/officeDocument/2006/relationships/customXml" Target="../ink/ink693.xml"/><Relationship Id="rId295" Type="http://schemas.openxmlformats.org/officeDocument/2006/relationships/image" Target="../media/image529.png"/><Relationship Id="rId309" Type="http://schemas.openxmlformats.org/officeDocument/2006/relationships/image" Target="../media/image536.png"/><Relationship Id="rId27" Type="http://schemas.openxmlformats.org/officeDocument/2006/relationships/image" Target="../media/image392.png"/><Relationship Id="rId48" Type="http://schemas.openxmlformats.org/officeDocument/2006/relationships/customXml" Target="../ink/ink580.xml"/><Relationship Id="rId69" Type="http://schemas.openxmlformats.org/officeDocument/2006/relationships/image" Target="../media/image413.png"/><Relationship Id="rId113" Type="http://schemas.openxmlformats.org/officeDocument/2006/relationships/image" Target="../media/image435.png"/><Relationship Id="rId134" Type="http://schemas.openxmlformats.org/officeDocument/2006/relationships/customXml" Target="../ink/ink623.xml"/><Relationship Id="rId320" Type="http://schemas.openxmlformats.org/officeDocument/2006/relationships/customXml" Target="../ink/ink716.xml"/><Relationship Id="rId80" Type="http://schemas.openxmlformats.org/officeDocument/2006/relationships/customXml" Target="../ink/ink596.xml"/><Relationship Id="rId155" Type="http://schemas.openxmlformats.org/officeDocument/2006/relationships/image" Target="../media/image456.png"/><Relationship Id="rId176" Type="http://schemas.openxmlformats.org/officeDocument/2006/relationships/customXml" Target="../ink/ink644.xml"/><Relationship Id="rId197" Type="http://schemas.openxmlformats.org/officeDocument/2006/relationships/image" Target="../media/image480.png"/><Relationship Id="rId341" Type="http://schemas.openxmlformats.org/officeDocument/2006/relationships/image" Target="../media/image552.png"/><Relationship Id="rId362" Type="http://schemas.openxmlformats.org/officeDocument/2006/relationships/customXml" Target="../ink/ink737.xml"/><Relationship Id="rId383" Type="http://schemas.openxmlformats.org/officeDocument/2006/relationships/image" Target="../media/image573.png"/><Relationship Id="rId201" Type="http://schemas.openxmlformats.org/officeDocument/2006/relationships/image" Target="../media/image482.png"/><Relationship Id="rId222" Type="http://schemas.openxmlformats.org/officeDocument/2006/relationships/customXml" Target="../ink/ink667.xml"/><Relationship Id="rId243" Type="http://schemas.openxmlformats.org/officeDocument/2006/relationships/image" Target="../media/image503.png"/><Relationship Id="rId264" Type="http://schemas.openxmlformats.org/officeDocument/2006/relationships/customXml" Target="../ink/ink688.xml"/><Relationship Id="rId285" Type="http://schemas.openxmlformats.org/officeDocument/2006/relationships/image" Target="../media/image524.png"/><Relationship Id="rId17" Type="http://schemas.openxmlformats.org/officeDocument/2006/relationships/image" Target="../media/image387.png"/><Relationship Id="rId38" Type="http://schemas.openxmlformats.org/officeDocument/2006/relationships/customXml" Target="../ink/ink575.xml"/><Relationship Id="rId59" Type="http://schemas.openxmlformats.org/officeDocument/2006/relationships/image" Target="../media/image408.png"/><Relationship Id="rId103" Type="http://schemas.openxmlformats.org/officeDocument/2006/relationships/image" Target="../media/image430.png"/><Relationship Id="rId124" Type="http://schemas.openxmlformats.org/officeDocument/2006/relationships/customXml" Target="../ink/ink618.xml"/><Relationship Id="rId310" Type="http://schemas.openxmlformats.org/officeDocument/2006/relationships/customXml" Target="../ink/ink711.xml"/><Relationship Id="rId70" Type="http://schemas.openxmlformats.org/officeDocument/2006/relationships/customXml" Target="../ink/ink591.xml"/><Relationship Id="rId91" Type="http://schemas.openxmlformats.org/officeDocument/2006/relationships/image" Target="../media/image424.png"/><Relationship Id="rId145" Type="http://schemas.openxmlformats.org/officeDocument/2006/relationships/image" Target="../media/image451.png"/><Relationship Id="rId166" Type="http://schemas.openxmlformats.org/officeDocument/2006/relationships/customXml" Target="../ink/ink639.xml"/><Relationship Id="rId187" Type="http://schemas.openxmlformats.org/officeDocument/2006/relationships/image" Target="../media/image472.png"/><Relationship Id="rId331" Type="http://schemas.openxmlformats.org/officeDocument/2006/relationships/image" Target="../media/image547.png"/><Relationship Id="rId352" Type="http://schemas.openxmlformats.org/officeDocument/2006/relationships/customXml" Target="../ink/ink732.xml"/><Relationship Id="rId373" Type="http://schemas.openxmlformats.org/officeDocument/2006/relationships/image" Target="../media/image568.png"/><Relationship Id="rId1" Type="http://schemas.openxmlformats.org/officeDocument/2006/relationships/slideLayout" Target="../slideLayouts/slideLayout11.xml"/><Relationship Id="rId212" Type="http://schemas.openxmlformats.org/officeDocument/2006/relationships/customXml" Target="../ink/ink662.xml"/><Relationship Id="rId233" Type="http://schemas.openxmlformats.org/officeDocument/2006/relationships/image" Target="../media/image498.png"/><Relationship Id="rId254" Type="http://schemas.openxmlformats.org/officeDocument/2006/relationships/customXml" Target="../ink/ink683.xml"/><Relationship Id="rId28" Type="http://schemas.openxmlformats.org/officeDocument/2006/relationships/customXml" Target="../ink/ink570.xml"/><Relationship Id="rId49" Type="http://schemas.openxmlformats.org/officeDocument/2006/relationships/image" Target="../media/image403.png"/><Relationship Id="rId114" Type="http://schemas.openxmlformats.org/officeDocument/2006/relationships/customXml" Target="../ink/ink613.xml"/><Relationship Id="rId275" Type="http://schemas.openxmlformats.org/officeDocument/2006/relationships/image" Target="../media/image519.png"/><Relationship Id="rId296" Type="http://schemas.openxmlformats.org/officeDocument/2006/relationships/customXml" Target="../ink/ink704.xml"/><Relationship Id="rId300" Type="http://schemas.openxmlformats.org/officeDocument/2006/relationships/customXml" Target="../ink/ink706.xml"/><Relationship Id="rId60" Type="http://schemas.openxmlformats.org/officeDocument/2006/relationships/customXml" Target="../ink/ink586.xml"/><Relationship Id="rId81" Type="http://schemas.openxmlformats.org/officeDocument/2006/relationships/image" Target="../media/image419.png"/><Relationship Id="rId135" Type="http://schemas.openxmlformats.org/officeDocument/2006/relationships/image" Target="../media/image446.png"/><Relationship Id="rId156" Type="http://schemas.openxmlformats.org/officeDocument/2006/relationships/customXml" Target="../ink/ink634.xml"/><Relationship Id="rId177" Type="http://schemas.openxmlformats.org/officeDocument/2006/relationships/image" Target="../media/image467.png"/><Relationship Id="rId198" Type="http://schemas.openxmlformats.org/officeDocument/2006/relationships/customXml" Target="../ink/ink655.xml"/><Relationship Id="rId321" Type="http://schemas.openxmlformats.org/officeDocument/2006/relationships/image" Target="../media/image542.png"/><Relationship Id="rId342" Type="http://schemas.openxmlformats.org/officeDocument/2006/relationships/customXml" Target="../ink/ink727.xml"/><Relationship Id="rId363" Type="http://schemas.openxmlformats.org/officeDocument/2006/relationships/image" Target="../media/image563.png"/><Relationship Id="rId384" Type="http://schemas.openxmlformats.org/officeDocument/2006/relationships/customXml" Target="../ink/ink748.xml"/><Relationship Id="rId202" Type="http://schemas.openxmlformats.org/officeDocument/2006/relationships/customXml" Target="../ink/ink657.xml"/><Relationship Id="rId223" Type="http://schemas.openxmlformats.org/officeDocument/2006/relationships/image" Target="../media/image493.png"/><Relationship Id="rId244" Type="http://schemas.openxmlformats.org/officeDocument/2006/relationships/customXml" Target="../ink/ink678.xml"/><Relationship Id="rId18" Type="http://schemas.openxmlformats.org/officeDocument/2006/relationships/customXml" Target="../ink/ink565.xml"/><Relationship Id="rId39" Type="http://schemas.openxmlformats.org/officeDocument/2006/relationships/image" Target="../media/image398.png"/><Relationship Id="rId265" Type="http://schemas.openxmlformats.org/officeDocument/2006/relationships/image" Target="../media/image514.png"/><Relationship Id="rId286" Type="http://schemas.openxmlformats.org/officeDocument/2006/relationships/customXml" Target="../ink/ink699.xml"/><Relationship Id="rId50" Type="http://schemas.openxmlformats.org/officeDocument/2006/relationships/customXml" Target="../ink/ink581.xml"/><Relationship Id="rId104" Type="http://schemas.openxmlformats.org/officeDocument/2006/relationships/customXml" Target="../ink/ink608.xml"/><Relationship Id="rId125" Type="http://schemas.openxmlformats.org/officeDocument/2006/relationships/image" Target="../media/image441.png"/><Relationship Id="rId146" Type="http://schemas.openxmlformats.org/officeDocument/2006/relationships/customXml" Target="../ink/ink629.xml"/><Relationship Id="rId167" Type="http://schemas.openxmlformats.org/officeDocument/2006/relationships/image" Target="../media/image462.png"/><Relationship Id="rId188" Type="http://schemas.openxmlformats.org/officeDocument/2006/relationships/customXml" Target="../ink/ink650.xml"/><Relationship Id="rId311" Type="http://schemas.openxmlformats.org/officeDocument/2006/relationships/image" Target="../media/image537.png"/><Relationship Id="rId332" Type="http://schemas.openxmlformats.org/officeDocument/2006/relationships/customXml" Target="../ink/ink722.xml"/><Relationship Id="rId353" Type="http://schemas.openxmlformats.org/officeDocument/2006/relationships/image" Target="../media/image558.png"/><Relationship Id="rId374" Type="http://schemas.openxmlformats.org/officeDocument/2006/relationships/customXml" Target="../ink/ink743.xml"/><Relationship Id="rId71" Type="http://schemas.openxmlformats.org/officeDocument/2006/relationships/image" Target="../media/image414.png"/><Relationship Id="rId92" Type="http://schemas.openxmlformats.org/officeDocument/2006/relationships/customXml" Target="../ink/ink602.xml"/><Relationship Id="rId213" Type="http://schemas.openxmlformats.org/officeDocument/2006/relationships/image" Target="../media/image488.png"/><Relationship Id="rId234" Type="http://schemas.openxmlformats.org/officeDocument/2006/relationships/customXml" Target="../ink/ink673.xml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393.png"/><Relationship Id="rId255" Type="http://schemas.openxmlformats.org/officeDocument/2006/relationships/image" Target="../media/image509.png"/><Relationship Id="rId276" Type="http://schemas.openxmlformats.org/officeDocument/2006/relationships/customXml" Target="../ink/ink694.xml"/><Relationship Id="rId297" Type="http://schemas.openxmlformats.org/officeDocument/2006/relationships/image" Target="../media/image530.png"/><Relationship Id="rId40" Type="http://schemas.openxmlformats.org/officeDocument/2006/relationships/customXml" Target="../ink/ink576.xml"/><Relationship Id="rId115" Type="http://schemas.openxmlformats.org/officeDocument/2006/relationships/image" Target="../media/image436.png"/><Relationship Id="rId136" Type="http://schemas.openxmlformats.org/officeDocument/2006/relationships/customXml" Target="../ink/ink624.xml"/><Relationship Id="rId157" Type="http://schemas.openxmlformats.org/officeDocument/2006/relationships/image" Target="../media/image457.png"/><Relationship Id="rId178" Type="http://schemas.openxmlformats.org/officeDocument/2006/relationships/customXml" Target="../ink/ink645.xml"/><Relationship Id="rId301" Type="http://schemas.openxmlformats.org/officeDocument/2006/relationships/image" Target="../media/image532.png"/><Relationship Id="rId322" Type="http://schemas.openxmlformats.org/officeDocument/2006/relationships/customXml" Target="../ink/ink717.xml"/><Relationship Id="rId343" Type="http://schemas.openxmlformats.org/officeDocument/2006/relationships/image" Target="../media/image553.png"/><Relationship Id="rId364" Type="http://schemas.openxmlformats.org/officeDocument/2006/relationships/customXml" Target="../ink/ink738.xml"/><Relationship Id="rId61" Type="http://schemas.openxmlformats.org/officeDocument/2006/relationships/image" Target="../media/image409.png"/><Relationship Id="rId82" Type="http://schemas.openxmlformats.org/officeDocument/2006/relationships/customXml" Target="../ink/ink597.xml"/><Relationship Id="rId199" Type="http://schemas.openxmlformats.org/officeDocument/2006/relationships/image" Target="../media/image481.png"/><Relationship Id="rId203" Type="http://schemas.openxmlformats.org/officeDocument/2006/relationships/image" Target="../media/image483.png"/><Relationship Id="rId385" Type="http://schemas.openxmlformats.org/officeDocument/2006/relationships/image" Target="../media/image574.png"/><Relationship Id="rId19" Type="http://schemas.openxmlformats.org/officeDocument/2006/relationships/image" Target="../media/image388.png"/><Relationship Id="rId224" Type="http://schemas.openxmlformats.org/officeDocument/2006/relationships/customXml" Target="../ink/ink668.xml"/><Relationship Id="rId245" Type="http://schemas.openxmlformats.org/officeDocument/2006/relationships/image" Target="../media/image504.png"/><Relationship Id="rId266" Type="http://schemas.openxmlformats.org/officeDocument/2006/relationships/customXml" Target="../ink/ink689.xml"/><Relationship Id="rId287" Type="http://schemas.openxmlformats.org/officeDocument/2006/relationships/image" Target="../media/image525.png"/><Relationship Id="rId30" Type="http://schemas.openxmlformats.org/officeDocument/2006/relationships/customXml" Target="../ink/ink571.xml"/><Relationship Id="rId105" Type="http://schemas.openxmlformats.org/officeDocument/2006/relationships/image" Target="../media/image431.png"/><Relationship Id="rId126" Type="http://schemas.openxmlformats.org/officeDocument/2006/relationships/customXml" Target="../ink/ink619.xml"/><Relationship Id="rId147" Type="http://schemas.openxmlformats.org/officeDocument/2006/relationships/image" Target="../media/image452.png"/><Relationship Id="rId168" Type="http://schemas.openxmlformats.org/officeDocument/2006/relationships/customXml" Target="../ink/ink640.xml"/><Relationship Id="rId312" Type="http://schemas.openxmlformats.org/officeDocument/2006/relationships/customXml" Target="../ink/ink712.xml"/><Relationship Id="rId333" Type="http://schemas.openxmlformats.org/officeDocument/2006/relationships/image" Target="../media/image548.png"/><Relationship Id="rId354" Type="http://schemas.openxmlformats.org/officeDocument/2006/relationships/customXml" Target="../ink/ink733.xml"/><Relationship Id="rId51" Type="http://schemas.openxmlformats.org/officeDocument/2006/relationships/image" Target="../media/image404.png"/><Relationship Id="rId72" Type="http://schemas.openxmlformats.org/officeDocument/2006/relationships/customXml" Target="../ink/ink592.xml"/><Relationship Id="rId93" Type="http://schemas.openxmlformats.org/officeDocument/2006/relationships/image" Target="../media/image425.png"/><Relationship Id="rId189" Type="http://schemas.openxmlformats.org/officeDocument/2006/relationships/image" Target="../media/image475.png"/><Relationship Id="rId375" Type="http://schemas.openxmlformats.org/officeDocument/2006/relationships/image" Target="../media/image569.png"/><Relationship Id="rId3" Type="http://schemas.openxmlformats.org/officeDocument/2006/relationships/image" Target="../media/image380.png"/><Relationship Id="rId214" Type="http://schemas.openxmlformats.org/officeDocument/2006/relationships/customXml" Target="../ink/ink663.xml"/><Relationship Id="rId235" Type="http://schemas.openxmlformats.org/officeDocument/2006/relationships/image" Target="../media/image499.png"/><Relationship Id="rId256" Type="http://schemas.openxmlformats.org/officeDocument/2006/relationships/customXml" Target="../ink/ink684.xml"/><Relationship Id="rId277" Type="http://schemas.openxmlformats.org/officeDocument/2006/relationships/image" Target="../media/image520.png"/><Relationship Id="rId298" Type="http://schemas.openxmlformats.org/officeDocument/2006/relationships/customXml" Target="../ink/ink705.xml"/><Relationship Id="rId116" Type="http://schemas.openxmlformats.org/officeDocument/2006/relationships/customXml" Target="../ink/ink614.xml"/><Relationship Id="rId137" Type="http://schemas.openxmlformats.org/officeDocument/2006/relationships/image" Target="../media/image447.png"/><Relationship Id="rId158" Type="http://schemas.openxmlformats.org/officeDocument/2006/relationships/customXml" Target="../ink/ink635.xml"/><Relationship Id="rId302" Type="http://schemas.openxmlformats.org/officeDocument/2006/relationships/customXml" Target="../ink/ink707.xml"/><Relationship Id="rId323" Type="http://schemas.openxmlformats.org/officeDocument/2006/relationships/image" Target="../media/image543.png"/><Relationship Id="rId344" Type="http://schemas.openxmlformats.org/officeDocument/2006/relationships/customXml" Target="../ink/ink728.xml"/><Relationship Id="rId20" Type="http://schemas.openxmlformats.org/officeDocument/2006/relationships/customXml" Target="../ink/ink566.xml"/><Relationship Id="rId41" Type="http://schemas.openxmlformats.org/officeDocument/2006/relationships/image" Target="../media/image399.png"/><Relationship Id="rId62" Type="http://schemas.openxmlformats.org/officeDocument/2006/relationships/customXml" Target="../ink/ink587.xml"/><Relationship Id="rId83" Type="http://schemas.openxmlformats.org/officeDocument/2006/relationships/image" Target="../media/image420.png"/><Relationship Id="rId179" Type="http://schemas.openxmlformats.org/officeDocument/2006/relationships/image" Target="../media/image468.png"/><Relationship Id="rId365" Type="http://schemas.openxmlformats.org/officeDocument/2006/relationships/image" Target="../media/image564.png"/><Relationship Id="rId386" Type="http://schemas.openxmlformats.org/officeDocument/2006/relationships/customXml" Target="../ink/ink749.xml"/><Relationship Id="rId190" Type="http://schemas.openxmlformats.org/officeDocument/2006/relationships/customXml" Target="../ink/ink651.xml"/><Relationship Id="rId204" Type="http://schemas.openxmlformats.org/officeDocument/2006/relationships/customXml" Target="../ink/ink658.xml"/><Relationship Id="rId225" Type="http://schemas.openxmlformats.org/officeDocument/2006/relationships/image" Target="../media/image494.png"/><Relationship Id="rId246" Type="http://schemas.openxmlformats.org/officeDocument/2006/relationships/customXml" Target="../ink/ink679.xml"/><Relationship Id="rId267" Type="http://schemas.openxmlformats.org/officeDocument/2006/relationships/image" Target="../media/image515.png"/><Relationship Id="rId288" Type="http://schemas.openxmlformats.org/officeDocument/2006/relationships/customXml" Target="../ink/ink700.xml"/><Relationship Id="rId106" Type="http://schemas.openxmlformats.org/officeDocument/2006/relationships/customXml" Target="../ink/ink609.xml"/><Relationship Id="rId127" Type="http://schemas.openxmlformats.org/officeDocument/2006/relationships/image" Target="../media/image442.png"/><Relationship Id="rId313" Type="http://schemas.openxmlformats.org/officeDocument/2006/relationships/image" Target="../media/image538.png"/><Relationship Id="rId10" Type="http://schemas.openxmlformats.org/officeDocument/2006/relationships/customXml" Target="../ink/ink561.xml"/><Relationship Id="rId31" Type="http://schemas.openxmlformats.org/officeDocument/2006/relationships/image" Target="../media/image394.png"/><Relationship Id="rId52" Type="http://schemas.openxmlformats.org/officeDocument/2006/relationships/customXml" Target="../ink/ink582.xml"/><Relationship Id="rId73" Type="http://schemas.openxmlformats.org/officeDocument/2006/relationships/image" Target="../media/image415.png"/><Relationship Id="rId94" Type="http://schemas.openxmlformats.org/officeDocument/2006/relationships/customXml" Target="../ink/ink603.xml"/><Relationship Id="rId148" Type="http://schemas.openxmlformats.org/officeDocument/2006/relationships/customXml" Target="../ink/ink630.xml"/><Relationship Id="rId169" Type="http://schemas.openxmlformats.org/officeDocument/2006/relationships/image" Target="../media/image463.png"/><Relationship Id="rId334" Type="http://schemas.openxmlformats.org/officeDocument/2006/relationships/customXml" Target="../ink/ink723.xml"/><Relationship Id="rId355" Type="http://schemas.openxmlformats.org/officeDocument/2006/relationships/image" Target="../media/image559.png"/><Relationship Id="rId376" Type="http://schemas.openxmlformats.org/officeDocument/2006/relationships/customXml" Target="../ink/ink744.xml"/><Relationship Id="rId4" Type="http://schemas.openxmlformats.org/officeDocument/2006/relationships/customXml" Target="../ink/ink558.xml"/><Relationship Id="rId180" Type="http://schemas.openxmlformats.org/officeDocument/2006/relationships/customXml" Target="../ink/ink646.xml"/><Relationship Id="rId215" Type="http://schemas.openxmlformats.org/officeDocument/2006/relationships/image" Target="../media/image489.png"/><Relationship Id="rId236" Type="http://schemas.openxmlformats.org/officeDocument/2006/relationships/customXml" Target="../ink/ink674.xml"/><Relationship Id="rId257" Type="http://schemas.openxmlformats.org/officeDocument/2006/relationships/image" Target="../media/image510.png"/><Relationship Id="rId278" Type="http://schemas.openxmlformats.org/officeDocument/2006/relationships/customXml" Target="../ink/ink695.xml"/><Relationship Id="rId303" Type="http://schemas.openxmlformats.org/officeDocument/2006/relationships/image" Target="../media/image533.png"/><Relationship Id="rId42" Type="http://schemas.openxmlformats.org/officeDocument/2006/relationships/customXml" Target="../ink/ink577.xml"/><Relationship Id="rId84" Type="http://schemas.openxmlformats.org/officeDocument/2006/relationships/customXml" Target="../ink/ink598.xml"/><Relationship Id="rId138" Type="http://schemas.openxmlformats.org/officeDocument/2006/relationships/customXml" Target="../ink/ink625.xml"/><Relationship Id="rId345" Type="http://schemas.openxmlformats.org/officeDocument/2006/relationships/image" Target="../media/image554.png"/><Relationship Id="rId387" Type="http://schemas.openxmlformats.org/officeDocument/2006/relationships/image" Target="../media/image575.png"/><Relationship Id="rId191" Type="http://schemas.openxmlformats.org/officeDocument/2006/relationships/image" Target="../media/image476.png"/><Relationship Id="rId205" Type="http://schemas.openxmlformats.org/officeDocument/2006/relationships/image" Target="../media/image484.png"/><Relationship Id="rId247" Type="http://schemas.openxmlformats.org/officeDocument/2006/relationships/image" Target="../media/image505.png"/><Relationship Id="rId107" Type="http://schemas.openxmlformats.org/officeDocument/2006/relationships/image" Target="../media/image432.png"/><Relationship Id="rId289" Type="http://schemas.openxmlformats.org/officeDocument/2006/relationships/image" Target="../media/image526.png"/><Relationship Id="rId11" Type="http://schemas.openxmlformats.org/officeDocument/2006/relationships/image" Target="../media/image384.png"/><Relationship Id="rId53" Type="http://schemas.openxmlformats.org/officeDocument/2006/relationships/image" Target="../media/image405.png"/><Relationship Id="rId149" Type="http://schemas.openxmlformats.org/officeDocument/2006/relationships/image" Target="../media/image453.png"/><Relationship Id="rId314" Type="http://schemas.openxmlformats.org/officeDocument/2006/relationships/customXml" Target="../ink/ink713.xml"/><Relationship Id="rId356" Type="http://schemas.openxmlformats.org/officeDocument/2006/relationships/customXml" Target="../ink/ink734.xml"/><Relationship Id="rId95" Type="http://schemas.openxmlformats.org/officeDocument/2006/relationships/image" Target="../media/image426.png"/><Relationship Id="rId160" Type="http://schemas.openxmlformats.org/officeDocument/2006/relationships/customXml" Target="../ink/ink636.xml"/><Relationship Id="rId216" Type="http://schemas.openxmlformats.org/officeDocument/2006/relationships/customXml" Target="../ink/ink664.xml"/><Relationship Id="rId258" Type="http://schemas.openxmlformats.org/officeDocument/2006/relationships/customXml" Target="../ink/ink685.xml"/><Relationship Id="rId22" Type="http://schemas.openxmlformats.org/officeDocument/2006/relationships/customXml" Target="../ink/ink567.xml"/><Relationship Id="rId64" Type="http://schemas.openxmlformats.org/officeDocument/2006/relationships/customXml" Target="../ink/ink588.xml"/><Relationship Id="rId118" Type="http://schemas.openxmlformats.org/officeDocument/2006/relationships/customXml" Target="../ink/ink615.xml"/><Relationship Id="rId325" Type="http://schemas.openxmlformats.org/officeDocument/2006/relationships/image" Target="../media/image544.png"/><Relationship Id="rId367" Type="http://schemas.openxmlformats.org/officeDocument/2006/relationships/image" Target="../media/image565.png"/><Relationship Id="rId171" Type="http://schemas.openxmlformats.org/officeDocument/2006/relationships/image" Target="../media/image464.png"/><Relationship Id="rId227" Type="http://schemas.openxmlformats.org/officeDocument/2006/relationships/image" Target="../media/image495.png"/><Relationship Id="rId269" Type="http://schemas.openxmlformats.org/officeDocument/2006/relationships/image" Target="../media/image516.png"/><Relationship Id="rId33" Type="http://schemas.openxmlformats.org/officeDocument/2006/relationships/image" Target="../media/image395.png"/><Relationship Id="rId129" Type="http://schemas.openxmlformats.org/officeDocument/2006/relationships/image" Target="../media/image443.png"/><Relationship Id="rId280" Type="http://schemas.openxmlformats.org/officeDocument/2006/relationships/customXml" Target="../ink/ink696.xml"/><Relationship Id="rId336" Type="http://schemas.openxmlformats.org/officeDocument/2006/relationships/customXml" Target="../ink/ink724.xml"/><Relationship Id="rId75" Type="http://schemas.openxmlformats.org/officeDocument/2006/relationships/image" Target="../media/image416.png"/><Relationship Id="rId140" Type="http://schemas.openxmlformats.org/officeDocument/2006/relationships/customXml" Target="../ink/ink626.xml"/><Relationship Id="rId182" Type="http://schemas.openxmlformats.org/officeDocument/2006/relationships/customXml" Target="../ink/ink647.xml"/><Relationship Id="rId378" Type="http://schemas.openxmlformats.org/officeDocument/2006/relationships/customXml" Target="../ink/ink745.xml"/><Relationship Id="rId6" Type="http://schemas.openxmlformats.org/officeDocument/2006/relationships/customXml" Target="../ink/ink559.xml"/><Relationship Id="rId238" Type="http://schemas.openxmlformats.org/officeDocument/2006/relationships/customXml" Target="../ink/ink675.xml"/><Relationship Id="rId291" Type="http://schemas.openxmlformats.org/officeDocument/2006/relationships/image" Target="../media/image527.png"/><Relationship Id="rId305" Type="http://schemas.openxmlformats.org/officeDocument/2006/relationships/image" Target="../media/image534.png"/><Relationship Id="rId347" Type="http://schemas.openxmlformats.org/officeDocument/2006/relationships/image" Target="../media/image555.png"/><Relationship Id="rId44" Type="http://schemas.openxmlformats.org/officeDocument/2006/relationships/customXml" Target="../ink/ink578.xml"/><Relationship Id="rId86" Type="http://schemas.openxmlformats.org/officeDocument/2006/relationships/customXml" Target="../ink/ink599.xml"/><Relationship Id="rId151" Type="http://schemas.openxmlformats.org/officeDocument/2006/relationships/image" Target="../media/image454.png"/><Relationship Id="rId389" Type="http://schemas.openxmlformats.org/officeDocument/2006/relationships/image" Target="../media/image576.png"/><Relationship Id="rId193" Type="http://schemas.openxmlformats.org/officeDocument/2006/relationships/image" Target="../media/image478.png"/><Relationship Id="rId207" Type="http://schemas.openxmlformats.org/officeDocument/2006/relationships/image" Target="../media/image485.png"/><Relationship Id="rId249" Type="http://schemas.openxmlformats.org/officeDocument/2006/relationships/image" Target="../media/image506.png"/><Relationship Id="rId13" Type="http://schemas.openxmlformats.org/officeDocument/2006/relationships/image" Target="../media/image385.png"/><Relationship Id="rId109" Type="http://schemas.openxmlformats.org/officeDocument/2006/relationships/image" Target="../media/image433.png"/><Relationship Id="rId260" Type="http://schemas.openxmlformats.org/officeDocument/2006/relationships/customXml" Target="../ink/ink686.xml"/><Relationship Id="rId316" Type="http://schemas.openxmlformats.org/officeDocument/2006/relationships/customXml" Target="../ink/ink714.xml"/><Relationship Id="rId55" Type="http://schemas.openxmlformats.org/officeDocument/2006/relationships/image" Target="../media/image406.png"/><Relationship Id="rId97" Type="http://schemas.openxmlformats.org/officeDocument/2006/relationships/image" Target="../media/image427.png"/><Relationship Id="rId120" Type="http://schemas.openxmlformats.org/officeDocument/2006/relationships/customXml" Target="../ink/ink616.xml"/><Relationship Id="rId358" Type="http://schemas.openxmlformats.org/officeDocument/2006/relationships/customXml" Target="../ink/ink735.xml"/><Relationship Id="rId162" Type="http://schemas.openxmlformats.org/officeDocument/2006/relationships/customXml" Target="../ink/ink637.xml"/><Relationship Id="rId218" Type="http://schemas.openxmlformats.org/officeDocument/2006/relationships/customXml" Target="../ink/ink665.xml"/><Relationship Id="rId271" Type="http://schemas.openxmlformats.org/officeDocument/2006/relationships/image" Target="../media/image517.png"/><Relationship Id="rId24" Type="http://schemas.openxmlformats.org/officeDocument/2006/relationships/customXml" Target="../ink/ink568.xml"/><Relationship Id="rId66" Type="http://schemas.openxmlformats.org/officeDocument/2006/relationships/customXml" Target="../ink/ink589.xml"/><Relationship Id="rId131" Type="http://schemas.openxmlformats.org/officeDocument/2006/relationships/image" Target="../media/image444.png"/><Relationship Id="rId327" Type="http://schemas.openxmlformats.org/officeDocument/2006/relationships/image" Target="../media/image545.png"/><Relationship Id="rId369" Type="http://schemas.openxmlformats.org/officeDocument/2006/relationships/image" Target="../media/image566.png"/><Relationship Id="rId173" Type="http://schemas.openxmlformats.org/officeDocument/2006/relationships/image" Target="../media/image465.png"/><Relationship Id="rId229" Type="http://schemas.openxmlformats.org/officeDocument/2006/relationships/image" Target="../media/image496.png"/><Relationship Id="rId380" Type="http://schemas.openxmlformats.org/officeDocument/2006/relationships/customXml" Target="../ink/ink746.xml"/><Relationship Id="rId240" Type="http://schemas.openxmlformats.org/officeDocument/2006/relationships/customXml" Target="../ink/ink676.xml"/><Relationship Id="rId35" Type="http://schemas.openxmlformats.org/officeDocument/2006/relationships/image" Target="../media/image396.png"/><Relationship Id="rId77" Type="http://schemas.openxmlformats.org/officeDocument/2006/relationships/image" Target="../media/image417.png"/><Relationship Id="rId100" Type="http://schemas.openxmlformats.org/officeDocument/2006/relationships/customXml" Target="../ink/ink606.xml"/><Relationship Id="rId282" Type="http://schemas.openxmlformats.org/officeDocument/2006/relationships/customXml" Target="../ink/ink697.xml"/><Relationship Id="rId338" Type="http://schemas.openxmlformats.org/officeDocument/2006/relationships/customXml" Target="../ink/ink725.xml"/><Relationship Id="rId8" Type="http://schemas.openxmlformats.org/officeDocument/2006/relationships/customXml" Target="../ink/ink560.xml"/><Relationship Id="rId142" Type="http://schemas.openxmlformats.org/officeDocument/2006/relationships/customXml" Target="../ink/ink627.xml"/><Relationship Id="rId184" Type="http://schemas.openxmlformats.org/officeDocument/2006/relationships/customXml" Target="../ink/ink648.xml"/><Relationship Id="rId391" Type="http://schemas.openxmlformats.org/officeDocument/2006/relationships/image" Target="../media/image577.png"/><Relationship Id="rId251" Type="http://schemas.openxmlformats.org/officeDocument/2006/relationships/image" Target="../media/image507.png"/><Relationship Id="rId46" Type="http://schemas.openxmlformats.org/officeDocument/2006/relationships/customXml" Target="../ink/ink579.xml"/><Relationship Id="rId293" Type="http://schemas.openxmlformats.org/officeDocument/2006/relationships/image" Target="../media/image528.png"/><Relationship Id="rId307" Type="http://schemas.openxmlformats.org/officeDocument/2006/relationships/image" Target="../media/image535.png"/><Relationship Id="rId349" Type="http://schemas.openxmlformats.org/officeDocument/2006/relationships/image" Target="../media/image556.png"/><Relationship Id="rId88" Type="http://schemas.openxmlformats.org/officeDocument/2006/relationships/customXml" Target="../ink/ink600.xml"/><Relationship Id="rId111" Type="http://schemas.openxmlformats.org/officeDocument/2006/relationships/image" Target="../media/image434.png"/><Relationship Id="rId153" Type="http://schemas.openxmlformats.org/officeDocument/2006/relationships/image" Target="../media/image455.png"/><Relationship Id="rId195" Type="http://schemas.openxmlformats.org/officeDocument/2006/relationships/image" Target="../media/image479.png"/><Relationship Id="rId209" Type="http://schemas.openxmlformats.org/officeDocument/2006/relationships/image" Target="../media/image486.png"/><Relationship Id="rId360" Type="http://schemas.openxmlformats.org/officeDocument/2006/relationships/customXml" Target="../ink/ink736.xml"/><Relationship Id="rId220" Type="http://schemas.openxmlformats.org/officeDocument/2006/relationships/customXml" Target="../ink/ink666.xml"/><Relationship Id="rId15" Type="http://schemas.openxmlformats.org/officeDocument/2006/relationships/image" Target="../media/image386.png"/><Relationship Id="rId57" Type="http://schemas.openxmlformats.org/officeDocument/2006/relationships/image" Target="../media/image407.png"/><Relationship Id="rId262" Type="http://schemas.openxmlformats.org/officeDocument/2006/relationships/customXml" Target="../ink/ink687.xml"/><Relationship Id="rId318" Type="http://schemas.openxmlformats.org/officeDocument/2006/relationships/customXml" Target="../ink/ink715.xml"/><Relationship Id="rId99" Type="http://schemas.openxmlformats.org/officeDocument/2006/relationships/image" Target="../media/image428.png"/><Relationship Id="rId122" Type="http://schemas.openxmlformats.org/officeDocument/2006/relationships/customXml" Target="../ink/ink617.xml"/><Relationship Id="rId164" Type="http://schemas.openxmlformats.org/officeDocument/2006/relationships/customXml" Target="../ink/ink638.xml"/><Relationship Id="rId371" Type="http://schemas.openxmlformats.org/officeDocument/2006/relationships/image" Target="../media/image567.png"/><Relationship Id="rId26" Type="http://schemas.openxmlformats.org/officeDocument/2006/relationships/customXml" Target="../ink/ink569.xml"/><Relationship Id="rId231" Type="http://schemas.openxmlformats.org/officeDocument/2006/relationships/image" Target="../media/image497.png"/><Relationship Id="rId273" Type="http://schemas.openxmlformats.org/officeDocument/2006/relationships/image" Target="../media/image518.png"/><Relationship Id="rId329" Type="http://schemas.openxmlformats.org/officeDocument/2006/relationships/image" Target="../media/image546.png"/><Relationship Id="rId68" Type="http://schemas.openxmlformats.org/officeDocument/2006/relationships/customXml" Target="../ink/ink590.xml"/><Relationship Id="rId133" Type="http://schemas.openxmlformats.org/officeDocument/2006/relationships/image" Target="../media/image445.png"/><Relationship Id="rId175" Type="http://schemas.openxmlformats.org/officeDocument/2006/relationships/image" Target="../media/image466.png"/><Relationship Id="rId340" Type="http://schemas.openxmlformats.org/officeDocument/2006/relationships/customXml" Target="../ink/ink7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CS2106 Tutorial 5</a:t>
            </a: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Synchronisation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/>
              <a:t>Implement general with binary</a:t>
            </a:r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2264025" y="1460025"/>
            <a:ext cx="4689300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AutoNum type="arabicPeriod"/>
            </a:pPr>
            <a:r>
              <a:rPr lang="en" sz="1400"/>
              <a:t>FIX: Need to ensure signal is not done twice on a binary semaphore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AutoNum type="arabicPeriod"/>
            </a:pPr>
            <a:r>
              <a:rPr lang="en" sz="1400"/>
              <a:t>Processes can enter up to a number N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AutoNum type="arabicPeriod"/>
            </a:pPr>
            <a:r>
              <a:rPr lang="en" sz="1400"/>
              <a:t>N+1 </a:t>
            </a:r>
            <a:r>
              <a:rPr lang="en" sz="1400" baseline="30000"/>
              <a:t>th</a:t>
            </a:r>
            <a:r>
              <a:rPr lang="en" sz="1400"/>
              <a:t> Process and the following need to be blocked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AutoNum type="arabicPeriod"/>
            </a:pPr>
            <a:r>
              <a:rPr lang="en" sz="1400"/>
              <a:t>We can use an integer to count the processes in C.S. (Critical Section)</a:t>
            </a:r>
            <a:endParaRPr/>
          </a:p>
          <a:p>
            <a:pPr marL="533400" lvl="1" indent="-342900" algn="l" rtl="0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AutoNum type="alphaLcParenR"/>
            </a:pPr>
            <a:r>
              <a:rPr lang="en" sz="1400"/>
              <a:t>Remember to use a binary semaphore to protect access to this integer count</a:t>
            </a:r>
            <a:endParaRPr/>
          </a:p>
          <a:p>
            <a:pPr marL="533400" lvl="1" indent="-342900" algn="l" rtl="0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AutoNum type="alphaLcParenR"/>
            </a:pPr>
            <a:r>
              <a:rPr lang="en" sz="1400"/>
              <a:t>To prevent race conditions when accessing value</a:t>
            </a:r>
            <a:endParaRPr/>
          </a:p>
          <a:p>
            <a:pPr marL="342900" lvl="0" indent="-254000" algn="l" rtl="0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400"/>
          </a:p>
        </p:txBody>
      </p:sp>
      <p:sp>
        <p:nvSpPr>
          <p:cNvPr id="147" name="Google Shape;147;p23"/>
          <p:cNvSpPr/>
          <p:nvPr/>
        </p:nvSpPr>
        <p:spPr>
          <a:xfrm>
            <a:off x="337700" y="1563784"/>
            <a:ext cx="1645800" cy="411600"/>
          </a:xfrm>
          <a:prstGeom prst="rect">
            <a:avLst/>
          </a:prstGeom>
          <a:solidFill>
            <a:srgbClr val="00A0D7">
              <a:alpha val="4710"/>
            </a:srgbClr>
          </a:solidFill>
          <a:ln w="18000" cap="flat" cmpd="sng">
            <a:solidFill>
              <a:srgbClr val="00A0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A0D7"/>
                </a:solidFill>
                <a:latin typeface="Lato"/>
                <a:ea typeface="Lato"/>
                <a:cs typeface="Lato"/>
                <a:sym typeface="Lato"/>
              </a:rPr>
              <a:t>General wait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7043567" y="1563784"/>
            <a:ext cx="1645800" cy="411600"/>
          </a:xfrm>
          <a:prstGeom prst="rect">
            <a:avLst/>
          </a:prstGeom>
          <a:solidFill>
            <a:srgbClr val="00A0D7">
              <a:alpha val="4710"/>
            </a:srgbClr>
          </a:solidFill>
          <a:ln w="18000" cap="flat" cmpd="sng">
            <a:solidFill>
              <a:srgbClr val="00A0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A0D7"/>
                </a:solidFill>
                <a:latin typeface="Lato"/>
                <a:ea typeface="Lato"/>
                <a:cs typeface="Lato"/>
                <a:sym typeface="Lato"/>
              </a:rPr>
              <a:t>General signal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8409A2-5824-A94A-9298-C1629135E0AC}"/>
              </a:ext>
            </a:extLst>
          </p:cNvPr>
          <p:cNvGrpSpPr/>
          <p:nvPr/>
        </p:nvGrpSpPr>
        <p:grpSpPr>
          <a:xfrm>
            <a:off x="1025920" y="2377120"/>
            <a:ext cx="117000" cy="295200"/>
            <a:chOff x="1025920" y="2377120"/>
            <a:chExt cx="117000" cy="29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7AAD8A1-65FB-F348-9AA7-E11249E4525B}"/>
                    </a:ext>
                  </a:extLst>
                </p14:cNvPr>
                <p14:cNvContentPartPr/>
                <p14:nvPr/>
              </p14:nvContentPartPr>
              <p14:xfrm>
                <a:off x="1025920" y="2377120"/>
                <a:ext cx="41040" cy="272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7AAD8A1-65FB-F348-9AA7-E11249E4525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10440" y="2361640"/>
                  <a:ext cx="716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0C9CF36-E919-B74E-8B26-5E2334B5DC9D}"/>
                    </a:ext>
                  </a:extLst>
                </p14:cNvPr>
                <p14:cNvContentPartPr/>
                <p14:nvPr/>
              </p14:nvContentPartPr>
              <p14:xfrm>
                <a:off x="1030960" y="2600680"/>
                <a:ext cx="111960" cy="71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0C9CF36-E919-B74E-8B26-5E2334B5DC9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5480" y="2585122"/>
                  <a:ext cx="142560" cy="1023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F97F85-CBBE-9847-BD76-71558D9FB24B}"/>
              </a:ext>
            </a:extLst>
          </p:cNvPr>
          <p:cNvGrpSpPr/>
          <p:nvPr/>
        </p:nvGrpSpPr>
        <p:grpSpPr>
          <a:xfrm>
            <a:off x="430560" y="2059795"/>
            <a:ext cx="1422720" cy="181440"/>
            <a:chOff x="430560" y="2059795"/>
            <a:chExt cx="1422720" cy="18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0D43742-8B32-5D40-8372-97639A5A74C1}"/>
                    </a:ext>
                  </a:extLst>
                </p14:cNvPr>
                <p14:cNvContentPartPr/>
                <p14:nvPr/>
              </p14:nvContentPartPr>
              <p14:xfrm>
                <a:off x="430560" y="2133235"/>
                <a:ext cx="133560" cy="108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0D43742-8B32-5D40-8372-97639A5A74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5080" y="2117755"/>
                  <a:ext cx="164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6C625F9-D1BA-3643-8E3B-FC793DABDB12}"/>
                    </a:ext>
                  </a:extLst>
                </p14:cNvPr>
                <p14:cNvContentPartPr/>
                <p14:nvPr/>
              </p14:nvContentPartPr>
              <p14:xfrm>
                <a:off x="617400" y="2124955"/>
                <a:ext cx="105120" cy="96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6C625F9-D1BA-3643-8E3B-FC793DABDB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1920" y="2109475"/>
                  <a:ext cx="135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ED06B9-20D5-074F-B55D-C5657A5F5437}"/>
                    </a:ext>
                  </a:extLst>
                </p14:cNvPr>
                <p14:cNvContentPartPr/>
                <p14:nvPr/>
              </p14:nvContentPartPr>
              <p14:xfrm>
                <a:off x="759240" y="2142235"/>
                <a:ext cx="14400" cy="59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ED06B9-20D5-074F-B55D-C5657A5F543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4138" y="2126848"/>
                  <a:ext cx="44254" cy="89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8425E4D-002C-0E4A-81AA-85DC296EE15B}"/>
                    </a:ext>
                  </a:extLst>
                </p14:cNvPr>
                <p14:cNvContentPartPr/>
                <p14:nvPr/>
              </p14:nvContentPartPr>
              <p14:xfrm>
                <a:off x="776160" y="2099395"/>
                <a:ext cx="28800" cy="23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8425E4D-002C-0E4A-81AA-85DC296EE15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0484" y="2083915"/>
                  <a:ext cx="59787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2300089-E36F-3F49-B32A-5AA50026CD49}"/>
                    </a:ext>
                  </a:extLst>
                </p14:cNvPr>
                <p14:cNvContentPartPr/>
                <p14:nvPr/>
              </p14:nvContentPartPr>
              <p14:xfrm>
                <a:off x="835560" y="2130355"/>
                <a:ext cx="45720" cy="11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2300089-E36F-3F49-B32A-5AA50026CD4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0080" y="2114875"/>
                  <a:ext cx="763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3E2D290-8AD5-614E-A497-FC0900765EE0}"/>
                    </a:ext>
                  </a:extLst>
                </p14:cNvPr>
                <p14:cNvContentPartPr/>
                <p14:nvPr/>
              </p14:nvContentPartPr>
              <p14:xfrm>
                <a:off x="852840" y="2068075"/>
                <a:ext cx="62640" cy="170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3E2D290-8AD5-614E-A497-FC0900765EE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7360" y="2052595"/>
                  <a:ext cx="93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54D47B1-D10E-784A-B113-07E92E1B2DF1}"/>
                    </a:ext>
                  </a:extLst>
                </p14:cNvPr>
                <p14:cNvContentPartPr/>
                <p14:nvPr/>
              </p14:nvContentPartPr>
              <p14:xfrm>
                <a:off x="991440" y="2068075"/>
                <a:ext cx="54360" cy="156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54D47B1-D10E-784A-B113-07E92E1B2DF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75857" y="2052595"/>
                  <a:ext cx="85164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ED52B12-DC91-C84F-AEE3-FF4C6131AFB0}"/>
                    </a:ext>
                  </a:extLst>
                </p14:cNvPr>
                <p14:cNvContentPartPr/>
                <p14:nvPr/>
              </p14:nvContentPartPr>
              <p14:xfrm>
                <a:off x="1093680" y="2096515"/>
                <a:ext cx="173160" cy="105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ED52B12-DC91-C84F-AEE3-FF4C6131AFB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78200" y="2081035"/>
                  <a:ext cx="203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D31DCB7-0E09-8349-AC59-C71BE8222821}"/>
                    </a:ext>
                  </a:extLst>
                </p14:cNvPr>
                <p14:cNvContentPartPr/>
                <p14:nvPr/>
              </p14:nvContentPartPr>
              <p14:xfrm>
                <a:off x="1303200" y="2119195"/>
                <a:ext cx="108000" cy="93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D31DCB7-0E09-8349-AC59-C71BE822282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87720" y="2103715"/>
                  <a:ext cx="138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60399D6-4AF1-5B4B-8241-EACDDEF7E63B}"/>
                    </a:ext>
                  </a:extLst>
                </p14:cNvPr>
                <p14:cNvContentPartPr/>
                <p14:nvPr/>
              </p14:nvContentPartPr>
              <p14:xfrm>
                <a:off x="1413720" y="2096515"/>
                <a:ext cx="96840" cy="9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60399D6-4AF1-5B4B-8241-EACDDEF7E63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98240" y="2080390"/>
                  <a:ext cx="127440" cy="40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E148DF1-F5E9-084D-93F4-E190708DADF7}"/>
                    </a:ext>
                  </a:extLst>
                </p14:cNvPr>
                <p14:cNvContentPartPr/>
                <p14:nvPr/>
              </p14:nvContentPartPr>
              <p14:xfrm>
                <a:off x="1461960" y="2076715"/>
                <a:ext cx="331920" cy="150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E148DF1-F5E9-084D-93F4-E190708DADF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46480" y="2061272"/>
                  <a:ext cx="362520" cy="181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67859A7-373D-8140-BC27-9C8B234A1C97}"/>
                    </a:ext>
                  </a:extLst>
                </p14:cNvPr>
                <p14:cNvContentPartPr/>
                <p14:nvPr/>
              </p14:nvContentPartPr>
              <p14:xfrm>
                <a:off x="1705680" y="2090755"/>
                <a:ext cx="59760" cy="130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67859A7-373D-8140-BC27-9C8B234A1C9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690200" y="2075275"/>
                  <a:ext cx="90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9E83DAF-13AD-B14F-BC07-FD4BF59FE2D5}"/>
                    </a:ext>
                  </a:extLst>
                </p14:cNvPr>
                <p14:cNvContentPartPr/>
                <p14:nvPr/>
              </p14:nvContentPartPr>
              <p14:xfrm>
                <a:off x="1813320" y="2059795"/>
                <a:ext cx="39960" cy="164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9E83DAF-13AD-B14F-BC07-FD4BF59FE2D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97840" y="2044349"/>
                  <a:ext cx="70560" cy="1950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EF81974-C0F2-DC4A-879B-4841BFF7ECA2}"/>
              </a:ext>
            </a:extLst>
          </p:cNvPr>
          <p:cNvGrpSpPr/>
          <p:nvPr/>
        </p:nvGrpSpPr>
        <p:grpSpPr>
          <a:xfrm>
            <a:off x="521280" y="2819035"/>
            <a:ext cx="682920" cy="190080"/>
            <a:chOff x="521280" y="2819035"/>
            <a:chExt cx="682920" cy="19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45F0E69-0350-6D45-B7A8-37D4700F9263}"/>
                    </a:ext>
                  </a:extLst>
                </p14:cNvPr>
                <p14:cNvContentPartPr/>
                <p14:nvPr/>
              </p14:nvContentPartPr>
              <p14:xfrm>
                <a:off x="521280" y="2895355"/>
                <a:ext cx="68400" cy="113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45F0E69-0350-6D45-B7A8-37D4700F926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5800" y="2879875"/>
                  <a:ext cx="99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99B3C79-714D-5047-BC48-ADD7F4BB05D1}"/>
                    </a:ext>
                  </a:extLst>
                </p14:cNvPr>
                <p14:cNvContentPartPr/>
                <p14:nvPr/>
              </p14:nvContentPartPr>
              <p14:xfrm>
                <a:off x="642960" y="2889955"/>
                <a:ext cx="91080" cy="102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99B3C79-714D-5047-BC48-ADD7F4BB05D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27419" y="2874529"/>
                  <a:ext cx="121801" cy="132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6517D5-F30A-034C-9D80-735A99C8E3C7}"/>
                    </a:ext>
                  </a:extLst>
                </p14:cNvPr>
                <p14:cNvContentPartPr/>
                <p14:nvPr/>
              </p14:nvContentPartPr>
              <p14:xfrm>
                <a:off x="798840" y="2881315"/>
                <a:ext cx="139320" cy="99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6517D5-F30A-034C-9D80-735A99C8E3C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3360" y="2865779"/>
                  <a:ext cx="169920" cy="130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26F3E42-460C-7E41-9DC3-6FCB1C362447}"/>
                    </a:ext>
                  </a:extLst>
                </p14:cNvPr>
                <p14:cNvContentPartPr/>
                <p14:nvPr/>
              </p14:nvContentPartPr>
              <p14:xfrm>
                <a:off x="963000" y="2892835"/>
                <a:ext cx="116640" cy="82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26F3E42-460C-7E41-9DC3-6FCB1C36244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47520" y="2877355"/>
                  <a:ext cx="147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F993A85-8468-5546-9AF4-C12993D04786}"/>
                    </a:ext>
                  </a:extLst>
                </p14:cNvPr>
                <p14:cNvContentPartPr/>
                <p14:nvPr/>
              </p14:nvContentPartPr>
              <p14:xfrm>
                <a:off x="1099080" y="2878435"/>
                <a:ext cx="91080" cy="9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F993A85-8468-5546-9AF4-C12993D0478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83600" y="2862310"/>
                  <a:ext cx="121680" cy="40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E3DF3D7-4B0C-C145-A031-49FF0BCF268C}"/>
                    </a:ext>
                  </a:extLst>
                </p14:cNvPr>
                <p14:cNvContentPartPr/>
                <p14:nvPr/>
              </p14:nvContentPartPr>
              <p14:xfrm>
                <a:off x="1138680" y="2819035"/>
                <a:ext cx="65520" cy="147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E3DF3D7-4B0C-C145-A031-49FF0BCF268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23200" y="2803593"/>
                  <a:ext cx="96120" cy="17812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0525F1-96AB-8046-9055-29941661D38A}"/>
              </a:ext>
            </a:extLst>
          </p:cNvPr>
          <p:cNvGrpSpPr/>
          <p:nvPr/>
        </p:nvGrpSpPr>
        <p:grpSpPr>
          <a:xfrm>
            <a:off x="1365480" y="2875555"/>
            <a:ext cx="238320" cy="11880"/>
            <a:chOff x="1365480" y="2875555"/>
            <a:chExt cx="238320" cy="1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2631DCA-23B1-4E4E-A5D1-07892A29306D}"/>
                    </a:ext>
                  </a:extLst>
                </p14:cNvPr>
                <p14:cNvContentPartPr/>
                <p14:nvPr/>
              </p14:nvContentPartPr>
              <p14:xfrm>
                <a:off x="1365480" y="2881315"/>
                <a:ext cx="74160" cy="6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2631DCA-23B1-4E4E-A5D1-07892A29306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49924" y="2864867"/>
                  <a:ext cx="104909" cy="38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F1554A7-6635-5844-B2D1-6EA8400E470B}"/>
                    </a:ext>
                  </a:extLst>
                </p14:cNvPr>
                <p14:cNvContentPartPr/>
                <p14:nvPr/>
              </p14:nvContentPartPr>
              <p14:xfrm>
                <a:off x="1498680" y="2875555"/>
                <a:ext cx="105120" cy="3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F1554A7-6635-5844-B2D1-6EA8400E470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83253" y="2860075"/>
                  <a:ext cx="135616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8BB70D7-EFD7-BC49-BCED-AA594317BC6C}"/>
              </a:ext>
            </a:extLst>
          </p:cNvPr>
          <p:cNvGrpSpPr/>
          <p:nvPr/>
        </p:nvGrpSpPr>
        <p:grpSpPr>
          <a:xfrm>
            <a:off x="1121760" y="3164635"/>
            <a:ext cx="82440" cy="414000"/>
            <a:chOff x="1121760" y="3164635"/>
            <a:chExt cx="82440" cy="41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65270CC-3F63-9949-A810-FC0B8ABA57D4}"/>
                    </a:ext>
                  </a:extLst>
                </p14:cNvPr>
                <p14:cNvContentPartPr/>
                <p14:nvPr/>
              </p14:nvContentPartPr>
              <p14:xfrm>
                <a:off x="1136160" y="3164635"/>
                <a:ext cx="28800" cy="414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65270CC-3F63-9949-A810-FC0B8ABA57D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20680" y="3149155"/>
                  <a:ext cx="594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2DDEAD-8F86-664F-977A-4BD8FD67744E}"/>
                    </a:ext>
                  </a:extLst>
                </p14:cNvPr>
                <p14:cNvContentPartPr/>
                <p14:nvPr/>
              </p14:nvContentPartPr>
              <p14:xfrm>
                <a:off x="1121760" y="3515995"/>
                <a:ext cx="82440" cy="56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2DDEAD-8F86-664F-977A-4BD8FD67744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06280" y="3500515"/>
                  <a:ext cx="11304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87C6E04-23A5-0445-8D29-5574CD787333}"/>
              </a:ext>
            </a:extLst>
          </p:cNvPr>
          <p:cNvGrpSpPr/>
          <p:nvPr/>
        </p:nvGrpSpPr>
        <p:grpSpPr>
          <a:xfrm>
            <a:off x="427680" y="3683035"/>
            <a:ext cx="1550160" cy="292320"/>
            <a:chOff x="427680" y="3683035"/>
            <a:chExt cx="1550160" cy="29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27F856-0A7C-9944-BC72-EE9DDAC1CADB}"/>
                    </a:ext>
                  </a:extLst>
                </p14:cNvPr>
                <p14:cNvContentPartPr/>
                <p14:nvPr/>
              </p14:nvContentPartPr>
              <p14:xfrm>
                <a:off x="427680" y="3751075"/>
                <a:ext cx="119520" cy="133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27F856-0A7C-9944-BC72-EE9DDAC1CAD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12200" y="3735595"/>
                  <a:ext cx="150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09351AC-4F53-D14F-8CEB-6FCB8C077AC5}"/>
                    </a:ext>
                  </a:extLst>
                </p14:cNvPr>
                <p14:cNvContentPartPr/>
                <p14:nvPr/>
              </p14:nvContentPartPr>
              <p14:xfrm>
                <a:off x="586440" y="3805075"/>
                <a:ext cx="9000" cy="56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09351AC-4F53-D14F-8CEB-6FCB8C077AC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0960" y="3789692"/>
                  <a:ext cx="39600" cy="87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1251050-A73C-CB4C-B299-502AB634ACCE}"/>
                    </a:ext>
                  </a:extLst>
                </p14:cNvPr>
                <p14:cNvContentPartPr/>
                <p14:nvPr/>
              </p14:nvContentPartPr>
              <p14:xfrm>
                <a:off x="583560" y="3738475"/>
                <a:ext cx="9000" cy="27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1251050-A73C-CB4C-B299-502AB634ACC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8080" y="3722995"/>
                  <a:ext cx="39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8A17D02-558D-9448-AC4C-A8A0FA48D759}"/>
                    </a:ext>
                  </a:extLst>
                </p14:cNvPr>
                <p14:cNvContentPartPr/>
                <p14:nvPr/>
              </p14:nvContentPartPr>
              <p14:xfrm>
                <a:off x="659880" y="3760075"/>
                <a:ext cx="244080" cy="215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8A17D02-558D-9448-AC4C-A8A0FA48D75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44400" y="3744621"/>
                  <a:ext cx="274680" cy="2458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D73FD14-6C62-6743-B0E1-5B71C7E09AA6}"/>
                    </a:ext>
                  </a:extLst>
                </p14:cNvPr>
                <p14:cNvContentPartPr/>
                <p14:nvPr/>
              </p14:nvContentPartPr>
              <p14:xfrm>
                <a:off x="948960" y="3708595"/>
                <a:ext cx="150480" cy="159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D73FD14-6C62-6743-B0E1-5B71C7E09AA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33480" y="3693115"/>
                  <a:ext cx="181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3A8BB6C-70E1-A941-BBFF-7F7150A3E3BD}"/>
                    </a:ext>
                  </a:extLst>
                </p14:cNvPr>
                <p14:cNvContentPartPr/>
                <p14:nvPr/>
              </p14:nvContentPartPr>
              <p14:xfrm>
                <a:off x="1164240" y="3691675"/>
                <a:ext cx="54360" cy="162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3A8BB6C-70E1-A941-BBFF-7F7150A3E3B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48657" y="3676161"/>
                  <a:ext cx="85164" cy="1926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C880E6C-38D1-AA4D-ADC2-9E37885A9935}"/>
                    </a:ext>
                  </a:extLst>
                </p14:cNvPr>
                <p14:cNvContentPartPr/>
                <p14:nvPr/>
              </p14:nvContentPartPr>
              <p14:xfrm>
                <a:off x="1266480" y="3739915"/>
                <a:ext cx="147600" cy="105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C880E6C-38D1-AA4D-ADC2-9E37885A993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251000" y="3724488"/>
                  <a:ext cx="178200" cy="13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B2412E1-59D3-D14C-B859-AA8DC9A6EE55}"/>
                    </a:ext>
                  </a:extLst>
                </p14:cNvPr>
                <p14:cNvContentPartPr/>
                <p14:nvPr/>
              </p14:nvContentPartPr>
              <p14:xfrm>
                <a:off x="1447560" y="3751435"/>
                <a:ext cx="105120" cy="87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B2412E1-59D3-D14C-B859-AA8DC9A6EE5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432080" y="3735955"/>
                  <a:ext cx="135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5D74B6B-A465-B34A-AA4E-253CA09A56E3}"/>
                    </a:ext>
                  </a:extLst>
                </p14:cNvPr>
                <p14:cNvContentPartPr/>
                <p14:nvPr/>
              </p14:nvContentPartPr>
              <p14:xfrm>
                <a:off x="1546920" y="3739915"/>
                <a:ext cx="77040" cy="11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5D74B6B-A465-B34A-AA4E-253CA09A56E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531440" y="3724904"/>
                  <a:ext cx="107640" cy="411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D42934B-22E8-7047-AFC5-8DE0286095E8}"/>
                    </a:ext>
                  </a:extLst>
                </p14:cNvPr>
                <p14:cNvContentPartPr/>
                <p14:nvPr/>
              </p14:nvContentPartPr>
              <p14:xfrm>
                <a:off x="1589400" y="3708595"/>
                <a:ext cx="295200" cy="139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D42934B-22E8-7047-AFC5-8DE0286095E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573920" y="3693075"/>
                  <a:ext cx="325800" cy="169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CF990B5-9616-6D46-96C7-29E90EA479AE}"/>
                    </a:ext>
                  </a:extLst>
                </p14:cNvPr>
                <p14:cNvContentPartPr/>
                <p14:nvPr/>
              </p14:nvContentPartPr>
              <p14:xfrm>
                <a:off x="1813320" y="3745675"/>
                <a:ext cx="54360" cy="119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CF990B5-9616-6D46-96C7-29E90EA479A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797840" y="3730195"/>
                  <a:ext cx="84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1A90F3E-E1DC-444E-8D21-D40A489F90BD}"/>
                    </a:ext>
                  </a:extLst>
                </p14:cNvPr>
                <p14:cNvContentPartPr/>
                <p14:nvPr/>
              </p14:nvContentPartPr>
              <p14:xfrm>
                <a:off x="1920960" y="3683035"/>
                <a:ext cx="56880" cy="195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1A90F3E-E1DC-444E-8D21-D40A489F90B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905577" y="3667555"/>
                  <a:ext cx="87288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5B2BBA8-1A9F-7447-9563-2CC19625E2A6}"/>
              </a:ext>
            </a:extLst>
          </p:cNvPr>
          <p:cNvGrpSpPr/>
          <p:nvPr/>
        </p:nvGrpSpPr>
        <p:grpSpPr>
          <a:xfrm>
            <a:off x="7244756" y="2041041"/>
            <a:ext cx="1207080" cy="716760"/>
            <a:chOff x="7244756" y="2041041"/>
            <a:chExt cx="1207080" cy="71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CD38E05-A425-474E-B799-979AD545725E}"/>
                    </a:ext>
                  </a:extLst>
                </p14:cNvPr>
                <p14:cNvContentPartPr/>
                <p14:nvPr/>
              </p14:nvContentPartPr>
              <p14:xfrm>
                <a:off x="7244756" y="2110161"/>
                <a:ext cx="175680" cy="135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CD38E05-A425-474E-B799-979AD545725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229276" y="2094722"/>
                  <a:ext cx="206280" cy="1655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6BF48C8-A293-E84F-A39A-F5ED8DF557EF}"/>
                    </a:ext>
                  </a:extLst>
                </p14:cNvPr>
                <p14:cNvContentPartPr/>
                <p14:nvPr/>
              </p14:nvContentPartPr>
              <p14:xfrm>
                <a:off x="7451396" y="2124561"/>
                <a:ext cx="96480" cy="1004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6BF48C8-A293-E84F-A39A-F5ED8DF557E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35916" y="2109081"/>
                  <a:ext cx="127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A87BDA4-5EE3-8646-A523-3E527E48D388}"/>
                    </a:ext>
                  </a:extLst>
                </p14:cNvPr>
                <p14:cNvContentPartPr/>
                <p14:nvPr/>
              </p14:nvContentPartPr>
              <p14:xfrm>
                <a:off x="7578836" y="2145441"/>
                <a:ext cx="15120" cy="525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A87BDA4-5EE3-8646-A523-3E527E48D38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562978" y="2129961"/>
                  <a:ext cx="46466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47B4292-1582-E847-82DB-1CB4355BEFBB}"/>
                    </a:ext>
                  </a:extLst>
                </p14:cNvPr>
                <p14:cNvContentPartPr/>
                <p14:nvPr/>
              </p14:nvContentPartPr>
              <p14:xfrm>
                <a:off x="7574516" y="2075601"/>
                <a:ext cx="19080" cy="28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47B4292-1582-E847-82DB-1CB4355BEFB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559036" y="2060121"/>
                  <a:ext cx="49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914D059-FFA0-4A4C-AC28-A08F166F207D}"/>
                    </a:ext>
                  </a:extLst>
                </p14:cNvPr>
                <p14:cNvContentPartPr/>
                <p14:nvPr/>
              </p14:nvContentPartPr>
              <p14:xfrm>
                <a:off x="7610156" y="2131041"/>
                <a:ext cx="71280" cy="25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914D059-FFA0-4A4C-AC28-A08F166F207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594676" y="2115561"/>
                  <a:ext cx="1018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C13F36C-5632-C540-B78A-0C845F0382FF}"/>
                    </a:ext>
                  </a:extLst>
                </p14:cNvPr>
                <p14:cNvContentPartPr/>
                <p14:nvPr/>
              </p14:nvContentPartPr>
              <p14:xfrm>
                <a:off x="7641476" y="2086041"/>
                <a:ext cx="52560" cy="143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C13F36C-5632-C540-B78A-0C845F0382F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625996" y="2070561"/>
                  <a:ext cx="83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E535081-74BC-C646-97FD-7D7357260DE8}"/>
                    </a:ext>
                  </a:extLst>
                </p14:cNvPr>
                <p14:cNvContentPartPr/>
                <p14:nvPr/>
              </p14:nvContentPartPr>
              <p14:xfrm>
                <a:off x="7739396" y="2055801"/>
                <a:ext cx="63000" cy="1569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E535081-74BC-C646-97FD-7D7357260DE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723916" y="2040285"/>
                  <a:ext cx="93600" cy="1876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C16BB64-D9F6-D840-BB72-F05148A6B250}"/>
                    </a:ext>
                  </a:extLst>
                </p14:cNvPr>
                <p14:cNvContentPartPr/>
                <p14:nvPr/>
              </p14:nvContentPartPr>
              <p14:xfrm>
                <a:off x="7822916" y="2095401"/>
                <a:ext cx="142200" cy="102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C16BB64-D9F6-D840-BB72-F05148A6B25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807436" y="2079921"/>
                  <a:ext cx="172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B4DCC94-3AA6-964F-A1D3-2E43B86185E0}"/>
                    </a:ext>
                  </a:extLst>
                </p14:cNvPr>
                <p14:cNvContentPartPr/>
                <p14:nvPr/>
              </p14:nvContentPartPr>
              <p14:xfrm>
                <a:off x="7994276" y="2105841"/>
                <a:ext cx="83880" cy="860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B4DCC94-3AA6-964F-A1D3-2E43B86185E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978796" y="2090296"/>
                  <a:ext cx="114480" cy="116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6EA508A-14DF-8647-80F8-69A6ECFBB565}"/>
                    </a:ext>
                  </a:extLst>
                </p14:cNvPr>
                <p14:cNvContentPartPr/>
                <p14:nvPr/>
              </p14:nvContentPartPr>
              <p14:xfrm>
                <a:off x="8088236" y="2095401"/>
                <a:ext cx="69120" cy="12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6EA508A-14DF-8647-80F8-69A6ECFBB56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072836" y="2079921"/>
                  <a:ext cx="99561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21192F9-31A3-2A4F-9987-79C4C4C27EF8}"/>
                    </a:ext>
                  </a:extLst>
                </p14:cNvPr>
                <p14:cNvContentPartPr/>
                <p14:nvPr/>
              </p14:nvContentPartPr>
              <p14:xfrm>
                <a:off x="8111276" y="2076681"/>
                <a:ext cx="192240" cy="127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21192F9-31A3-2A4F-9987-79C4C4C27EF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095796" y="2061157"/>
                  <a:ext cx="222840" cy="158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AFD570A-F3EF-C343-A53E-663122F3950B}"/>
                    </a:ext>
                  </a:extLst>
                </p14:cNvPr>
                <p14:cNvContentPartPr/>
                <p14:nvPr/>
              </p14:nvContentPartPr>
              <p14:xfrm>
                <a:off x="8271836" y="2099721"/>
                <a:ext cx="92160" cy="86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AFD570A-F3EF-C343-A53E-663122F3950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256356" y="2084305"/>
                  <a:ext cx="122760" cy="1172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A36FC7A-9554-3B42-90AD-AEEE1954F4B2}"/>
                    </a:ext>
                  </a:extLst>
                </p14:cNvPr>
                <p14:cNvContentPartPr/>
                <p14:nvPr/>
              </p14:nvContentPartPr>
              <p14:xfrm>
                <a:off x="8309276" y="2103681"/>
                <a:ext cx="39960" cy="100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A36FC7A-9554-3B42-90AD-AEEE1954F4B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93796" y="2088201"/>
                  <a:ext cx="70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F848362-EBAB-E940-9C48-E4DA4BB8085F}"/>
                    </a:ext>
                  </a:extLst>
                </p14:cNvPr>
                <p14:cNvContentPartPr/>
                <p14:nvPr/>
              </p14:nvContentPartPr>
              <p14:xfrm>
                <a:off x="8409716" y="2041041"/>
                <a:ext cx="42120" cy="165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F848362-EBAB-E940-9C48-E4DA4BB8085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394236" y="2025561"/>
                  <a:ext cx="72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FD6F0F2-38BA-B942-9EE1-DD6B0988141C}"/>
                    </a:ext>
                  </a:extLst>
                </p14:cNvPr>
                <p14:cNvContentPartPr/>
                <p14:nvPr/>
              </p14:nvContentPartPr>
              <p14:xfrm>
                <a:off x="7841996" y="2266761"/>
                <a:ext cx="16920" cy="4910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FD6F0F2-38BA-B942-9EE1-DD6B0988141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826516" y="2251281"/>
                  <a:ext cx="47520" cy="52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B9A55046-8B3B-BD40-BB96-948EB3778078}"/>
                  </a:ext>
                </a:extLst>
              </p14:cNvPr>
              <p14:cNvContentPartPr/>
              <p14:nvPr/>
            </p14:nvContentPartPr>
            <p14:xfrm>
              <a:off x="7817343" y="2691640"/>
              <a:ext cx="102960" cy="716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B9A55046-8B3B-BD40-BB96-948EB3778078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801863" y="2676160"/>
                <a:ext cx="13356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4F5F2A8-0205-6C41-A6C4-CC0F4A5FB9C2}"/>
              </a:ext>
            </a:extLst>
          </p:cNvPr>
          <p:cNvGrpSpPr/>
          <p:nvPr/>
        </p:nvGrpSpPr>
        <p:grpSpPr>
          <a:xfrm>
            <a:off x="7329903" y="2877760"/>
            <a:ext cx="799920" cy="140760"/>
            <a:chOff x="7329903" y="2877760"/>
            <a:chExt cx="799920" cy="14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BCA5003-9E3C-C74D-8280-6C96EB79C8D0}"/>
                    </a:ext>
                  </a:extLst>
                </p14:cNvPr>
                <p14:cNvContentPartPr/>
                <p14:nvPr/>
              </p14:nvContentPartPr>
              <p14:xfrm>
                <a:off x="7329903" y="2934640"/>
                <a:ext cx="61200" cy="83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BCA5003-9E3C-C74D-8280-6C96EB79C8D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14423" y="2919160"/>
                  <a:ext cx="918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FC8475F-7BB3-8040-A907-2CA61E3D6B9D}"/>
                    </a:ext>
                  </a:extLst>
                </p14:cNvPr>
                <p14:cNvContentPartPr/>
                <p14:nvPr/>
              </p14:nvContentPartPr>
              <p14:xfrm>
                <a:off x="7418103" y="2936440"/>
                <a:ext cx="60840" cy="694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FC8475F-7BB3-8040-A907-2CA61E3D6B9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402623" y="2920960"/>
                  <a:ext cx="91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5528A79-7A42-224A-89BE-D9436E7EF050}"/>
                    </a:ext>
                  </a:extLst>
                </p14:cNvPr>
                <p14:cNvContentPartPr/>
                <p14:nvPr/>
              </p14:nvContentPartPr>
              <p14:xfrm>
                <a:off x="7522503" y="2926000"/>
                <a:ext cx="98640" cy="795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5528A79-7A42-224A-89BE-D9436E7EF05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507023" y="2910590"/>
                  <a:ext cx="12924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B6300C4-BCAC-9F44-A3F9-AF489C062CF3}"/>
                    </a:ext>
                  </a:extLst>
                </p14:cNvPr>
                <p14:cNvContentPartPr/>
                <p14:nvPr/>
              </p14:nvContentPartPr>
              <p14:xfrm>
                <a:off x="7652103" y="2921680"/>
                <a:ext cx="92520" cy="648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B6300C4-BCAC-9F44-A3F9-AF489C062CF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636563" y="2906200"/>
                  <a:ext cx="123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9A2F186-C367-FA49-90E0-80530102453B}"/>
                    </a:ext>
                  </a:extLst>
                </p14:cNvPr>
                <p14:cNvContentPartPr/>
                <p14:nvPr/>
              </p14:nvContentPartPr>
              <p14:xfrm>
                <a:off x="7756863" y="2917720"/>
                <a:ext cx="63000" cy="64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9A2F186-C367-FA49-90E0-80530102453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741471" y="2903055"/>
                  <a:ext cx="93426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C49B841-6407-F244-ACAD-16742914F451}"/>
                    </a:ext>
                  </a:extLst>
                </p14:cNvPr>
                <p14:cNvContentPartPr/>
                <p14:nvPr/>
              </p14:nvContentPartPr>
              <p14:xfrm>
                <a:off x="7783863" y="2877760"/>
                <a:ext cx="59040" cy="1177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C49B841-6407-F244-ACAD-16742914F45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68383" y="2862233"/>
                  <a:ext cx="89640" cy="148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D985429-CB8C-AB4D-BEBE-850AFAADC460}"/>
                    </a:ext>
                  </a:extLst>
                </p14:cNvPr>
                <p14:cNvContentPartPr/>
                <p14:nvPr/>
              </p14:nvContentPartPr>
              <p14:xfrm>
                <a:off x="7930383" y="2926000"/>
                <a:ext cx="69480" cy="6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D985429-CB8C-AB4D-BEBE-850AFAADC46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14903" y="2911335"/>
                  <a:ext cx="100080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48CBBD6-8B4B-1443-9B1F-CA771E47B979}"/>
                    </a:ext>
                  </a:extLst>
                </p14:cNvPr>
                <p14:cNvContentPartPr/>
                <p14:nvPr/>
              </p14:nvContentPartPr>
              <p14:xfrm>
                <a:off x="7959903" y="2896480"/>
                <a:ext cx="23400" cy="1029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48CBBD6-8B4B-1443-9B1F-CA771E47B97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44423" y="2881000"/>
                  <a:ext cx="54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FEB79D1-8855-F345-8AA4-3D753E8ED384}"/>
                    </a:ext>
                  </a:extLst>
                </p14:cNvPr>
                <p14:cNvContentPartPr/>
                <p14:nvPr/>
              </p14:nvContentPartPr>
              <p14:xfrm>
                <a:off x="8045583" y="2915560"/>
                <a:ext cx="84240" cy="12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FEB79D1-8855-F345-8AA4-3D753E8ED38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30037" y="2900080"/>
                  <a:ext cx="114971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BCF4C61-B456-254F-8372-ABCF0496D26D}"/>
                    </a:ext>
                  </a:extLst>
                </p14:cNvPr>
                <p14:cNvContentPartPr/>
                <p14:nvPr/>
              </p14:nvContentPartPr>
              <p14:xfrm>
                <a:off x="8093823" y="2882080"/>
                <a:ext cx="19080" cy="111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BCF4C61-B456-254F-8372-ABCF0496D26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078630" y="2866550"/>
                  <a:ext cx="49113" cy="14193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E8DCD1A-05E0-A04C-93FC-441180DB4C60}"/>
              </a:ext>
            </a:extLst>
          </p:cNvPr>
          <p:cNvGrpSpPr/>
          <p:nvPr/>
        </p:nvGrpSpPr>
        <p:grpSpPr>
          <a:xfrm>
            <a:off x="7342503" y="3110320"/>
            <a:ext cx="1283400" cy="764280"/>
            <a:chOff x="7342503" y="3110320"/>
            <a:chExt cx="1283400" cy="76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B7B831D-357B-174E-A1DD-3E77118D8302}"/>
                    </a:ext>
                  </a:extLst>
                </p14:cNvPr>
                <p14:cNvContentPartPr/>
                <p14:nvPr/>
              </p14:nvContentPartPr>
              <p14:xfrm>
                <a:off x="7867743" y="3110320"/>
                <a:ext cx="25560" cy="4903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B7B831D-357B-174E-A1DD-3E77118D830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52263" y="3094840"/>
                  <a:ext cx="561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7DE2F8F-F776-344B-9585-82BBB13CB4BF}"/>
                    </a:ext>
                  </a:extLst>
                </p14:cNvPr>
                <p14:cNvContentPartPr/>
                <p14:nvPr/>
              </p14:nvContentPartPr>
              <p14:xfrm>
                <a:off x="7869903" y="3553840"/>
                <a:ext cx="63000" cy="421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7DE2F8F-F776-344B-9585-82BBB13CB4B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854511" y="3538360"/>
                  <a:ext cx="93426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2CC19C6-A2A7-994E-A473-98849B0CC886}"/>
                    </a:ext>
                  </a:extLst>
                </p14:cNvPr>
                <p14:cNvContentPartPr/>
                <p14:nvPr/>
              </p14:nvContentPartPr>
              <p14:xfrm>
                <a:off x="7342503" y="3679840"/>
                <a:ext cx="84240" cy="964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2CC19C6-A2A7-994E-A473-98849B0CC88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327023" y="3664360"/>
                  <a:ext cx="114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0EDCF1E-76D4-824E-B281-6B940CFC72CF}"/>
                    </a:ext>
                  </a:extLst>
                </p14:cNvPr>
                <p14:cNvContentPartPr/>
                <p14:nvPr/>
              </p14:nvContentPartPr>
              <p14:xfrm>
                <a:off x="7445103" y="3725560"/>
                <a:ext cx="6480" cy="44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0EDCF1E-76D4-824E-B281-6B940CFC72C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429623" y="3710080"/>
                  <a:ext cx="37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A63A756-8AA3-2B42-A532-22B816E40010}"/>
                    </a:ext>
                  </a:extLst>
                </p14:cNvPr>
                <p14:cNvContentPartPr/>
                <p14:nvPr/>
              </p14:nvContentPartPr>
              <p14:xfrm>
                <a:off x="7451223" y="3671200"/>
                <a:ext cx="8640" cy="234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A63A756-8AA3-2B42-A532-22B816E4001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436362" y="3655720"/>
                  <a:ext cx="38016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47FBF9A-3D58-824F-8116-4489C7E2B0CA}"/>
                    </a:ext>
                  </a:extLst>
                </p14:cNvPr>
                <p14:cNvContentPartPr/>
                <p14:nvPr/>
              </p14:nvContentPartPr>
              <p14:xfrm>
                <a:off x="7501263" y="3694240"/>
                <a:ext cx="203400" cy="180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47FBF9A-3D58-824F-8116-4489C7E2B0C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485783" y="3678760"/>
                  <a:ext cx="234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6FF463C-4CCD-AA42-8C56-05A2C9ED53DC}"/>
                    </a:ext>
                  </a:extLst>
                </p14:cNvPr>
                <p14:cNvContentPartPr/>
                <p14:nvPr/>
              </p14:nvContentPartPr>
              <p14:xfrm>
                <a:off x="7735983" y="3710800"/>
                <a:ext cx="61200" cy="612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6FF463C-4CCD-AA42-8C56-05A2C9ED53D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20503" y="3695228"/>
                  <a:ext cx="91800" cy="91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E7132BF-97E5-724B-B6B5-CD91BB91C108}"/>
                    </a:ext>
                  </a:extLst>
                </p14:cNvPr>
                <p14:cNvContentPartPr/>
                <p14:nvPr/>
              </p14:nvContentPartPr>
              <p14:xfrm>
                <a:off x="7821663" y="3641680"/>
                <a:ext cx="31680" cy="1321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E7132BF-97E5-724B-B6B5-CD91BB91C10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806183" y="3626200"/>
                  <a:ext cx="62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EFE65AA-63D4-5B4F-B663-0464347FEFDF}"/>
                    </a:ext>
                  </a:extLst>
                </p14:cNvPr>
                <p14:cNvContentPartPr/>
                <p14:nvPr/>
              </p14:nvContentPartPr>
              <p14:xfrm>
                <a:off x="7919943" y="3643840"/>
                <a:ext cx="54720" cy="1447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EFE65AA-63D4-5B4F-B663-0464347FEFD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904463" y="3628360"/>
                  <a:ext cx="85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E324F57-214D-0A4D-8B6F-6F1C8B1D00CF}"/>
                    </a:ext>
                  </a:extLst>
                </p14:cNvPr>
                <p14:cNvContentPartPr/>
                <p14:nvPr/>
              </p14:nvContentPartPr>
              <p14:xfrm>
                <a:off x="8024703" y="3689920"/>
                <a:ext cx="134280" cy="86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E324F57-214D-0A4D-8B6F-6F1C8B1D00C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009223" y="3674440"/>
                  <a:ext cx="164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F9D2958-BB03-8248-AE35-633CC1A47CCE}"/>
                    </a:ext>
                  </a:extLst>
                </p14:cNvPr>
                <p14:cNvContentPartPr/>
                <p14:nvPr/>
              </p14:nvContentPartPr>
              <p14:xfrm>
                <a:off x="8177343" y="3708640"/>
                <a:ext cx="75600" cy="59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F9D2958-BB03-8248-AE35-633CC1A47CC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161863" y="3693160"/>
                  <a:ext cx="106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B9C8705-1F96-614E-B807-F44463413D13}"/>
                    </a:ext>
                  </a:extLst>
                </p14:cNvPr>
                <p14:cNvContentPartPr/>
                <p14:nvPr/>
              </p14:nvContentPartPr>
              <p14:xfrm>
                <a:off x="8259063" y="3694240"/>
                <a:ext cx="65160" cy="108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B9C8705-1F96-614E-B807-F44463413D1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243583" y="3678760"/>
                  <a:ext cx="95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A1FA05B-0E23-AE40-AB51-19A3DE9DC68A}"/>
                    </a:ext>
                  </a:extLst>
                </p14:cNvPr>
                <p14:cNvContentPartPr/>
                <p14:nvPr/>
              </p14:nvContentPartPr>
              <p14:xfrm>
                <a:off x="8290383" y="3658600"/>
                <a:ext cx="15120" cy="1238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A1FA05B-0E23-AE40-AB51-19A3DE9DC68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274903" y="3643120"/>
                  <a:ext cx="45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E215A26-0D34-6F4E-B9B4-FE2164F6131C}"/>
                    </a:ext>
                  </a:extLst>
                </p14:cNvPr>
                <p14:cNvContentPartPr/>
                <p14:nvPr/>
              </p14:nvContentPartPr>
              <p14:xfrm>
                <a:off x="8338623" y="3696040"/>
                <a:ext cx="180360" cy="903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E215A26-0D34-6F4E-B9B4-FE2164F6131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323143" y="3680560"/>
                  <a:ext cx="210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97E17F8-6BDD-AA49-AC03-A31B0B970CF1}"/>
                    </a:ext>
                  </a:extLst>
                </p14:cNvPr>
                <p14:cNvContentPartPr/>
                <p14:nvPr/>
              </p14:nvContentPartPr>
              <p14:xfrm>
                <a:off x="8471103" y="3702520"/>
                <a:ext cx="37440" cy="882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97E17F8-6BDD-AA49-AC03-A31B0B970CF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455623" y="3687103"/>
                  <a:ext cx="68040" cy="11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CB0BF30-5B99-D54B-A749-7BCFC5B0B1AE}"/>
                    </a:ext>
                  </a:extLst>
                </p14:cNvPr>
                <p14:cNvContentPartPr/>
                <p14:nvPr/>
              </p14:nvContentPartPr>
              <p14:xfrm>
                <a:off x="8577303" y="3633400"/>
                <a:ext cx="48600" cy="176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CB0BF30-5B99-D54B-A749-7BCFC5B0B1A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61823" y="3617920"/>
                  <a:ext cx="79200" cy="20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D0AF1C72-90BD-634F-8BC6-3AEAE886E5B9}"/>
                  </a:ext>
                </a:extLst>
              </p14:cNvPr>
              <p14:cNvContentPartPr/>
              <p14:nvPr/>
            </p14:nvContentPartPr>
            <p14:xfrm>
              <a:off x="2226605" y="2603099"/>
              <a:ext cx="28080" cy="114552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D0AF1C72-90BD-634F-8BC6-3AEAE886E5B9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172605" y="2495099"/>
                <a:ext cx="135720" cy="13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844C1302-698E-8E45-B762-54B11422F8E1}"/>
                  </a:ext>
                </a:extLst>
              </p14:cNvPr>
              <p14:cNvContentPartPr/>
              <p14:nvPr/>
            </p14:nvContentPartPr>
            <p14:xfrm>
              <a:off x="6851165" y="2631179"/>
              <a:ext cx="24120" cy="110988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844C1302-698E-8E45-B762-54B11422F8E1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797165" y="2523179"/>
                <a:ext cx="131760" cy="1325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/>
              <a:t>Implement general with binary</a:t>
            </a:r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2264025" y="1460025"/>
            <a:ext cx="4689300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AutoNum type="arabicPeriod"/>
            </a:pPr>
            <a:r>
              <a:rPr lang="en" sz="1400"/>
              <a:t>FIX: Need to ensure signal is not done twice on a binary semaphore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AutoNum type="arabicPeriod"/>
            </a:pPr>
            <a:r>
              <a:rPr lang="en" sz="1400"/>
              <a:t>Processes can enter up to a number N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AutoNum type="arabicPeriod"/>
            </a:pPr>
            <a:r>
              <a:rPr lang="en" sz="1400"/>
              <a:t>N+1 </a:t>
            </a:r>
            <a:r>
              <a:rPr lang="en" sz="1400" baseline="30000"/>
              <a:t>th</a:t>
            </a:r>
            <a:r>
              <a:rPr lang="en" sz="1400"/>
              <a:t> Process and the following need to be blocked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AutoNum type="arabicPeriod"/>
            </a:pPr>
            <a:r>
              <a:rPr lang="en" sz="1400"/>
              <a:t>We can use an integer to count the processes in C.S. (Critical Section)</a:t>
            </a:r>
            <a:endParaRPr/>
          </a:p>
          <a:p>
            <a:pPr marL="533400" lvl="1" indent="-342900" algn="l" rtl="0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AutoNum type="alphaLcParenR"/>
            </a:pPr>
            <a:r>
              <a:rPr lang="en" sz="1400"/>
              <a:t>Remember to use a binary semaphore to protect access to this integer count</a:t>
            </a:r>
            <a:endParaRPr/>
          </a:p>
          <a:p>
            <a:pPr marL="533400" lvl="1" indent="-342900" algn="l" rtl="0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AutoNum type="alphaLcParenR"/>
            </a:pPr>
            <a:r>
              <a:rPr lang="en" sz="1400"/>
              <a:t>To prevent race conditions when accessing value</a:t>
            </a:r>
            <a:endParaRPr/>
          </a:p>
          <a:p>
            <a:pPr marL="342900" lvl="0" indent="-254000" algn="l" rtl="0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400"/>
          </a:p>
        </p:txBody>
      </p:sp>
      <p:sp>
        <p:nvSpPr>
          <p:cNvPr id="147" name="Google Shape;147;p23"/>
          <p:cNvSpPr/>
          <p:nvPr/>
        </p:nvSpPr>
        <p:spPr>
          <a:xfrm>
            <a:off x="337700" y="1563784"/>
            <a:ext cx="1645800" cy="411600"/>
          </a:xfrm>
          <a:prstGeom prst="rect">
            <a:avLst/>
          </a:prstGeom>
          <a:solidFill>
            <a:srgbClr val="00A0D7">
              <a:alpha val="4710"/>
            </a:srgbClr>
          </a:solidFill>
          <a:ln w="18000" cap="flat" cmpd="sng">
            <a:solidFill>
              <a:srgbClr val="00A0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A0D7"/>
                </a:solidFill>
                <a:latin typeface="Lato"/>
                <a:ea typeface="Lato"/>
                <a:cs typeface="Lato"/>
                <a:sym typeface="Lato"/>
              </a:rPr>
              <a:t>General wait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7043567" y="1563784"/>
            <a:ext cx="1645800" cy="411600"/>
          </a:xfrm>
          <a:prstGeom prst="rect">
            <a:avLst/>
          </a:prstGeom>
          <a:solidFill>
            <a:srgbClr val="00A0D7">
              <a:alpha val="4710"/>
            </a:srgbClr>
          </a:solidFill>
          <a:ln w="18000" cap="flat" cmpd="sng">
            <a:solidFill>
              <a:srgbClr val="00A0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A0D7"/>
                </a:solidFill>
                <a:latin typeface="Lato"/>
                <a:ea typeface="Lato"/>
                <a:cs typeface="Lato"/>
                <a:sym typeface="Lato"/>
              </a:rPr>
              <a:t>General signal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8409A2-5824-A94A-9298-C1629135E0AC}"/>
              </a:ext>
            </a:extLst>
          </p:cNvPr>
          <p:cNvGrpSpPr/>
          <p:nvPr/>
        </p:nvGrpSpPr>
        <p:grpSpPr>
          <a:xfrm>
            <a:off x="1025920" y="2377120"/>
            <a:ext cx="117000" cy="295200"/>
            <a:chOff x="1025920" y="2377120"/>
            <a:chExt cx="117000" cy="29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7AAD8A1-65FB-F348-9AA7-E11249E4525B}"/>
                    </a:ext>
                  </a:extLst>
                </p14:cNvPr>
                <p14:cNvContentPartPr/>
                <p14:nvPr/>
              </p14:nvContentPartPr>
              <p14:xfrm>
                <a:off x="1025920" y="2377120"/>
                <a:ext cx="41040" cy="272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7AAD8A1-65FB-F348-9AA7-E11249E4525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10440" y="2361640"/>
                  <a:ext cx="716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0C9CF36-E919-B74E-8B26-5E2334B5DC9D}"/>
                    </a:ext>
                  </a:extLst>
                </p14:cNvPr>
                <p14:cNvContentPartPr/>
                <p14:nvPr/>
              </p14:nvContentPartPr>
              <p14:xfrm>
                <a:off x="1030960" y="2600680"/>
                <a:ext cx="111960" cy="71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0C9CF36-E919-B74E-8B26-5E2334B5DC9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5480" y="2585122"/>
                  <a:ext cx="142560" cy="1023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F97F85-CBBE-9847-BD76-71558D9FB24B}"/>
              </a:ext>
            </a:extLst>
          </p:cNvPr>
          <p:cNvGrpSpPr/>
          <p:nvPr/>
        </p:nvGrpSpPr>
        <p:grpSpPr>
          <a:xfrm>
            <a:off x="430560" y="2059795"/>
            <a:ext cx="1422720" cy="181440"/>
            <a:chOff x="430560" y="2059795"/>
            <a:chExt cx="1422720" cy="18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0D43742-8B32-5D40-8372-97639A5A74C1}"/>
                    </a:ext>
                  </a:extLst>
                </p14:cNvPr>
                <p14:cNvContentPartPr/>
                <p14:nvPr/>
              </p14:nvContentPartPr>
              <p14:xfrm>
                <a:off x="430560" y="2133235"/>
                <a:ext cx="133560" cy="108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0D43742-8B32-5D40-8372-97639A5A74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5080" y="2117755"/>
                  <a:ext cx="164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6C625F9-D1BA-3643-8E3B-FC793DABDB12}"/>
                    </a:ext>
                  </a:extLst>
                </p14:cNvPr>
                <p14:cNvContentPartPr/>
                <p14:nvPr/>
              </p14:nvContentPartPr>
              <p14:xfrm>
                <a:off x="617400" y="2124955"/>
                <a:ext cx="105120" cy="96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6C625F9-D1BA-3643-8E3B-FC793DABDB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1920" y="2109475"/>
                  <a:ext cx="135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ED06B9-20D5-074F-B55D-C5657A5F5437}"/>
                    </a:ext>
                  </a:extLst>
                </p14:cNvPr>
                <p14:cNvContentPartPr/>
                <p14:nvPr/>
              </p14:nvContentPartPr>
              <p14:xfrm>
                <a:off x="759240" y="2142235"/>
                <a:ext cx="14400" cy="59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ED06B9-20D5-074F-B55D-C5657A5F543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4138" y="2126848"/>
                  <a:ext cx="44254" cy="89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8425E4D-002C-0E4A-81AA-85DC296EE15B}"/>
                    </a:ext>
                  </a:extLst>
                </p14:cNvPr>
                <p14:cNvContentPartPr/>
                <p14:nvPr/>
              </p14:nvContentPartPr>
              <p14:xfrm>
                <a:off x="776160" y="2099395"/>
                <a:ext cx="28800" cy="23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8425E4D-002C-0E4A-81AA-85DC296EE15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0484" y="2083915"/>
                  <a:ext cx="59787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2300089-E36F-3F49-B32A-5AA50026CD49}"/>
                    </a:ext>
                  </a:extLst>
                </p14:cNvPr>
                <p14:cNvContentPartPr/>
                <p14:nvPr/>
              </p14:nvContentPartPr>
              <p14:xfrm>
                <a:off x="835560" y="2130355"/>
                <a:ext cx="45720" cy="11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2300089-E36F-3F49-B32A-5AA50026CD4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0080" y="2114875"/>
                  <a:ext cx="763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3E2D290-8AD5-614E-A497-FC0900765EE0}"/>
                    </a:ext>
                  </a:extLst>
                </p14:cNvPr>
                <p14:cNvContentPartPr/>
                <p14:nvPr/>
              </p14:nvContentPartPr>
              <p14:xfrm>
                <a:off x="852840" y="2068075"/>
                <a:ext cx="62640" cy="170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3E2D290-8AD5-614E-A497-FC0900765EE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7360" y="2052595"/>
                  <a:ext cx="93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54D47B1-D10E-784A-B113-07E92E1B2DF1}"/>
                    </a:ext>
                  </a:extLst>
                </p14:cNvPr>
                <p14:cNvContentPartPr/>
                <p14:nvPr/>
              </p14:nvContentPartPr>
              <p14:xfrm>
                <a:off x="991440" y="2068075"/>
                <a:ext cx="54360" cy="156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54D47B1-D10E-784A-B113-07E92E1B2DF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75857" y="2052595"/>
                  <a:ext cx="85164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ED52B12-DC91-C84F-AEE3-FF4C6131AFB0}"/>
                    </a:ext>
                  </a:extLst>
                </p14:cNvPr>
                <p14:cNvContentPartPr/>
                <p14:nvPr/>
              </p14:nvContentPartPr>
              <p14:xfrm>
                <a:off x="1093680" y="2096515"/>
                <a:ext cx="173160" cy="105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ED52B12-DC91-C84F-AEE3-FF4C6131AFB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78200" y="2081035"/>
                  <a:ext cx="203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D31DCB7-0E09-8349-AC59-C71BE8222821}"/>
                    </a:ext>
                  </a:extLst>
                </p14:cNvPr>
                <p14:cNvContentPartPr/>
                <p14:nvPr/>
              </p14:nvContentPartPr>
              <p14:xfrm>
                <a:off x="1303200" y="2119195"/>
                <a:ext cx="108000" cy="93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D31DCB7-0E09-8349-AC59-C71BE822282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87720" y="2103715"/>
                  <a:ext cx="138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60399D6-4AF1-5B4B-8241-EACDDEF7E63B}"/>
                    </a:ext>
                  </a:extLst>
                </p14:cNvPr>
                <p14:cNvContentPartPr/>
                <p14:nvPr/>
              </p14:nvContentPartPr>
              <p14:xfrm>
                <a:off x="1413720" y="2096515"/>
                <a:ext cx="96840" cy="9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60399D6-4AF1-5B4B-8241-EACDDEF7E63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98240" y="2080390"/>
                  <a:ext cx="127440" cy="40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E148DF1-F5E9-084D-93F4-E190708DADF7}"/>
                    </a:ext>
                  </a:extLst>
                </p14:cNvPr>
                <p14:cNvContentPartPr/>
                <p14:nvPr/>
              </p14:nvContentPartPr>
              <p14:xfrm>
                <a:off x="1461960" y="2076715"/>
                <a:ext cx="331920" cy="150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E148DF1-F5E9-084D-93F4-E190708DADF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46480" y="2061272"/>
                  <a:ext cx="362520" cy="181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67859A7-373D-8140-BC27-9C8B234A1C97}"/>
                    </a:ext>
                  </a:extLst>
                </p14:cNvPr>
                <p14:cNvContentPartPr/>
                <p14:nvPr/>
              </p14:nvContentPartPr>
              <p14:xfrm>
                <a:off x="1705680" y="2090755"/>
                <a:ext cx="59760" cy="130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67859A7-373D-8140-BC27-9C8B234A1C9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690200" y="2075275"/>
                  <a:ext cx="90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9E83DAF-13AD-B14F-BC07-FD4BF59FE2D5}"/>
                    </a:ext>
                  </a:extLst>
                </p14:cNvPr>
                <p14:cNvContentPartPr/>
                <p14:nvPr/>
              </p14:nvContentPartPr>
              <p14:xfrm>
                <a:off x="1813320" y="2059795"/>
                <a:ext cx="39960" cy="164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9E83DAF-13AD-B14F-BC07-FD4BF59FE2D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97840" y="2044349"/>
                  <a:ext cx="70560" cy="1950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EF81974-C0F2-DC4A-879B-4841BFF7ECA2}"/>
              </a:ext>
            </a:extLst>
          </p:cNvPr>
          <p:cNvGrpSpPr/>
          <p:nvPr/>
        </p:nvGrpSpPr>
        <p:grpSpPr>
          <a:xfrm>
            <a:off x="521280" y="2819035"/>
            <a:ext cx="682920" cy="190080"/>
            <a:chOff x="521280" y="2819035"/>
            <a:chExt cx="682920" cy="19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45F0E69-0350-6D45-B7A8-37D4700F9263}"/>
                    </a:ext>
                  </a:extLst>
                </p14:cNvPr>
                <p14:cNvContentPartPr/>
                <p14:nvPr/>
              </p14:nvContentPartPr>
              <p14:xfrm>
                <a:off x="521280" y="2895355"/>
                <a:ext cx="68400" cy="113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45F0E69-0350-6D45-B7A8-37D4700F926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5800" y="2879875"/>
                  <a:ext cx="99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99B3C79-714D-5047-BC48-ADD7F4BB05D1}"/>
                    </a:ext>
                  </a:extLst>
                </p14:cNvPr>
                <p14:cNvContentPartPr/>
                <p14:nvPr/>
              </p14:nvContentPartPr>
              <p14:xfrm>
                <a:off x="642960" y="2889955"/>
                <a:ext cx="91080" cy="102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99B3C79-714D-5047-BC48-ADD7F4BB05D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27419" y="2874529"/>
                  <a:ext cx="121801" cy="132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6517D5-F30A-034C-9D80-735A99C8E3C7}"/>
                    </a:ext>
                  </a:extLst>
                </p14:cNvPr>
                <p14:cNvContentPartPr/>
                <p14:nvPr/>
              </p14:nvContentPartPr>
              <p14:xfrm>
                <a:off x="798840" y="2881315"/>
                <a:ext cx="139320" cy="99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6517D5-F30A-034C-9D80-735A99C8E3C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3360" y="2865779"/>
                  <a:ext cx="169920" cy="130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26F3E42-460C-7E41-9DC3-6FCB1C362447}"/>
                    </a:ext>
                  </a:extLst>
                </p14:cNvPr>
                <p14:cNvContentPartPr/>
                <p14:nvPr/>
              </p14:nvContentPartPr>
              <p14:xfrm>
                <a:off x="963000" y="2892835"/>
                <a:ext cx="116640" cy="82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26F3E42-460C-7E41-9DC3-6FCB1C36244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47520" y="2877355"/>
                  <a:ext cx="147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F993A85-8468-5546-9AF4-C12993D04786}"/>
                    </a:ext>
                  </a:extLst>
                </p14:cNvPr>
                <p14:cNvContentPartPr/>
                <p14:nvPr/>
              </p14:nvContentPartPr>
              <p14:xfrm>
                <a:off x="1099080" y="2878435"/>
                <a:ext cx="91080" cy="9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F993A85-8468-5546-9AF4-C12993D0478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83600" y="2862310"/>
                  <a:ext cx="121680" cy="40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E3DF3D7-4B0C-C145-A031-49FF0BCF268C}"/>
                    </a:ext>
                  </a:extLst>
                </p14:cNvPr>
                <p14:cNvContentPartPr/>
                <p14:nvPr/>
              </p14:nvContentPartPr>
              <p14:xfrm>
                <a:off x="1138680" y="2819035"/>
                <a:ext cx="65520" cy="147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E3DF3D7-4B0C-C145-A031-49FF0BCF268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23200" y="2803593"/>
                  <a:ext cx="96120" cy="17812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0525F1-96AB-8046-9055-29941661D38A}"/>
              </a:ext>
            </a:extLst>
          </p:cNvPr>
          <p:cNvGrpSpPr/>
          <p:nvPr/>
        </p:nvGrpSpPr>
        <p:grpSpPr>
          <a:xfrm>
            <a:off x="1365480" y="2875555"/>
            <a:ext cx="238320" cy="11880"/>
            <a:chOff x="1365480" y="2875555"/>
            <a:chExt cx="238320" cy="1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2631DCA-23B1-4E4E-A5D1-07892A29306D}"/>
                    </a:ext>
                  </a:extLst>
                </p14:cNvPr>
                <p14:cNvContentPartPr/>
                <p14:nvPr/>
              </p14:nvContentPartPr>
              <p14:xfrm>
                <a:off x="1365480" y="2881315"/>
                <a:ext cx="74160" cy="6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2631DCA-23B1-4E4E-A5D1-07892A29306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49924" y="2864867"/>
                  <a:ext cx="104909" cy="38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F1554A7-6635-5844-B2D1-6EA8400E470B}"/>
                    </a:ext>
                  </a:extLst>
                </p14:cNvPr>
                <p14:cNvContentPartPr/>
                <p14:nvPr/>
              </p14:nvContentPartPr>
              <p14:xfrm>
                <a:off x="1498680" y="2875555"/>
                <a:ext cx="105120" cy="3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F1554A7-6635-5844-B2D1-6EA8400E470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83253" y="2860075"/>
                  <a:ext cx="135616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8BB70D7-EFD7-BC49-BCED-AA594317BC6C}"/>
              </a:ext>
            </a:extLst>
          </p:cNvPr>
          <p:cNvGrpSpPr/>
          <p:nvPr/>
        </p:nvGrpSpPr>
        <p:grpSpPr>
          <a:xfrm>
            <a:off x="1121760" y="3164635"/>
            <a:ext cx="82440" cy="414000"/>
            <a:chOff x="1121760" y="3164635"/>
            <a:chExt cx="82440" cy="41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65270CC-3F63-9949-A810-FC0B8ABA57D4}"/>
                    </a:ext>
                  </a:extLst>
                </p14:cNvPr>
                <p14:cNvContentPartPr/>
                <p14:nvPr/>
              </p14:nvContentPartPr>
              <p14:xfrm>
                <a:off x="1136160" y="3164635"/>
                <a:ext cx="28800" cy="414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65270CC-3F63-9949-A810-FC0B8ABA57D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20680" y="3149155"/>
                  <a:ext cx="594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2DDEAD-8F86-664F-977A-4BD8FD67744E}"/>
                    </a:ext>
                  </a:extLst>
                </p14:cNvPr>
                <p14:cNvContentPartPr/>
                <p14:nvPr/>
              </p14:nvContentPartPr>
              <p14:xfrm>
                <a:off x="1121760" y="3515995"/>
                <a:ext cx="82440" cy="56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2DDEAD-8F86-664F-977A-4BD8FD67744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06280" y="3500515"/>
                  <a:ext cx="11304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87C6E04-23A5-0445-8D29-5574CD787333}"/>
              </a:ext>
            </a:extLst>
          </p:cNvPr>
          <p:cNvGrpSpPr/>
          <p:nvPr/>
        </p:nvGrpSpPr>
        <p:grpSpPr>
          <a:xfrm>
            <a:off x="427680" y="3683035"/>
            <a:ext cx="1550160" cy="292320"/>
            <a:chOff x="427680" y="3683035"/>
            <a:chExt cx="1550160" cy="29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27F856-0A7C-9944-BC72-EE9DDAC1CADB}"/>
                    </a:ext>
                  </a:extLst>
                </p14:cNvPr>
                <p14:cNvContentPartPr/>
                <p14:nvPr/>
              </p14:nvContentPartPr>
              <p14:xfrm>
                <a:off x="427680" y="3751075"/>
                <a:ext cx="119520" cy="133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27F856-0A7C-9944-BC72-EE9DDAC1CAD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12200" y="3735595"/>
                  <a:ext cx="150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09351AC-4F53-D14F-8CEB-6FCB8C077AC5}"/>
                    </a:ext>
                  </a:extLst>
                </p14:cNvPr>
                <p14:cNvContentPartPr/>
                <p14:nvPr/>
              </p14:nvContentPartPr>
              <p14:xfrm>
                <a:off x="586440" y="3805075"/>
                <a:ext cx="9000" cy="56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09351AC-4F53-D14F-8CEB-6FCB8C077AC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0960" y="3789692"/>
                  <a:ext cx="39600" cy="87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1251050-A73C-CB4C-B299-502AB634ACCE}"/>
                    </a:ext>
                  </a:extLst>
                </p14:cNvPr>
                <p14:cNvContentPartPr/>
                <p14:nvPr/>
              </p14:nvContentPartPr>
              <p14:xfrm>
                <a:off x="583560" y="3738475"/>
                <a:ext cx="9000" cy="27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1251050-A73C-CB4C-B299-502AB634ACC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8080" y="3722995"/>
                  <a:ext cx="39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8A17D02-558D-9448-AC4C-A8A0FA48D759}"/>
                    </a:ext>
                  </a:extLst>
                </p14:cNvPr>
                <p14:cNvContentPartPr/>
                <p14:nvPr/>
              </p14:nvContentPartPr>
              <p14:xfrm>
                <a:off x="659880" y="3760075"/>
                <a:ext cx="244080" cy="215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8A17D02-558D-9448-AC4C-A8A0FA48D75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44400" y="3744621"/>
                  <a:ext cx="274680" cy="2458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D73FD14-6C62-6743-B0E1-5B71C7E09AA6}"/>
                    </a:ext>
                  </a:extLst>
                </p14:cNvPr>
                <p14:cNvContentPartPr/>
                <p14:nvPr/>
              </p14:nvContentPartPr>
              <p14:xfrm>
                <a:off x="948960" y="3708595"/>
                <a:ext cx="150480" cy="159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D73FD14-6C62-6743-B0E1-5B71C7E09AA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33480" y="3693115"/>
                  <a:ext cx="181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3A8BB6C-70E1-A941-BBFF-7F7150A3E3BD}"/>
                    </a:ext>
                  </a:extLst>
                </p14:cNvPr>
                <p14:cNvContentPartPr/>
                <p14:nvPr/>
              </p14:nvContentPartPr>
              <p14:xfrm>
                <a:off x="1164240" y="3691675"/>
                <a:ext cx="54360" cy="162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3A8BB6C-70E1-A941-BBFF-7F7150A3E3B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48657" y="3676161"/>
                  <a:ext cx="85164" cy="1926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C880E6C-38D1-AA4D-ADC2-9E37885A9935}"/>
                    </a:ext>
                  </a:extLst>
                </p14:cNvPr>
                <p14:cNvContentPartPr/>
                <p14:nvPr/>
              </p14:nvContentPartPr>
              <p14:xfrm>
                <a:off x="1266480" y="3739915"/>
                <a:ext cx="147600" cy="105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C880E6C-38D1-AA4D-ADC2-9E37885A993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251000" y="3724488"/>
                  <a:ext cx="178200" cy="13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B2412E1-59D3-D14C-B859-AA8DC9A6EE55}"/>
                    </a:ext>
                  </a:extLst>
                </p14:cNvPr>
                <p14:cNvContentPartPr/>
                <p14:nvPr/>
              </p14:nvContentPartPr>
              <p14:xfrm>
                <a:off x="1447560" y="3751435"/>
                <a:ext cx="105120" cy="87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B2412E1-59D3-D14C-B859-AA8DC9A6EE5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432080" y="3735955"/>
                  <a:ext cx="135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5D74B6B-A465-B34A-AA4E-253CA09A56E3}"/>
                    </a:ext>
                  </a:extLst>
                </p14:cNvPr>
                <p14:cNvContentPartPr/>
                <p14:nvPr/>
              </p14:nvContentPartPr>
              <p14:xfrm>
                <a:off x="1546920" y="3739915"/>
                <a:ext cx="77040" cy="11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5D74B6B-A465-B34A-AA4E-253CA09A56E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531440" y="3724904"/>
                  <a:ext cx="107640" cy="411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D42934B-22E8-7047-AFC5-8DE0286095E8}"/>
                    </a:ext>
                  </a:extLst>
                </p14:cNvPr>
                <p14:cNvContentPartPr/>
                <p14:nvPr/>
              </p14:nvContentPartPr>
              <p14:xfrm>
                <a:off x="1589400" y="3708595"/>
                <a:ext cx="295200" cy="139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D42934B-22E8-7047-AFC5-8DE0286095E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573920" y="3693075"/>
                  <a:ext cx="325800" cy="169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CF990B5-9616-6D46-96C7-29E90EA479AE}"/>
                    </a:ext>
                  </a:extLst>
                </p14:cNvPr>
                <p14:cNvContentPartPr/>
                <p14:nvPr/>
              </p14:nvContentPartPr>
              <p14:xfrm>
                <a:off x="1813320" y="3745675"/>
                <a:ext cx="54360" cy="119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CF990B5-9616-6D46-96C7-29E90EA479A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797840" y="3730195"/>
                  <a:ext cx="84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1A90F3E-E1DC-444E-8D21-D40A489F90BD}"/>
                    </a:ext>
                  </a:extLst>
                </p14:cNvPr>
                <p14:cNvContentPartPr/>
                <p14:nvPr/>
              </p14:nvContentPartPr>
              <p14:xfrm>
                <a:off x="1920960" y="3683035"/>
                <a:ext cx="56880" cy="195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1A90F3E-E1DC-444E-8D21-D40A489F90B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905577" y="3667555"/>
                  <a:ext cx="87288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5B2BBA8-1A9F-7447-9563-2CC19625E2A6}"/>
              </a:ext>
            </a:extLst>
          </p:cNvPr>
          <p:cNvGrpSpPr/>
          <p:nvPr/>
        </p:nvGrpSpPr>
        <p:grpSpPr>
          <a:xfrm>
            <a:off x="7244756" y="2041041"/>
            <a:ext cx="1207080" cy="716760"/>
            <a:chOff x="7244756" y="2041041"/>
            <a:chExt cx="1207080" cy="71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CD38E05-A425-474E-B799-979AD545725E}"/>
                    </a:ext>
                  </a:extLst>
                </p14:cNvPr>
                <p14:cNvContentPartPr/>
                <p14:nvPr/>
              </p14:nvContentPartPr>
              <p14:xfrm>
                <a:off x="7244756" y="2110161"/>
                <a:ext cx="175680" cy="135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CD38E05-A425-474E-B799-979AD545725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229276" y="2094722"/>
                  <a:ext cx="206280" cy="1655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6BF48C8-A293-E84F-A39A-F5ED8DF557EF}"/>
                    </a:ext>
                  </a:extLst>
                </p14:cNvPr>
                <p14:cNvContentPartPr/>
                <p14:nvPr/>
              </p14:nvContentPartPr>
              <p14:xfrm>
                <a:off x="7451396" y="2124561"/>
                <a:ext cx="96480" cy="1004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6BF48C8-A293-E84F-A39A-F5ED8DF557E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35916" y="2109081"/>
                  <a:ext cx="127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A87BDA4-5EE3-8646-A523-3E527E48D388}"/>
                    </a:ext>
                  </a:extLst>
                </p14:cNvPr>
                <p14:cNvContentPartPr/>
                <p14:nvPr/>
              </p14:nvContentPartPr>
              <p14:xfrm>
                <a:off x="7578836" y="2145441"/>
                <a:ext cx="15120" cy="525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A87BDA4-5EE3-8646-A523-3E527E48D38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562978" y="2129961"/>
                  <a:ext cx="46466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47B4292-1582-E847-82DB-1CB4355BEFBB}"/>
                    </a:ext>
                  </a:extLst>
                </p14:cNvPr>
                <p14:cNvContentPartPr/>
                <p14:nvPr/>
              </p14:nvContentPartPr>
              <p14:xfrm>
                <a:off x="7574516" y="2075601"/>
                <a:ext cx="19080" cy="28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47B4292-1582-E847-82DB-1CB4355BEFB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559036" y="2060121"/>
                  <a:ext cx="49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914D059-FFA0-4A4C-AC28-A08F166F207D}"/>
                    </a:ext>
                  </a:extLst>
                </p14:cNvPr>
                <p14:cNvContentPartPr/>
                <p14:nvPr/>
              </p14:nvContentPartPr>
              <p14:xfrm>
                <a:off x="7610156" y="2131041"/>
                <a:ext cx="71280" cy="25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914D059-FFA0-4A4C-AC28-A08F166F207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594676" y="2115561"/>
                  <a:ext cx="1018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C13F36C-5632-C540-B78A-0C845F0382FF}"/>
                    </a:ext>
                  </a:extLst>
                </p14:cNvPr>
                <p14:cNvContentPartPr/>
                <p14:nvPr/>
              </p14:nvContentPartPr>
              <p14:xfrm>
                <a:off x="7641476" y="2086041"/>
                <a:ext cx="52560" cy="143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C13F36C-5632-C540-B78A-0C845F0382F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625996" y="2070561"/>
                  <a:ext cx="83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E535081-74BC-C646-97FD-7D7357260DE8}"/>
                    </a:ext>
                  </a:extLst>
                </p14:cNvPr>
                <p14:cNvContentPartPr/>
                <p14:nvPr/>
              </p14:nvContentPartPr>
              <p14:xfrm>
                <a:off x="7739396" y="2055801"/>
                <a:ext cx="63000" cy="1569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E535081-74BC-C646-97FD-7D7357260DE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723916" y="2040285"/>
                  <a:ext cx="93600" cy="1876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C16BB64-D9F6-D840-BB72-F05148A6B250}"/>
                    </a:ext>
                  </a:extLst>
                </p14:cNvPr>
                <p14:cNvContentPartPr/>
                <p14:nvPr/>
              </p14:nvContentPartPr>
              <p14:xfrm>
                <a:off x="7822916" y="2095401"/>
                <a:ext cx="142200" cy="102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C16BB64-D9F6-D840-BB72-F05148A6B25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807436" y="2079921"/>
                  <a:ext cx="172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B4DCC94-3AA6-964F-A1D3-2E43B86185E0}"/>
                    </a:ext>
                  </a:extLst>
                </p14:cNvPr>
                <p14:cNvContentPartPr/>
                <p14:nvPr/>
              </p14:nvContentPartPr>
              <p14:xfrm>
                <a:off x="7994276" y="2105841"/>
                <a:ext cx="83880" cy="860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B4DCC94-3AA6-964F-A1D3-2E43B86185E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978796" y="2090296"/>
                  <a:ext cx="114480" cy="116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6EA508A-14DF-8647-80F8-69A6ECFBB565}"/>
                    </a:ext>
                  </a:extLst>
                </p14:cNvPr>
                <p14:cNvContentPartPr/>
                <p14:nvPr/>
              </p14:nvContentPartPr>
              <p14:xfrm>
                <a:off x="8088236" y="2095401"/>
                <a:ext cx="69120" cy="12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6EA508A-14DF-8647-80F8-69A6ECFBB56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072836" y="2079921"/>
                  <a:ext cx="99561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21192F9-31A3-2A4F-9987-79C4C4C27EF8}"/>
                    </a:ext>
                  </a:extLst>
                </p14:cNvPr>
                <p14:cNvContentPartPr/>
                <p14:nvPr/>
              </p14:nvContentPartPr>
              <p14:xfrm>
                <a:off x="8111276" y="2076681"/>
                <a:ext cx="192240" cy="127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21192F9-31A3-2A4F-9987-79C4C4C27EF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095796" y="2061157"/>
                  <a:ext cx="222840" cy="158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AFD570A-F3EF-C343-A53E-663122F3950B}"/>
                    </a:ext>
                  </a:extLst>
                </p14:cNvPr>
                <p14:cNvContentPartPr/>
                <p14:nvPr/>
              </p14:nvContentPartPr>
              <p14:xfrm>
                <a:off x="8271836" y="2099721"/>
                <a:ext cx="92160" cy="86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AFD570A-F3EF-C343-A53E-663122F3950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256356" y="2084305"/>
                  <a:ext cx="122760" cy="1172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A36FC7A-9554-3B42-90AD-AEEE1954F4B2}"/>
                    </a:ext>
                  </a:extLst>
                </p14:cNvPr>
                <p14:cNvContentPartPr/>
                <p14:nvPr/>
              </p14:nvContentPartPr>
              <p14:xfrm>
                <a:off x="8309276" y="2103681"/>
                <a:ext cx="39960" cy="100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A36FC7A-9554-3B42-90AD-AEEE1954F4B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93796" y="2088201"/>
                  <a:ext cx="70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F848362-EBAB-E940-9C48-E4DA4BB8085F}"/>
                    </a:ext>
                  </a:extLst>
                </p14:cNvPr>
                <p14:cNvContentPartPr/>
                <p14:nvPr/>
              </p14:nvContentPartPr>
              <p14:xfrm>
                <a:off x="8409716" y="2041041"/>
                <a:ext cx="42120" cy="165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F848362-EBAB-E940-9C48-E4DA4BB8085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394236" y="2025561"/>
                  <a:ext cx="72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FD6F0F2-38BA-B942-9EE1-DD6B0988141C}"/>
                    </a:ext>
                  </a:extLst>
                </p14:cNvPr>
                <p14:cNvContentPartPr/>
                <p14:nvPr/>
              </p14:nvContentPartPr>
              <p14:xfrm>
                <a:off x="7841996" y="2266761"/>
                <a:ext cx="16920" cy="4910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FD6F0F2-38BA-B942-9EE1-DD6B0988141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826516" y="2251281"/>
                  <a:ext cx="47520" cy="52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B9A55046-8B3B-BD40-BB96-948EB3778078}"/>
                  </a:ext>
                </a:extLst>
              </p14:cNvPr>
              <p14:cNvContentPartPr/>
              <p14:nvPr/>
            </p14:nvContentPartPr>
            <p14:xfrm>
              <a:off x="7817343" y="2691640"/>
              <a:ext cx="102960" cy="716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B9A55046-8B3B-BD40-BB96-948EB3778078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801863" y="2676160"/>
                <a:ext cx="13356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4F5F2A8-0205-6C41-A6C4-CC0F4A5FB9C2}"/>
              </a:ext>
            </a:extLst>
          </p:cNvPr>
          <p:cNvGrpSpPr/>
          <p:nvPr/>
        </p:nvGrpSpPr>
        <p:grpSpPr>
          <a:xfrm>
            <a:off x="7329903" y="2877760"/>
            <a:ext cx="799920" cy="140760"/>
            <a:chOff x="7329903" y="2877760"/>
            <a:chExt cx="799920" cy="14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BCA5003-9E3C-C74D-8280-6C96EB79C8D0}"/>
                    </a:ext>
                  </a:extLst>
                </p14:cNvPr>
                <p14:cNvContentPartPr/>
                <p14:nvPr/>
              </p14:nvContentPartPr>
              <p14:xfrm>
                <a:off x="7329903" y="2934640"/>
                <a:ext cx="61200" cy="83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BCA5003-9E3C-C74D-8280-6C96EB79C8D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14423" y="2919160"/>
                  <a:ext cx="918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FC8475F-7BB3-8040-A907-2CA61E3D6B9D}"/>
                    </a:ext>
                  </a:extLst>
                </p14:cNvPr>
                <p14:cNvContentPartPr/>
                <p14:nvPr/>
              </p14:nvContentPartPr>
              <p14:xfrm>
                <a:off x="7418103" y="2936440"/>
                <a:ext cx="60840" cy="694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FC8475F-7BB3-8040-A907-2CA61E3D6B9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402623" y="2920960"/>
                  <a:ext cx="91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5528A79-7A42-224A-89BE-D9436E7EF050}"/>
                    </a:ext>
                  </a:extLst>
                </p14:cNvPr>
                <p14:cNvContentPartPr/>
                <p14:nvPr/>
              </p14:nvContentPartPr>
              <p14:xfrm>
                <a:off x="7522503" y="2926000"/>
                <a:ext cx="98640" cy="795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5528A79-7A42-224A-89BE-D9436E7EF05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507023" y="2910590"/>
                  <a:ext cx="12924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B6300C4-BCAC-9F44-A3F9-AF489C062CF3}"/>
                    </a:ext>
                  </a:extLst>
                </p14:cNvPr>
                <p14:cNvContentPartPr/>
                <p14:nvPr/>
              </p14:nvContentPartPr>
              <p14:xfrm>
                <a:off x="7652103" y="2921680"/>
                <a:ext cx="92520" cy="648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B6300C4-BCAC-9F44-A3F9-AF489C062CF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636563" y="2906200"/>
                  <a:ext cx="123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9A2F186-C367-FA49-90E0-80530102453B}"/>
                    </a:ext>
                  </a:extLst>
                </p14:cNvPr>
                <p14:cNvContentPartPr/>
                <p14:nvPr/>
              </p14:nvContentPartPr>
              <p14:xfrm>
                <a:off x="7756863" y="2917720"/>
                <a:ext cx="63000" cy="64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9A2F186-C367-FA49-90E0-80530102453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741471" y="2903055"/>
                  <a:ext cx="93426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C49B841-6407-F244-ACAD-16742914F451}"/>
                    </a:ext>
                  </a:extLst>
                </p14:cNvPr>
                <p14:cNvContentPartPr/>
                <p14:nvPr/>
              </p14:nvContentPartPr>
              <p14:xfrm>
                <a:off x="7783863" y="2877760"/>
                <a:ext cx="59040" cy="1177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C49B841-6407-F244-ACAD-16742914F45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68383" y="2862233"/>
                  <a:ext cx="89640" cy="148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D985429-CB8C-AB4D-BEBE-850AFAADC460}"/>
                    </a:ext>
                  </a:extLst>
                </p14:cNvPr>
                <p14:cNvContentPartPr/>
                <p14:nvPr/>
              </p14:nvContentPartPr>
              <p14:xfrm>
                <a:off x="7930383" y="2926000"/>
                <a:ext cx="69480" cy="6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D985429-CB8C-AB4D-BEBE-850AFAADC46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14903" y="2911335"/>
                  <a:ext cx="100080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48CBBD6-8B4B-1443-9B1F-CA771E47B979}"/>
                    </a:ext>
                  </a:extLst>
                </p14:cNvPr>
                <p14:cNvContentPartPr/>
                <p14:nvPr/>
              </p14:nvContentPartPr>
              <p14:xfrm>
                <a:off x="7959903" y="2896480"/>
                <a:ext cx="23400" cy="1029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48CBBD6-8B4B-1443-9B1F-CA771E47B97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44423" y="2881000"/>
                  <a:ext cx="54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FEB79D1-8855-F345-8AA4-3D753E8ED384}"/>
                    </a:ext>
                  </a:extLst>
                </p14:cNvPr>
                <p14:cNvContentPartPr/>
                <p14:nvPr/>
              </p14:nvContentPartPr>
              <p14:xfrm>
                <a:off x="8045583" y="2915560"/>
                <a:ext cx="84240" cy="12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FEB79D1-8855-F345-8AA4-3D753E8ED38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30037" y="2900080"/>
                  <a:ext cx="114971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BCF4C61-B456-254F-8372-ABCF0496D26D}"/>
                    </a:ext>
                  </a:extLst>
                </p14:cNvPr>
                <p14:cNvContentPartPr/>
                <p14:nvPr/>
              </p14:nvContentPartPr>
              <p14:xfrm>
                <a:off x="8093823" y="2882080"/>
                <a:ext cx="19080" cy="111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BCF4C61-B456-254F-8372-ABCF0496D26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078630" y="2866550"/>
                  <a:ext cx="49113" cy="14193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E8DCD1A-05E0-A04C-93FC-441180DB4C60}"/>
              </a:ext>
            </a:extLst>
          </p:cNvPr>
          <p:cNvGrpSpPr/>
          <p:nvPr/>
        </p:nvGrpSpPr>
        <p:grpSpPr>
          <a:xfrm>
            <a:off x="7342503" y="3110320"/>
            <a:ext cx="1283400" cy="764280"/>
            <a:chOff x="7342503" y="3110320"/>
            <a:chExt cx="1283400" cy="76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B7B831D-357B-174E-A1DD-3E77118D8302}"/>
                    </a:ext>
                  </a:extLst>
                </p14:cNvPr>
                <p14:cNvContentPartPr/>
                <p14:nvPr/>
              </p14:nvContentPartPr>
              <p14:xfrm>
                <a:off x="7867743" y="3110320"/>
                <a:ext cx="25560" cy="4903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B7B831D-357B-174E-A1DD-3E77118D830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52263" y="3094840"/>
                  <a:ext cx="561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7DE2F8F-F776-344B-9585-82BBB13CB4BF}"/>
                    </a:ext>
                  </a:extLst>
                </p14:cNvPr>
                <p14:cNvContentPartPr/>
                <p14:nvPr/>
              </p14:nvContentPartPr>
              <p14:xfrm>
                <a:off x="7869903" y="3553840"/>
                <a:ext cx="63000" cy="421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7DE2F8F-F776-344B-9585-82BBB13CB4B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854511" y="3538360"/>
                  <a:ext cx="93426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2CC19C6-A2A7-994E-A473-98849B0CC886}"/>
                    </a:ext>
                  </a:extLst>
                </p14:cNvPr>
                <p14:cNvContentPartPr/>
                <p14:nvPr/>
              </p14:nvContentPartPr>
              <p14:xfrm>
                <a:off x="7342503" y="3679840"/>
                <a:ext cx="84240" cy="964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2CC19C6-A2A7-994E-A473-98849B0CC88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327023" y="3664360"/>
                  <a:ext cx="114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0EDCF1E-76D4-824E-B281-6B940CFC72CF}"/>
                    </a:ext>
                  </a:extLst>
                </p14:cNvPr>
                <p14:cNvContentPartPr/>
                <p14:nvPr/>
              </p14:nvContentPartPr>
              <p14:xfrm>
                <a:off x="7445103" y="3725560"/>
                <a:ext cx="6480" cy="44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0EDCF1E-76D4-824E-B281-6B940CFC72C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429623" y="3710080"/>
                  <a:ext cx="37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A63A756-8AA3-2B42-A532-22B816E40010}"/>
                    </a:ext>
                  </a:extLst>
                </p14:cNvPr>
                <p14:cNvContentPartPr/>
                <p14:nvPr/>
              </p14:nvContentPartPr>
              <p14:xfrm>
                <a:off x="7451223" y="3671200"/>
                <a:ext cx="8640" cy="234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A63A756-8AA3-2B42-A532-22B816E4001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436362" y="3655720"/>
                  <a:ext cx="38016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47FBF9A-3D58-824F-8116-4489C7E2B0CA}"/>
                    </a:ext>
                  </a:extLst>
                </p14:cNvPr>
                <p14:cNvContentPartPr/>
                <p14:nvPr/>
              </p14:nvContentPartPr>
              <p14:xfrm>
                <a:off x="7501263" y="3694240"/>
                <a:ext cx="203400" cy="180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47FBF9A-3D58-824F-8116-4489C7E2B0C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485783" y="3678760"/>
                  <a:ext cx="234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6FF463C-4CCD-AA42-8C56-05A2C9ED53DC}"/>
                    </a:ext>
                  </a:extLst>
                </p14:cNvPr>
                <p14:cNvContentPartPr/>
                <p14:nvPr/>
              </p14:nvContentPartPr>
              <p14:xfrm>
                <a:off x="7735983" y="3710800"/>
                <a:ext cx="61200" cy="612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6FF463C-4CCD-AA42-8C56-05A2C9ED53D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20503" y="3695228"/>
                  <a:ext cx="91800" cy="91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E7132BF-97E5-724B-B6B5-CD91BB91C108}"/>
                    </a:ext>
                  </a:extLst>
                </p14:cNvPr>
                <p14:cNvContentPartPr/>
                <p14:nvPr/>
              </p14:nvContentPartPr>
              <p14:xfrm>
                <a:off x="7821663" y="3641680"/>
                <a:ext cx="31680" cy="1321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E7132BF-97E5-724B-B6B5-CD91BB91C10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806183" y="3626200"/>
                  <a:ext cx="62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EFE65AA-63D4-5B4F-B663-0464347FEFDF}"/>
                    </a:ext>
                  </a:extLst>
                </p14:cNvPr>
                <p14:cNvContentPartPr/>
                <p14:nvPr/>
              </p14:nvContentPartPr>
              <p14:xfrm>
                <a:off x="7919943" y="3643840"/>
                <a:ext cx="54720" cy="1447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EFE65AA-63D4-5B4F-B663-0464347FEFD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904463" y="3628360"/>
                  <a:ext cx="85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E324F57-214D-0A4D-8B6F-6F1C8B1D00CF}"/>
                    </a:ext>
                  </a:extLst>
                </p14:cNvPr>
                <p14:cNvContentPartPr/>
                <p14:nvPr/>
              </p14:nvContentPartPr>
              <p14:xfrm>
                <a:off x="8024703" y="3689920"/>
                <a:ext cx="134280" cy="86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E324F57-214D-0A4D-8B6F-6F1C8B1D00C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009223" y="3674440"/>
                  <a:ext cx="164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F9D2958-BB03-8248-AE35-633CC1A47CCE}"/>
                    </a:ext>
                  </a:extLst>
                </p14:cNvPr>
                <p14:cNvContentPartPr/>
                <p14:nvPr/>
              </p14:nvContentPartPr>
              <p14:xfrm>
                <a:off x="8177343" y="3708640"/>
                <a:ext cx="75600" cy="59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F9D2958-BB03-8248-AE35-633CC1A47CC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161863" y="3693160"/>
                  <a:ext cx="106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B9C8705-1F96-614E-B807-F44463413D13}"/>
                    </a:ext>
                  </a:extLst>
                </p14:cNvPr>
                <p14:cNvContentPartPr/>
                <p14:nvPr/>
              </p14:nvContentPartPr>
              <p14:xfrm>
                <a:off x="8259063" y="3694240"/>
                <a:ext cx="65160" cy="108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B9C8705-1F96-614E-B807-F44463413D1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243583" y="3678760"/>
                  <a:ext cx="95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A1FA05B-0E23-AE40-AB51-19A3DE9DC68A}"/>
                    </a:ext>
                  </a:extLst>
                </p14:cNvPr>
                <p14:cNvContentPartPr/>
                <p14:nvPr/>
              </p14:nvContentPartPr>
              <p14:xfrm>
                <a:off x="8290383" y="3658600"/>
                <a:ext cx="15120" cy="1238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A1FA05B-0E23-AE40-AB51-19A3DE9DC68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274903" y="3643120"/>
                  <a:ext cx="45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E215A26-0D34-6F4E-B9B4-FE2164F6131C}"/>
                    </a:ext>
                  </a:extLst>
                </p14:cNvPr>
                <p14:cNvContentPartPr/>
                <p14:nvPr/>
              </p14:nvContentPartPr>
              <p14:xfrm>
                <a:off x="8338623" y="3696040"/>
                <a:ext cx="180360" cy="903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E215A26-0D34-6F4E-B9B4-FE2164F6131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323143" y="3680560"/>
                  <a:ext cx="210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97E17F8-6BDD-AA49-AC03-A31B0B970CF1}"/>
                    </a:ext>
                  </a:extLst>
                </p14:cNvPr>
                <p14:cNvContentPartPr/>
                <p14:nvPr/>
              </p14:nvContentPartPr>
              <p14:xfrm>
                <a:off x="8471103" y="3702520"/>
                <a:ext cx="37440" cy="882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97E17F8-6BDD-AA49-AC03-A31B0B970CF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455623" y="3687103"/>
                  <a:ext cx="68040" cy="11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CB0BF30-5B99-D54B-A749-7BCFC5B0B1AE}"/>
                    </a:ext>
                  </a:extLst>
                </p14:cNvPr>
                <p14:cNvContentPartPr/>
                <p14:nvPr/>
              </p14:nvContentPartPr>
              <p14:xfrm>
                <a:off x="8577303" y="3633400"/>
                <a:ext cx="48600" cy="176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CB0BF30-5B99-D54B-A749-7BCFC5B0B1A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61823" y="3617920"/>
                  <a:ext cx="79200" cy="20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2AE8A2-B265-AC4B-974E-18F6B6546377}"/>
                  </a:ext>
                </a:extLst>
              </p14:cNvPr>
              <p14:cNvContentPartPr/>
              <p14:nvPr/>
            </p14:nvContentPartPr>
            <p14:xfrm>
              <a:off x="2118160" y="2209720"/>
              <a:ext cx="20520" cy="320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2AE8A2-B265-AC4B-974E-18F6B6546377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064160" y="2101720"/>
                <a:ext cx="12816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461208A-4014-5C41-BC7C-273F09D7E0AC}"/>
                  </a:ext>
                </a:extLst>
              </p14:cNvPr>
              <p14:cNvContentPartPr/>
              <p14:nvPr/>
            </p14:nvContentPartPr>
            <p14:xfrm>
              <a:off x="6928840" y="2234920"/>
              <a:ext cx="30960" cy="284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461208A-4014-5C41-BC7C-273F09D7E0AC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874205" y="2126920"/>
                <a:ext cx="139866" cy="50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A479927-DDB5-0641-AF81-9CBD001419A5}"/>
              </a:ext>
            </a:extLst>
          </p:cNvPr>
          <p:cNvGrpSpPr/>
          <p:nvPr/>
        </p:nvGrpSpPr>
        <p:grpSpPr>
          <a:xfrm>
            <a:off x="1777960" y="2931160"/>
            <a:ext cx="1692477" cy="1340270"/>
            <a:chOff x="1777960" y="2931160"/>
            <a:chExt cx="1692477" cy="134027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BA5B283-A754-6D43-9A30-588E492298DB}"/>
                    </a:ext>
                  </a:extLst>
                </p14:cNvPr>
                <p14:cNvContentPartPr/>
                <p14:nvPr/>
              </p14:nvContentPartPr>
              <p14:xfrm>
                <a:off x="1777960" y="2931160"/>
                <a:ext cx="599760" cy="934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BA5B283-A754-6D43-9A30-588E492298D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762480" y="2915680"/>
                  <a:ext cx="630360" cy="9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D588608-E1D9-094E-B612-84AC05D6DCE5}"/>
                    </a:ext>
                  </a:extLst>
                </p14:cNvPr>
                <p14:cNvContentPartPr/>
                <p14:nvPr/>
              </p14:nvContentPartPr>
              <p14:xfrm>
                <a:off x="2311120" y="3743680"/>
                <a:ext cx="96840" cy="117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D588608-E1D9-094E-B612-84AC05D6DCE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295640" y="3728152"/>
                  <a:ext cx="127440" cy="148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D3D4E8C-19F1-6844-8C02-75723A886227}"/>
                    </a:ext>
                  </a:extLst>
                </p14:cNvPr>
                <p14:cNvContentPartPr/>
                <p14:nvPr/>
              </p14:nvContentPartPr>
              <p14:xfrm>
                <a:off x="2339317" y="3940950"/>
                <a:ext cx="9720" cy="5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D3D4E8C-19F1-6844-8C02-75723A88622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323837" y="3925470"/>
                  <a:ext cx="40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99DED4D-731C-6E40-8B64-9C1E1C73A575}"/>
                    </a:ext>
                  </a:extLst>
                </p14:cNvPr>
                <p14:cNvContentPartPr/>
                <p14:nvPr/>
              </p14:nvContentPartPr>
              <p14:xfrm>
                <a:off x="2402317" y="3915030"/>
                <a:ext cx="42480" cy="145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99DED4D-731C-6E40-8B64-9C1E1C73A57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386837" y="3899550"/>
                  <a:ext cx="73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2F74A0-E58C-FA43-B48F-16C3860A6E9F}"/>
                    </a:ext>
                  </a:extLst>
                </p14:cNvPr>
                <p14:cNvContentPartPr/>
                <p14:nvPr/>
              </p14:nvContentPartPr>
              <p14:xfrm>
                <a:off x="2329957" y="3980550"/>
                <a:ext cx="16920" cy="61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2F74A0-E58C-FA43-B48F-16C3860A6E9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314477" y="3965070"/>
                  <a:ext cx="475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C2B6DC3-69DA-9349-BD1F-65AC89359DAB}"/>
                    </a:ext>
                  </a:extLst>
                </p14:cNvPr>
                <p14:cNvContentPartPr/>
                <p14:nvPr/>
              </p14:nvContentPartPr>
              <p14:xfrm>
                <a:off x="2369557" y="3980550"/>
                <a:ext cx="75240" cy="2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C2B6DC3-69DA-9349-BD1F-65AC89359DA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354077" y="3962859"/>
                  <a:ext cx="105840" cy="37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D043892-077D-0541-B258-13A5A98DC3F8}"/>
                    </a:ext>
                  </a:extLst>
                </p14:cNvPr>
                <p14:cNvContentPartPr/>
                <p14:nvPr/>
              </p14:nvContentPartPr>
              <p14:xfrm>
                <a:off x="2528677" y="3954990"/>
                <a:ext cx="35640" cy="79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D043892-077D-0541-B258-13A5A98DC3F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13197" y="3939579"/>
                  <a:ext cx="66240" cy="1103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3404AA-D561-2247-BC65-D2EDB46C1E63}"/>
                    </a:ext>
                  </a:extLst>
                </p14:cNvPr>
                <p14:cNvContentPartPr/>
                <p14:nvPr/>
              </p14:nvContentPartPr>
              <p14:xfrm>
                <a:off x="2587357" y="3962190"/>
                <a:ext cx="63720" cy="58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E3404AA-D561-2247-BC65-D2EDB46C1E6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571789" y="3946710"/>
                  <a:ext cx="94494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DDCE51-E3E4-7842-B0CC-4293781A7FD6}"/>
                    </a:ext>
                  </a:extLst>
                </p14:cNvPr>
                <p14:cNvContentPartPr/>
                <p14:nvPr/>
              </p14:nvContentPartPr>
              <p14:xfrm>
                <a:off x="2688157" y="3938430"/>
                <a:ext cx="89280" cy="79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DDCE51-E3E4-7842-B0CC-4293781A7FD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672677" y="3922950"/>
                  <a:ext cx="119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B97DB99-73CC-6648-85C4-818E10F932AC}"/>
                    </a:ext>
                  </a:extLst>
                </p14:cNvPr>
                <p14:cNvContentPartPr/>
                <p14:nvPr/>
              </p14:nvContentPartPr>
              <p14:xfrm>
                <a:off x="2791117" y="3943110"/>
                <a:ext cx="79920" cy="63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B97DB99-73CC-6648-85C4-818E10F932A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775637" y="3927542"/>
                  <a:ext cx="110520" cy="94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045122-2753-B54D-B379-D4505E0ED668}"/>
                    </a:ext>
                  </a:extLst>
                </p14:cNvPr>
                <p14:cNvContentPartPr/>
                <p14:nvPr/>
              </p14:nvContentPartPr>
              <p14:xfrm>
                <a:off x="2884717" y="3922230"/>
                <a:ext cx="84600" cy="2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045122-2753-B54D-B379-D4505E0ED66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869237" y="3906750"/>
                  <a:ext cx="115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2A1FEF5-E410-644A-804F-7B244C9992F2}"/>
                    </a:ext>
                  </a:extLst>
                </p14:cNvPr>
                <p14:cNvContentPartPr/>
                <p14:nvPr/>
              </p14:nvContentPartPr>
              <p14:xfrm>
                <a:off x="2912797" y="3900990"/>
                <a:ext cx="47160" cy="105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2A1FEF5-E410-644A-804F-7B244C9992F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897317" y="3885457"/>
                  <a:ext cx="77760" cy="1365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FF8235E-9F71-AC4F-95A7-3EF6D50EA9A9}"/>
                    </a:ext>
                  </a:extLst>
                </p14:cNvPr>
                <p14:cNvContentPartPr/>
                <p14:nvPr/>
              </p14:nvContentPartPr>
              <p14:xfrm>
                <a:off x="3027637" y="3910350"/>
                <a:ext cx="73080" cy="61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FF8235E-9F71-AC4F-95A7-3EF6D50EA9A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012157" y="3894870"/>
                  <a:ext cx="103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34258E6-EA13-3343-BDAB-7A077863947C}"/>
                    </a:ext>
                  </a:extLst>
                </p14:cNvPr>
                <p14:cNvContentPartPr/>
                <p14:nvPr/>
              </p14:nvContentPartPr>
              <p14:xfrm>
                <a:off x="3149317" y="3903510"/>
                <a:ext cx="51840" cy="79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34258E6-EA13-3343-BDAB-7A077863947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133837" y="3888030"/>
                  <a:ext cx="82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D2C060E-C55F-034B-9A3A-40AA433A717A}"/>
                    </a:ext>
                  </a:extLst>
                </p14:cNvPr>
                <p14:cNvContentPartPr/>
                <p14:nvPr/>
              </p14:nvContentPartPr>
              <p14:xfrm>
                <a:off x="3278197" y="3908190"/>
                <a:ext cx="2880" cy="9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D2C060E-C55F-034B-9A3A-40AA433A717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262717" y="3892710"/>
                  <a:ext cx="33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7FE357C-907D-E247-8B7A-EFFE71658294}"/>
                    </a:ext>
                  </a:extLst>
                </p14:cNvPr>
                <p14:cNvContentPartPr/>
                <p14:nvPr/>
              </p14:nvContentPartPr>
              <p14:xfrm>
                <a:off x="3275677" y="3950310"/>
                <a:ext cx="2880" cy="5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7FE357C-907D-E247-8B7A-EFFE7165829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257986" y="3934830"/>
                  <a:ext cx="37851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52934DD-49E8-9A4F-B1B8-3F0BD3A5AB94}"/>
                    </a:ext>
                  </a:extLst>
                </p14:cNvPr>
                <p14:cNvContentPartPr/>
                <p14:nvPr/>
              </p14:nvContentPartPr>
              <p14:xfrm>
                <a:off x="2430397" y="4174950"/>
                <a:ext cx="119880" cy="72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52934DD-49E8-9A4F-B1B8-3F0BD3A5AB9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414917" y="4159470"/>
                  <a:ext cx="1504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0607DFE-FE0A-EA4A-8D6B-9E4CBBDCD456}"/>
                    </a:ext>
                  </a:extLst>
                </p14:cNvPr>
                <p14:cNvContentPartPr/>
                <p14:nvPr/>
              </p14:nvContentPartPr>
              <p14:xfrm>
                <a:off x="2587357" y="4163430"/>
                <a:ext cx="96480" cy="799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0607DFE-FE0A-EA4A-8D6B-9E4CBBDCD45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571819" y="4147950"/>
                  <a:ext cx="127195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DC23E1D-A52A-194E-BA07-9B8398367E59}"/>
                    </a:ext>
                  </a:extLst>
                </p14:cNvPr>
                <p14:cNvContentPartPr/>
                <p14:nvPr/>
              </p14:nvContentPartPr>
              <p14:xfrm>
                <a:off x="2709037" y="4179630"/>
                <a:ext cx="16920" cy="49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DC23E1D-A52A-194E-BA07-9B8398367E5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693220" y="4164037"/>
                  <a:ext cx="48185" cy="80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824112F-47EA-CC47-A21C-F33BC3E09B1F}"/>
                    </a:ext>
                  </a:extLst>
                </p14:cNvPr>
                <p14:cNvContentPartPr/>
                <p14:nvPr/>
              </p14:nvContentPartPr>
              <p14:xfrm>
                <a:off x="2702197" y="4125990"/>
                <a:ext cx="19080" cy="216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824112F-47EA-CC47-A21C-F33BC3E09B1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686717" y="4110510"/>
                  <a:ext cx="49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618D99A-491D-7A44-8D0E-B72097DDFFDC}"/>
                    </a:ext>
                  </a:extLst>
                </p14:cNvPr>
                <p14:cNvContentPartPr/>
                <p14:nvPr/>
              </p14:nvContentPartPr>
              <p14:xfrm>
                <a:off x="2744317" y="4170270"/>
                <a:ext cx="65880" cy="2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618D99A-491D-7A44-8D0E-B72097DDFFD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728921" y="4152579"/>
                  <a:ext cx="96314" cy="37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08F4E2B-F668-A44E-A2A0-AFFCBBA55973}"/>
                    </a:ext>
                  </a:extLst>
                </p14:cNvPr>
                <p14:cNvContentPartPr/>
                <p14:nvPr/>
              </p14:nvContentPartPr>
              <p14:xfrm>
                <a:off x="2758357" y="4137510"/>
                <a:ext cx="70560" cy="1220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08F4E2B-F668-A44E-A2A0-AFFCBBA5597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742956" y="4121984"/>
                  <a:ext cx="101005" cy="1527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9DB89ED-3D9F-E344-BEE6-384DCA8D62C1}"/>
                    </a:ext>
                  </a:extLst>
                </p14:cNvPr>
                <p14:cNvContentPartPr/>
                <p14:nvPr/>
              </p14:nvContentPartPr>
              <p14:xfrm>
                <a:off x="2845117" y="4128150"/>
                <a:ext cx="49680" cy="1058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9DB89ED-3D9F-E344-BEE6-384DCA8D62C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829637" y="4112617"/>
                  <a:ext cx="80280" cy="1365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2DCEE7A-D6A7-1645-AF5D-0C9B9976F86C}"/>
                    </a:ext>
                  </a:extLst>
                </p14:cNvPr>
                <p14:cNvContentPartPr/>
                <p14:nvPr/>
              </p14:nvContentPartPr>
              <p14:xfrm>
                <a:off x="2940877" y="4121310"/>
                <a:ext cx="91800" cy="1501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2DCEE7A-D6A7-1645-AF5D-0C9B9976F86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925397" y="4105867"/>
                  <a:ext cx="122400" cy="1806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7A5B55-6447-F748-8779-D5C561E9AC74}"/>
                    </a:ext>
                  </a:extLst>
                </p14:cNvPr>
                <p14:cNvContentPartPr/>
                <p14:nvPr/>
              </p14:nvContentPartPr>
              <p14:xfrm>
                <a:off x="3048877" y="4121310"/>
                <a:ext cx="171360" cy="799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7A5B55-6447-F748-8779-D5C561E9AC7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033397" y="4105830"/>
                  <a:ext cx="201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F2FCB18-D5D5-C649-BE19-0E4240086896}"/>
                    </a:ext>
                  </a:extLst>
                </p14:cNvPr>
                <p14:cNvContentPartPr/>
                <p14:nvPr/>
              </p14:nvContentPartPr>
              <p14:xfrm>
                <a:off x="3219517" y="4100070"/>
                <a:ext cx="196920" cy="871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F2FCB18-D5D5-C649-BE19-0E424008689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204037" y="4084526"/>
                  <a:ext cx="227520" cy="117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3ADFA77-58B6-0147-BC1A-C2C379E96DC1}"/>
                    </a:ext>
                  </a:extLst>
                </p14:cNvPr>
                <p14:cNvContentPartPr/>
                <p14:nvPr/>
              </p14:nvContentPartPr>
              <p14:xfrm>
                <a:off x="3427957" y="4057950"/>
                <a:ext cx="42480" cy="133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3ADFA77-58B6-0147-BC1A-C2C379E96DC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412477" y="4042428"/>
                  <a:ext cx="73080" cy="16460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B04A320E-2486-3244-9BBF-8B1FE1A1E3F9}"/>
                  </a:ext>
                </a:extLst>
              </p14:cNvPr>
              <p14:cNvContentPartPr/>
              <p14:nvPr/>
            </p14:nvContentPartPr>
            <p14:xfrm>
              <a:off x="3148014" y="3771081"/>
              <a:ext cx="78480" cy="3168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B04A320E-2486-3244-9BBF-8B1FE1A1E3F9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3132534" y="3755423"/>
                <a:ext cx="109080" cy="62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C8D9C96E-E1E8-204D-9E78-253C5C09E0C9}"/>
                  </a:ext>
                </a:extLst>
              </p14:cNvPr>
              <p14:cNvContentPartPr/>
              <p14:nvPr/>
            </p14:nvContentPartPr>
            <p14:xfrm>
              <a:off x="3132534" y="3739761"/>
              <a:ext cx="67320" cy="8280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C8D9C96E-E1E8-204D-9E78-253C5C09E0C9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3117054" y="3724281"/>
                <a:ext cx="979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B79BD749-637E-B545-BCFB-CBE0D460169E}"/>
                  </a:ext>
                </a:extLst>
              </p14:cNvPr>
              <p14:cNvContentPartPr/>
              <p14:nvPr/>
            </p14:nvContentPartPr>
            <p14:xfrm>
              <a:off x="3270774" y="3724281"/>
              <a:ext cx="93960" cy="8748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B79BD749-637E-B545-BCFB-CBE0D460169E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3255294" y="3708801"/>
                <a:ext cx="12456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0C802273-C107-BB4E-9573-E00BD59B45F2}"/>
                  </a:ext>
                </a:extLst>
              </p14:cNvPr>
              <p14:cNvContentPartPr/>
              <p14:nvPr/>
            </p14:nvContentPartPr>
            <p14:xfrm>
              <a:off x="3416214" y="3737601"/>
              <a:ext cx="60480" cy="936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0C802273-C107-BB4E-9573-E00BD59B45F2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3400826" y="3722121"/>
                <a:ext cx="90899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1930231F-5E33-BD45-9551-6712B54E4A88}"/>
                  </a:ext>
                </a:extLst>
              </p14:cNvPr>
              <p14:cNvContentPartPr/>
              <p14:nvPr/>
            </p14:nvContentPartPr>
            <p14:xfrm>
              <a:off x="3440694" y="3719601"/>
              <a:ext cx="13680" cy="7164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1930231F-5E33-BD45-9551-6712B54E4A88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3425611" y="3704121"/>
                <a:ext cx="43495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8AA66279-60C1-3A41-8220-B4F3DC155615}"/>
                  </a:ext>
                </a:extLst>
              </p14:cNvPr>
              <p14:cNvContentPartPr/>
              <p14:nvPr/>
            </p14:nvContentPartPr>
            <p14:xfrm>
              <a:off x="3509814" y="3701961"/>
              <a:ext cx="9360" cy="8532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8AA66279-60C1-3A41-8220-B4F3DC155615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3493715" y="3686481"/>
                <a:ext cx="41184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5F3C0190-EF0C-3842-81C1-0BD2D07E6E76}"/>
                  </a:ext>
                </a:extLst>
              </p14:cNvPr>
              <p14:cNvContentPartPr/>
              <p14:nvPr/>
            </p14:nvContentPartPr>
            <p14:xfrm>
              <a:off x="3572454" y="3739761"/>
              <a:ext cx="55800" cy="936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5F3C0190-EF0C-3842-81C1-0BD2D07E6E76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3556974" y="3724281"/>
                <a:ext cx="864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34780550-1A73-6C47-877A-27DD5C1C6168}"/>
                  </a:ext>
                </a:extLst>
              </p14:cNvPr>
              <p14:cNvContentPartPr/>
              <p14:nvPr/>
            </p14:nvContentPartPr>
            <p14:xfrm>
              <a:off x="3601254" y="3717441"/>
              <a:ext cx="13680" cy="7632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34780550-1A73-6C47-877A-27DD5C1C6168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3585774" y="3701961"/>
                <a:ext cx="4428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ECB49979-1995-534F-8362-A4D5D426346D}"/>
                  </a:ext>
                </a:extLst>
              </p14:cNvPr>
              <p14:cNvContentPartPr/>
              <p14:nvPr/>
            </p14:nvContentPartPr>
            <p14:xfrm>
              <a:off x="3637254" y="3701961"/>
              <a:ext cx="65160" cy="10080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ECB49979-1995-534F-8362-A4D5D426346D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3621774" y="3686481"/>
                <a:ext cx="95760" cy="13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9C3BA930-2E28-2346-BBA2-1F2CA98F92ED}"/>
              </a:ext>
            </a:extLst>
          </p:cNvPr>
          <p:cNvGrpSpPr/>
          <p:nvPr/>
        </p:nvGrpSpPr>
        <p:grpSpPr>
          <a:xfrm>
            <a:off x="3802494" y="3681801"/>
            <a:ext cx="335160" cy="156600"/>
            <a:chOff x="3802494" y="3681801"/>
            <a:chExt cx="335160" cy="15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7C3EB1E-D920-804B-B395-0C655BE3022D}"/>
                    </a:ext>
                  </a:extLst>
                </p14:cNvPr>
                <p14:cNvContentPartPr/>
                <p14:nvPr/>
              </p14:nvContentPartPr>
              <p14:xfrm>
                <a:off x="3802494" y="3730041"/>
                <a:ext cx="13680" cy="1083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7C3EB1E-D920-804B-B395-0C655BE3022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787014" y="3714612"/>
                  <a:ext cx="44280" cy="1388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7ACB4BA-2D69-6043-AEAA-4A6C9E3E77FE}"/>
                    </a:ext>
                  </a:extLst>
                </p14:cNvPr>
                <p14:cNvContentPartPr/>
                <p14:nvPr/>
              </p14:nvContentPartPr>
              <p14:xfrm>
                <a:off x="3802494" y="3715281"/>
                <a:ext cx="60480" cy="694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7ACB4BA-2D69-6043-AEAA-4A6C9E3E77F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787106" y="3699881"/>
                  <a:ext cx="90899" cy="99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907BA93-56B1-4345-961D-8402C9A487AF}"/>
                    </a:ext>
                  </a:extLst>
                </p14:cNvPr>
                <p14:cNvContentPartPr/>
                <p14:nvPr/>
              </p14:nvContentPartPr>
              <p14:xfrm>
                <a:off x="3898254" y="3695121"/>
                <a:ext cx="63000" cy="694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907BA93-56B1-4345-961D-8402C9A487A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882685" y="3679641"/>
                  <a:ext cx="93776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9EB7345-F3B9-524A-92A5-6233EEF0FF18}"/>
                    </a:ext>
                  </a:extLst>
                </p14:cNvPr>
                <p14:cNvContentPartPr/>
                <p14:nvPr/>
              </p14:nvContentPartPr>
              <p14:xfrm>
                <a:off x="3990054" y="3690801"/>
                <a:ext cx="45000" cy="630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9EB7345-F3B9-524A-92A5-6233EEF0FF1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974574" y="3675321"/>
                  <a:ext cx="75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3CFB005-AA6C-7D47-8A6D-52C52B18C062}"/>
                    </a:ext>
                  </a:extLst>
                </p14:cNvPr>
                <p14:cNvContentPartPr/>
                <p14:nvPr/>
              </p14:nvContentPartPr>
              <p14:xfrm>
                <a:off x="4068174" y="3681801"/>
                <a:ext cx="69480" cy="964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3CFB005-AA6C-7D47-8A6D-52C52B18C06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052694" y="3666321"/>
                  <a:ext cx="100080" cy="12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D8C164B4-A463-4F47-9C95-412B028FF45E}"/>
                  </a:ext>
                </a:extLst>
              </p14:cNvPr>
              <p14:cNvContentPartPr/>
              <p14:nvPr/>
            </p14:nvContentPartPr>
            <p14:xfrm>
              <a:off x="6195920" y="3970218"/>
              <a:ext cx="57960" cy="5544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D8C164B4-A463-4F47-9C95-412B028FF45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6180343" y="3954738"/>
                <a:ext cx="88751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9" name="Group 308">
            <a:extLst>
              <a:ext uri="{FF2B5EF4-FFF2-40B4-BE49-F238E27FC236}">
                <a16:creationId xmlns:a16="http://schemas.microsoft.com/office/drawing/2014/main" id="{00612887-50D2-F445-9EDE-76EAFD964C6D}"/>
              </a:ext>
            </a:extLst>
          </p:cNvPr>
          <p:cNvGrpSpPr/>
          <p:nvPr/>
        </p:nvGrpSpPr>
        <p:grpSpPr>
          <a:xfrm>
            <a:off x="4838019" y="3942737"/>
            <a:ext cx="1336680" cy="381492"/>
            <a:chOff x="4838019" y="3942737"/>
            <a:chExt cx="1336680" cy="38149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CDCB1BA-F6EE-1841-A0E6-D600C90EFEB6}"/>
                    </a:ext>
                  </a:extLst>
                </p14:cNvPr>
                <p14:cNvContentPartPr/>
                <p14:nvPr/>
              </p14:nvContentPartPr>
              <p14:xfrm>
                <a:off x="4889941" y="3999977"/>
                <a:ext cx="52920" cy="554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CDCB1BA-F6EE-1841-A0E6-D600C90EFEB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874461" y="3984497"/>
                  <a:ext cx="83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9200DA4-AF57-D94C-A182-F272701A8AD3}"/>
                    </a:ext>
                  </a:extLst>
                </p14:cNvPr>
                <p14:cNvContentPartPr/>
                <p14:nvPr/>
              </p14:nvContentPartPr>
              <p14:xfrm>
                <a:off x="5015221" y="3999977"/>
                <a:ext cx="68040" cy="522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9200DA4-AF57-D94C-A182-F272701A8AD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999741" y="3984603"/>
                  <a:ext cx="98640" cy="825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01CC816-B21A-824F-866F-C8CC47E0722B}"/>
                    </a:ext>
                  </a:extLst>
                </p14:cNvPr>
                <p14:cNvContentPartPr/>
                <p14:nvPr/>
              </p14:nvContentPartPr>
              <p14:xfrm>
                <a:off x="5177941" y="3962537"/>
                <a:ext cx="68040" cy="1054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01CC816-B21A-824F-866F-C8CC47E0722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162461" y="3947057"/>
                  <a:ext cx="98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1EE9E09-1765-AC44-A9F7-5BB36C748BCA}"/>
                    </a:ext>
                  </a:extLst>
                </p14:cNvPr>
                <p14:cNvContentPartPr/>
                <p14:nvPr/>
              </p14:nvContentPartPr>
              <p14:xfrm>
                <a:off x="5262901" y="3960017"/>
                <a:ext cx="155520" cy="1429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1EE9E09-1765-AC44-A9F7-5BB36C748BC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247421" y="3944576"/>
                  <a:ext cx="186120" cy="173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465BD48-4236-CF4B-BA9D-21A1C67449CE}"/>
                    </a:ext>
                  </a:extLst>
                </p14:cNvPr>
                <p14:cNvContentPartPr/>
                <p14:nvPr/>
              </p14:nvContentPartPr>
              <p14:xfrm>
                <a:off x="5360821" y="4005017"/>
                <a:ext cx="147960" cy="554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465BD48-4236-CF4B-BA9D-21A1C67449C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345341" y="3989537"/>
                  <a:ext cx="178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81E0BB0-7ACE-584E-8633-9B4C064DDC8B}"/>
                    </a:ext>
                  </a:extLst>
                </p14:cNvPr>
                <p14:cNvContentPartPr/>
                <p14:nvPr/>
              </p14:nvContentPartPr>
              <p14:xfrm>
                <a:off x="5535781" y="3989897"/>
                <a:ext cx="57960" cy="702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81E0BB0-7ACE-584E-8633-9B4C064DDC8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520301" y="3974417"/>
                  <a:ext cx="88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BE279F5-E521-9E4E-9D65-5829EF00AECB}"/>
                    </a:ext>
                  </a:extLst>
                </p14:cNvPr>
                <p14:cNvContentPartPr/>
                <p14:nvPr/>
              </p14:nvContentPartPr>
              <p14:xfrm>
                <a:off x="5605981" y="3979817"/>
                <a:ext cx="78120" cy="806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BE279F5-E521-9E4E-9D65-5829EF00AEC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590429" y="3964268"/>
                  <a:ext cx="108862" cy="111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C8B3006-F44B-C141-90FE-74258BAE069E}"/>
                    </a:ext>
                  </a:extLst>
                </p14:cNvPr>
                <p14:cNvContentPartPr/>
                <p14:nvPr/>
              </p14:nvContentPartPr>
              <p14:xfrm>
                <a:off x="5718301" y="3984857"/>
                <a:ext cx="68400" cy="104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C8B3006-F44B-C141-90FE-74258BAE069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702739" y="3969377"/>
                  <a:ext cx="99162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27E7D71-8F9B-A644-A9B0-E879358AC9F6}"/>
                    </a:ext>
                  </a:extLst>
                </p14:cNvPr>
                <p14:cNvContentPartPr/>
                <p14:nvPr/>
              </p14:nvContentPartPr>
              <p14:xfrm>
                <a:off x="5761141" y="3965057"/>
                <a:ext cx="18000" cy="730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27E7D71-8F9B-A644-A9B0-E879358AC9F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745345" y="3949577"/>
                  <a:ext cx="49224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9896DE9-0B66-FF46-8E15-099788A19202}"/>
                    </a:ext>
                  </a:extLst>
                </p14:cNvPr>
                <p14:cNvContentPartPr/>
                <p14:nvPr/>
              </p14:nvContentPartPr>
              <p14:xfrm>
                <a:off x="5813701" y="3982337"/>
                <a:ext cx="55440" cy="54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9896DE9-0B66-FF46-8E15-099788A1920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798221" y="3966857"/>
                  <a:ext cx="86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6D74BD8-471F-A14E-9CD3-2B0B434F696D}"/>
                    </a:ext>
                  </a:extLst>
                </p14:cNvPr>
                <p14:cNvContentPartPr/>
                <p14:nvPr/>
              </p14:nvContentPartPr>
              <p14:xfrm>
                <a:off x="5843941" y="3942737"/>
                <a:ext cx="10440" cy="975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6D74BD8-471F-A14E-9CD3-2B0B434F696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828461" y="3927314"/>
                  <a:ext cx="41040" cy="128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A75CD80-FA1B-CE44-9A8C-BFBF1F2A25FD}"/>
                    </a:ext>
                  </a:extLst>
                </p14:cNvPr>
                <p14:cNvContentPartPr/>
                <p14:nvPr/>
              </p14:nvContentPartPr>
              <p14:xfrm>
                <a:off x="4838019" y="4177349"/>
                <a:ext cx="88200" cy="1220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A75CD80-FA1B-CE44-9A8C-BFBF1F2A25F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822539" y="4161869"/>
                  <a:ext cx="1188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BD7FBA9-D570-9240-BBAE-E7D710A63F23}"/>
                    </a:ext>
                  </a:extLst>
                </p14:cNvPr>
                <p14:cNvContentPartPr/>
                <p14:nvPr/>
              </p14:nvContentPartPr>
              <p14:xfrm>
                <a:off x="4955019" y="4198949"/>
                <a:ext cx="84960" cy="907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BD7FBA9-D570-9240-BBAE-E7D710A63F2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939539" y="4183469"/>
                  <a:ext cx="115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2A35561-5B39-5F4C-A83A-10022AB485D0}"/>
                    </a:ext>
                  </a:extLst>
                </p14:cNvPr>
                <p14:cNvContentPartPr/>
                <p14:nvPr/>
              </p14:nvContentPartPr>
              <p14:xfrm>
                <a:off x="5068779" y="4188509"/>
                <a:ext cx="166320" cy="882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2A35561-5B39-5F4C-A83A-10022AB485D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053299" y="4173029"/>
                  <a:ext cx="196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CF823F9-DE39-CE4D-AD36-E0D69D86EEDB}"/>
                    </a:ext>
                  </a:extLst>
                </p14:cNvPr>
                <p14:cNvContentPartPr/>
                <p14:nvPr/>
              </p14:nvContentPartPr>
              <p14:xfrm>
                <a:off x="5280099" y="4162589"/>
                <a:ext cx="65520" cy="1238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CF823F9-DE39-CE4D-AD36-E0D69D86EED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264533" y="4147109"/>
                  <a:ext cx="96289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06E8B9D-FCFC-7642-BC09-74F357EA018D}"/>
                    </a:ext>
                  </a:extLst>
                </p14:cNvPr>
                <p14:cNvContentPartPr/>
                <p14:nvPr/>
              </p14:nvContentPartPr>
              <p14:xfrm>
                <a:off x="5371179" y="4169069"/>
                <a:ext cx="23040" cy="1011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06E8B9D-FCFC-7642-BC09-74F357EA018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355937" y="4153589"/>
                  <a:ext cx="53169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A1FBB6C-6E05-D841-B281-934B8DF44908}"/>
                    </a:ext>
                  </a:extLst>
                </p14:cNvPr>
                <p14:cNvContentPartPr/>
                <p14:nvPr/>
              </p14:nvContentPartPr>
              <p14:xfrm>
                <a:off x="5433099" y="4198229"/>
                <a:ext cx="45720" cy="655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A1FBB6C-6E05-D841-B281-934B8DF44908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417619" y="4182749"/>
                  <a:ext cx="763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3BA3EE5-C7AB-E34F-BE9B-69CA41AF0D80}"/>
                    </a:ext>
                  </a:extLst>
                </p14:cNvPr>
                <p14:cNvContentPartPr/>
                <p14:nvPr/>
              </p14:nvContentPartPr>
              <p14:xfrm>
                <a:off x="5494659" y="4188509"/>
                <a:ext cx="65520" cy="817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3BA3EE5-C7AB-E34F-BE9B-69CA41AF0D8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479093" y="4173029"/>
                  <a:ext cx="96289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1F01351-D931-014C-8DBC-788DE278643C}"/>
                    </a:ext>
                  </a:extLst>
                </p14:cNvPr>
                <p14:cNvContentPartPr/>
                <p14:nvPr/>
              </p14:nvContentPartPr>
              <p14:xfrm>
                <a:off x="5588979" y="4156109"/>
                <a:ext cx="23040" cy="1108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1F01351-D931-014C-8DBC-788DE278643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573499" y="4140629"/>
                  <a:ext cx="536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53DD19B-E748-B447-A4A3-9FC9D1B5049F}"/>
                    </a:ext>
                  </a:extLst>
                </p14:cNvPr>
                <p14:cNvContentPartPr/>
                <p14:nvPr/>
              </p14:nvContentPartPr>
              <p14:xfrm>
                <a:off x="5605179" y="4185629"/>
                <a:ext cx="133560" cy="712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53DD19B-E748-B447-A4A3-9FC9D1B5049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589699" y="4170149"/>
                  <a:ext cx="164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2FBB943-B218-504E-AE50-635C7D96D572}"/>
                    </a:ext>
                  </a:extLst>
                </p14:cNvPr>
                <p14:cNvContentPartPr/>
                <p14:nvPr/>
              </p14:nvContentPartPr>
              <p14:xfrm>
                <a:off x="5758179" y="4134509"/>
                <a:ext cx="91440" cy="1321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2FBB943-B218-504E-AE50-635C7D96D57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742699" y="4119029"/>
                  <a:ext cx="122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6A675BB-C82A-474C-807D-3E0C048FC57E}"/>
                    </a:ext>
                  </a:extLst>
                </p14:cNvPr>
                <p14:cNvContentPartPr/>
                <p14:nvPr/>
              </p14:nvContentPartPr>
              <p14:xfrm>
                <a:off x="5897859" y="4169069"/>
                <a:ext cx="45720" cy="1551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6A675BB-C82A-474C-807D-3E0C048FC57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882379" y="4153589"/>
                  <a:ext cx="763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9F06976-8EB4-5F4F-A7A9-ECFFA9D582D6}"/>
                    </a:ext>
                  </a:extLst>
                </p14:cNvPr>
                <p14:cNvContentPartPr/>
                <p14:nvPr/>
              </p14:nvContentPartPr>
              <p14:xfrm>
                <a:off x="5972739" y="4169069"/>
                <a:ext cx="39240" cy="558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9F06976-8EB4-5F4F-A7A9-ECFFA9D582D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957400" y="4153589"/>
                  <a:ext cx="69562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F8E171A-BC5D-E143-A8DF-F2B1B8CF5480}"/>
                    </a:ext>
                  </a:extLst>
                </p14:cNvPr>
                <p14:cNvContentPartPr/>
                <p14:nvPr/>
              </p14:nvContentPartPr>
              <p14:xfrm>
                <a:off x="6054099" y="4169069"/>
                <a:ext cx="48600" cy="687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F8E171A-BC5D-E143-A8DF-F2B1B8CF548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038733" y="4153589"/>
                  <a:ext cx="78975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219B90B-5407-9E4A-A46C-FB7652A2AB1A}"/>
                    </a:ext>
                  </a:extLst>
                </p14:cNvPr>
                <p14:cNvContentPartPr/>
                <p14:nvPr/>
              </p14:nvContentPartPr>
              <p14:xfrm>
                <a:off x="6122139" y="4165829"/>
                <a:ext cx="52560" cy="655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219B90B-5407-9E4A-A46C-FB7652A2AB1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106552" y="4150349"/>
                  <a:ext cx="83371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67F6CE95-9A86-A448-94C4-DA0174DFA3E4}"/>
              </a:ext>
            </a:extLst>
          </p:cNvPr>
          <p:cNvGrpSpPr/>
          <p:nvPr/>
        </p:nvGrpSpPr>
        <p:grpSpPr>
          <a:xfrm>
            <a:off x="4691499" y="4211189"/>
            <a:ext cx="94680" cy="81720"/>
            <a:chOff x="4691499" y="4211189"/>
            <a:chExt cx="94680" cy="8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F0E0A75-B94E-CA40-854A-05C45600341C}"/>
                    </a:ext>
                  </a:extLst>
                </p14:cNvPr>
                <p14:cNvContentPartPr/>
                <p14:nvPr/>
              </p14:nvContentPartPr>
              <p14:xfrm>
                <a:off x="4691499" y="4243589"/>
                <a:ext cx="81720" cy="165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F0E0A75-B94E-CA40-854A-05C45600341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675951" y="4228109"/>
                  <a:ext cx="112455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433CCCD6-2EB2-8E48-9534-770F718399B3}"/>
                    </a:ext>
                  </a:extLst>
                </p14:cNvPr>
                <p14:cNvContentPartPr/>
                <p14:nvPr/>
              </p14:nvContentPartPr>
              <p14:xfrm>
                <a:off x="4740459" y="4211189"/>
                <a:ext cx="45720" cy="817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433CCCD6-2EB2-8E48-9534-770F718399B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725100" y="4195641"/>
                  <a:ext cx="76081" cy="11245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94476ABC-195A-A14F-892B-7EFB1C700B76}"/>
              </a:ext>
            </a:extLst>
          </p:cNvPr>
          <p:cNvGrpSpPr/>
          <p:nvPr/>
        </p:nvGrpSpPr>
        <p:grpSpPr>
          <a:xfrm>
            <a:off x="6297999" y="3031284"/>
            <a:ext cx="1261201" cy="1206019"/>
            <a:chOff x="6297999" y="3031284"/>
            <a:chExt cx="1261201" cy="120601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5B76162-B755-DC44-B835-33202684E7FF}"/>
                    </a:ext>
                  </a:extLst>
                </p14:cNvPr>
                <p14:cNvContentPartPr/>
                <p14:nvPr/>
              </p14:nvContentPartPr>
              <p14:xfrm>
                <a:off x="6698520" y="3031284"/>
                <a:ext cx="619200" cy="792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5B76162-B755-DC44-B835-33202684E7F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683049" y="3015804"/>
                  <a:ext cx="649782" cy="82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907124A-333E-1C45-9E4B-3996C15CBA7F}"/>
                    </a:ext>
                  </a:extLst>
                </p14:cNvPr>
                <p14:cNvContentPartPr/>
                <p14:nvPr/>
              </p14:nvContentPartPr>
              <p14:xfrm>
                <a:off x="6703200" y="3741204"/>
                <a:ext cx="73080" cy="824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907124A-333E-1C45-9E4B-3996C15CBA7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687720" y="3725724"/>
                  <a:ext cx="103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36943F1-B504-A64F-B8F2-1A473F65E890}"/>
                    </a:ext>
                  </a:extLst>
                </p14:cNvPr>
                <p14:cNvContentPartPr/>
                <p14:nvPr/>
              </p14:nvContentPartPr>
              <p14:xfrm>
                <a:off x="6305919" y="3884503"/>
                <a:ext cx="8280" cy="601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36943F1-B504-A64F-B8F2-1A473F65E89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290439" y="3869023"/>
                  <a:ext cx="38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527884D-89BA-7243-87B6-60539D06E935}"/>
                    </a:ext>
                  </a:extLst>
                </p14:cNvPr>
                <p14:cNvContentPartPr/>
                <p14:nvPr/>
              </p14:nvContentPartPr>
              <p14:xfrm>
                <a:off x="6297999" y="3838423"/>
                <a:ext cx="12240" cy="82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527884D-89BA-7243-87B6-60539D06E93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282961" y="3822943"/>
                  <a:ext cx="41966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B9A0383-19C0-C941-81DE-DCF637CA214A}"/>
                    </a:ext>
                  </a:extLst>
                </p14:cNvPr>
                <p14:cNvContentPartPr/>
                <p14:nvPr/>
              </p14:nvContentPartPr>
              <p14:xfrm>
                <a:off x="6371799" y="3848503"/>
                <a:ext cx="50040" cy="1479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B9A0383-19C0-C941-81DE-DCF637CA214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356430" y="3833023"/>
                  <a:ext cx="80421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BCD119C-6D75-6E42-B3F9-E46F1AFB08C9}"/>
                    </a:ext>
                  </a:extLst>
                </p14:cNvPr>
                <p14:cNvContentPartPr/>
                <p14:nvPr/>
              </p14:nvContentPartPr>
              <p14:xfrm>
                <a:off x="6345879" y="3906103"/>
                <a:ext cx="88200" cy="82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BCD119C-6D75-6E42-B3F9-E46F1AFB08C9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330399" y="3890623"/>
                  <a:ext cx="118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3AA78F7-0866-014F-91F7-5F704CFDAB09}"/>
                    </a:ext>
                  </a:extLst>
                </p14:cNvPr>
                <p14:cNvContentPartPr/>
                <p14:nvPr/>
              </p14:nvContentPartPr>
              <p14:xfrm>
                <a:off x="6533079" y="3856423"/>
                <a:ext cx="48240" cy="680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3AA78F7-0866-014F-91F7-5F704CFDAB0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517599" y="3840943"/>
                  <a:ext cx="788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74086D1-1E39-5E4F-BC10-AB8F43BA4BB7}"/>
                    </a:ext>
                  </a:extLst>
                </p14:cNvPr>
                <p14:cNvContentPartPr/>
                <p14:nvPr/>
              </p14:nvContentPartPr>
              <p14:xfrm>
                <a:off x="6596799" y="3866503"/>
                <a:ext cx="46080" cy="702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74086D1-1E39-5E4F-BC10-AB8F43BA4BB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581319" y="3851023"/>
                  <a:ext cx="76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A0F5F8C-DC60-0A4B-9938-EA040B58D337}"/>
                    </a:ext>
                  </a:extLst>
                </p14:cNvPr>
                <p14:cNvContentPartPr/>
                <p14:nvPr/>
              </p14:nvContentPartPr>
              <p14:xfrm>
                <a:off x="6670599" y="3866503"/>
                <a:ext cx="62280" cy="601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A0F5F8C-DC60-0A4B-9938-EA040B58D33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655029" y="3851023"/>
                  <a:ext cx="93058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D217159-0A94-044B-A016-447C48D30409}"/>
                    </a:ext>
                  </a:extLst>
                </p14:cNvPr>
                <p14:cNvContentPartPr/>
                <p14:nvPr/>
              </p14:nvContentPartPr>
              <p14:xfrm>
                <a:off x="6758439" y="3878383"/>
                <a:ext cx="52200" cy="601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D217159-0A94-044B-A016-447C48D3040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742959" y="3862995"/>
                  <a:ext cx="82800" cy="90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B5DD4C3-6A58-ED4E-8828-9F2CADF88725}"/>
                    </a:ext>
                  </a:extLst>
                </p14:cNvPr>
                <p14:cNvContentPartPr/>
                <p14:nvPr/>
              </p14:nvContentPartPr>
              <p14:xfrm>
                <a:off x="6814239" y="3874423"/>
                <a:ext cx="62280" cy="3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B5DD4C3-6A58-ED4E-8828-9F2CADF8872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798759" y="3858943"/>
                  <a:ext cx="92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DB8DA2F-F25B-0147-93FC-7BE6F9606CA9}"/>
                    </a:ext>
                  </a:extLst>
                </p14:cNvPr>
                <p14:cNvContentPartPr/>
                <p14:nvPr/>
              </p14:nvContentPartPr>
              <p14:xfrm>
                <a:off x="6837999" y="3848503"/>
                <a:ext cx="48240" cy="101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DB8DA2F-F25B-0147-93FC-7BE6F9606CA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822519" y="3833023"/>
                  <a:ext cx="78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6E976B0-0AC1-6C4B-9505-9623B3746C2B}"/>
                    </a:ext>
                  </a:extLst>
                </p14:cNvPr>
                <p14:cNvContentPartPr/>
                <p14:nvPr/>
              </p14:nvContentPartPr>
              <p14:xfrm>
                <a:off x="6941679" y="3844543"/>
                <a:ext cx="64080" cy="482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6E976B0-0AC1-6C4B-9505-9623B3746C2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926199" y="3829063"/>
                  <a:ext cx="946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B3CFF0F-9225-FC4E-AD48-CC447726B4ED}"/>
                    </a:ext>
                  </a:extLst>
                </p14:cNvPr>
                <p14:cNvContentPartPr/>
                <p14:nvPr/>
              </p14:nvContentPartPr>
              <p14:xfrm>
                <a:off x="6935559" y="3910063"/>
                <a:ext cx="64080" cy="223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B3CFF0F-9225-FC4E-AD48-CC447726B4E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920079" y="3894583"/>
                  <a:ext cx="94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AF9045F-F3F3-5145-B9ED-7CA43E39633F}"/>
                    </a:ext>
                  </a:extLst>
                </p14:cNvPr>
                <p14:cNvContentPartPr/>
                <p14:nvPr/>
              </p14:nvContentPartPr>
              <p14:xfrm>
                <a:off x="7043199" y="3854263"/>
                <a:ext cx="62280" cy="662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AF9045F-F3F3-5145-B9ED-7CA43E39633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027719" y="3838783"/>
                  <a:ext cx="92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6290DD1-8EAB-C34A-A630-7879BDAF23C5}"/>
                    </a:ext>
                  </a:extLst>
                </p14:cNvPr>
                <p14:cNvContentPartPr/>
                <p14:nvPr/>
              </p14:nvContentPartPr>
              <p14:xfrm>
                <a:off x="7160919" y="3856423"/>
                <a:ext cx="2520" cy="64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6290DD1-8EAB-C34A-A630-7879BDAF23C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142859" y="3840032"/>
                  <a:ext cx="382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10105BB-511C-0F4F-8B60-1F9B1A1AF613}"/>
                    </a:ext>
                  </a:extLst>
                </p14:cNvPr>
                <p14:cNvContentPartPr/>
                <p14:nvPr/>
              </p14:nvContentPartPr>
              <p14:xfrm>
                <a:off x="7164879" y="3896383"/>
                <a:ext cx="2520" cy="43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10105BB-511C-0F4F-8B60-1F9B1A1AF61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146819" y="3880903"/>
                  <a:ext cx="382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3CA04DD-4F24-934E-822F-6557D52F83F0}"/>
                    </a:ext>
                  </a:extLst>
                </p14:cNvPr>
                <p14:cNvContentPartPr/>
                <p14:nvPr/>
              </p14:nvContentPartPr>
              <p14:xfrm>
                <a:off x="6335799" y="4079623"/>
                <a:ext cx="84240" cy="799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3CA04DD-4F24-934E-822F-6557D52F83F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320253" y="4064143"/>
                  <a:ext cx="114971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37C78AB-AE4F-164A-ADF0-6870F81858C5}"/>
                    </a:ext>
                  </a:extLst>
                </p14:cNvPr>
                <p14:cNvContentPartPr/>
                <p14:nvPr/>
              </p14:nvContentPartPr>
              <p14:xfrm>
                <a:off x="6473319" y="4111663"/>
                <a:ext cx="6480" cy="403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37C78AB-AE4F-164A-ADF0-6870F81858C5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456928" y="4096183"/>
                  <a:ext cx="388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EEA9B88-59C9-4146-98A2-681590BE5716}"/>
                    </a:ext>
                  </a:extLst>
                </p14:cNvPr>
                <p14:cNvContentPartPr/>
                <p14:nvPr/>
              </p14:nvContentPartPr>
              <p14:xfrm>
                <a:off x="6467199" y="4067743"/>
                <a:ext cx="8280" cy="64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EEA9B88-59C9-4146-98A2-681590BE571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451719" y="4052263"/>
                  <a:ext cx="38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FC3BE7C-BCC8-614C-96A5-70D18CBFB69F}"/>
                    </a:ext>
                  </a:extLst>
                </p14:cNvPr>
                <p14:cNvContentPartPr/>
                <p14:nvPr/>
              </p14:nvContentPartPr>
              <p14:xfrm>
                <a:off x="6533079" y="4087543"/>
                <a:ext cx="79920" cy="1497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FC3BE7C-BCC8-614C-96A5-70D18CBFB69F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517599" y="4072063"/>
                  <a:ext cx="1105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CF11AD7-D040-254F-A07D-9FC53EAA0C27}"/>
                    </a:ext>
                  </a:extLst>
                </p14:cNvPr>
                <p14:cNvContentPartPr/>
                <p14:nvPr/>
              </p14:nvContentPartPr>
              <p14:xfrm>
                <a:off x="6640719" y="4091863"/>
                <a:ext cx="72000" cy="597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CF11AD7-D040-254F-A07D-9FC53EAA0C2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625239" y="4076476"/>
                  <a:ext cx="102600" cy="90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CDBB127-8643-4943-8A9C-1AAE2007A860}"/>
                    </a:ext>
                  </a:extLst>
                </p14:cNvPr>
                <p14:cNvContentPartPr/>
                <p14:nvPr/>
              </p14:nvContentPartPr>
              <p14:xfrm>
                <a:off x="6742239" y="4081783"/>
                <a:ext cx="68040" cy="640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CDBB127-8643-4943-8A9C-1AAE2007A86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726759" y="4066303"/>
                  <a:ext cx="98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2B80D91-1117-4747-B6E0-8450DBD9A7FD}"/>
                    </a:ext>
                  </a:extLst>
                </p14:cNvPr>
                <p14:cNvContentPartPr/>
                <p14:nvPr/>
              </p14:nvContentPartPr>
              <p14:xfrm>
                <a:off x="6848079" y="4041823"/>
                <a:ext cx="20160" cy="131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2B80D91-1117-4747-B6E0-8450DBD9A7F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832871" y="4026385"/>
                  <a:ext cx="50223" cy="1622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D306827-FA61-0C4B-8F20-70A4519B13C9}"/>
                    </a:ext>
                  </a:extLst>
                </p14:cNvPr>
                <p14:cNvContentPartPr/>
                <p14:nvPr/>
              </p14:nvContentPartPr>
              <p14:xfrm>
                <a:off x="6919719" y="4043623"/>
                <a:ext cx="32400" cy="939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D306827-FA61-0C4B-8F20-70A4519B13C9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904065" y="4028143"/>
                  <a:ext cx="63344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5DB41EC-2E25-AE46-BBF8-4BECB572CF7B}"/>
                    </a:ext>
                  </a:extLst>
                </p14:cNvPr>
                <p14:cNvContentPartPr/>
                <p14:nvPr/>
              </p14:nvContentPartPr>
              <p14:xfrm>
                <a:off x="6997479" y="4053703"/>
                <a:ext cx="75960" cy="1576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5DB41EC-2E25-AE46-BBF8-4BECB572CF7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981999" y="4038223"/>
                  <a:ext cx="106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A945B67-9DC0-F248-8B41-DDB02784024C}"/>
                    </a:ext>
                  </a:extLst>
                </p14:cNvPr>
                <p14:cNvContentPartPr/>
                <p14:nvPr/>
              </p14:nvContentPartPr>
              <p14:xfrm>
                <a:off x="7111720" y="4033480"/>
                <a:ext cx="218880" cy="1069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A945B67-9DC0-F248-8B41-DDB02784024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096240" y="4018000"/>
                  <a:ext cx="249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1462F88-3D33-774D-8283-88069985F890}"/>
                    </a:ext>
                  </a:extLst>
                </p14:cNvPr>
                <p14:cNvContentPartPr/>
                <p14:nvPr/>
              </p14:nvContentPartPr>
              <p14:xfrm>
                <a:off x="7315120" y="4033480"/>
                <a:ext cx="193320" cy="766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1462F88-3D33-774D-8283-88069985F89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299640" y="4018000"/>
                  <a:ext cx="223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948196A-D78A-B64E-8273-9BD54398F252}"/>
                    </a:ext>
                  </a:extLst>
                </p14:cNvPr>
                <p14:cNvContentPartPr/>
                <p14:nvPr/>
              </p14:nvContentPartPr>
              <p14:xfrm>
                <a:off x="7528240" y="3967240"/>
                <a:ext cx="30960" cy="1832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948196A-D78A-B64E-8273-9BD54398F252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512760" y="3951760"/>
                  <a:ext cx="61560" cy="21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34456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/>
              <a:t>Implement general with binary</a:t>
            </a:r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2264025" y="1460025"/>
            <a:ext cx="4689300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AutoNum type="arabicPeriod"/>
            </a:pPr>
            <a:r>
              <a:rPr lang="en" sz="1400"/>
              <a:t>FIX: Need to ensure signal is not done twice on a binary semaphore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AutoNum type="arabicPeriod"/>
            </a:pPr>
            <a:r>
              <a:rPr lang="en" sz="1400"/>
              <a:t>Processes can enter up to a number N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AutoNum type="arabicPeriod"/>
            </a:pPr>
            <a:r>
              <a:rPr lang="en" sz="1400"/>
              <a:t>N+1 </a:t>
            </a:r>
            <a:r>
              <a:rPr lang="en" sz="1400" baseline="30000"/>
              <a:t>th</a:t>
            </a:r>
            <a:r>
              <a:rPr lang="en" sz="1400"/>
              <a:t> Process and the following need to be blocked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AutoNum type="arabicPeriod"/>
            </a:pPr>
            <a:r>
              <a:rPr lang="en" sz="1400"/>
              <a:t>We can use an integer to count the processes in C.S. (Critical Section)</a:t>
            </a:r>
            <a:endParaRPr/>
          </a:p>
          <a:p>
            <a:pPr marL="533400" lvl="1" indent="-342900" algn="l" rtl="0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AutoNum type="alphaLcParenR"/>
            </a:pPr>
            <a:r>
              <a:rPr lang="en" sz="1400"/>
              <a:t>Remember to use a binary semaphore to protect access to this integer count</a:t>
            </a:r>
            <a:endParaRPr/>
          </a:p>
          <a:p>
            <a:pPr marL="533400" lvl="1" indent="-342900" algn="l" rtl="0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AutoNum type="alphaLcParenR"/>
            </a:pPr>
            <a:r>
              <a:rPr lang="en" sz="1400"/>
              <a:t>To prevent race conditions when accessing value</a:t>
            </a:r>
            <a:endParaRPr/>
          </a:p>
          <a:p>
            <a:pPr marL="342900" lvl="0" indent="-254000" algn="l" rtl="0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400"/>
          </a:p>
        </p:txBody>
      </p:sp>
      <p:sp>
        <p:nvSpPr>
          <p:cNvPr id="147" name="Google Shape;147;p23"/>
          <p:cNvSpPr/>
          <p:nvPr/>
        </p:nvSpPr>
        <p:spPr>
          <a:xfrm>
            <a:off x="337700" y="1563784"/>
            <a:ext cx="1645800" cy="411600"/>
          </a:xfrm>
          <a:prstGeom prst="rect">
            <a:avLst/>
          </a:prstGeom>
          <a:solidFill>
            <a:srgbClr val="00A0D7">
              <a:alpha val="4710"/>
            </a:srgbClr>
          </a:solidFill>
          <a:ln w="18000" cap="flat" cmpd="sng">
            <a:solidFill>
              <a:srgbClr val="00A0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A0D7"/>
                </a:solidFill>
                <a:latin typeface="Lato"/>
                <a:ea typeface="Lato"/>
                <a:cs typeface="Lato"/>
                <a:sym typeface="Lato"/>
              </a:rPr>
              <a:t>General wait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7043567" y="1563784"/>
            <a:ext cx="1645800" cy="411600"/>
          </a:xfrm>
          <a:prstGeom prst="rect">
            <a:avLst/>
          </a:prstGeom>
          <a:solidFill>
            <a:srgbClr val="00A0D7">
              <a:alpha val="4710"/>
            </a:srgbClr>
          </a:solidFill>
          <a:ln w="18000" cap="flat" cmpd="sng">
            <a:solidFill>
              <a:srgbClr val="00A0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A0D7"/>
                </a:solidFill>
                <a:latin typeface="Lato"/>
                <a:ea typeface="Lato"/>
                <a:cs typeface="Lato"/>
                <a:sym typeface="Lato"/>
              </a:rPr>
              <a:t>General signal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8409A2-5824-A94A-9298-C1629135E0AC}"/>
              </a:ext>
            </a:extLst>
          </p:cNvPr>
          <p:cNvGrpSpPr/>
          <p:nvPr/>
        </p:nvGrpSpPr>
        <p:grpSpPr>
          <a:xfrm>
            <a:off x="1025920" y="2377120"/>
            <a:ext cx="117000" cy="295200"/>
            <a:chOff x="1025920" y="2377120"/>
            <a:chExt cx="117000" cy="29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7AAD8A1-65FB-F348-9AA7-E11249E4525B}"/>
                    </a:ext>
                  </a:extLst>
                </p14:cNvPr>
                <p14:cNvContentPartPr/>
                <p14:nvPr/>
              </p14:nvContentPartPr>
              <p14:xfrm>
                <a:off x="1025920" y="2377120"/>
                <a:ext cx="41040" cy="272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7AAD8A1-65FB-F348-9AA7-E11249E4525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10440" y="2361640"/>
                  <a:ext cx="716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0C9CF36-E919-B74E-8B26-5E2334B5DC9D}"/>
                    </a:ext>
                  </a:extLst>
                </p14:cNvPr>
                <p14:cNvContentPartPr/>
                <p14:nvPr/>
              </p14:nvContentPartPr>
              <p14:xfrm>
                <a:off x="1030960" y="2600680"/>
                <a:ext cx="111960" cy="71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0C9CF36-E919-B74E-8B26-5E2334B5DC9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5480" y="2585122"/>
                  <a:ext cx="142560" cy="1023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F97F85-CBBE-9847-BD76-71558D9FB24B}"/>
              </a:ext>
            </a:extLst>
          </p:cNvPr>
          <p:cNvGrpSpPr/>
          <p:nvPr/>
        </p:nvGrpSpPr>
        <p:grpSpPr>
          <a:xfrm>
            <a:off x="430560" y="2059795"/>
            <a:ext cx="1422720" cy="181440"/>
            <a:chOff x="430560" y="2059795"/>
            <a:chExt cx="1422720" cy="18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0D43742-8B32-5D40-8372-97639A5A74C1}"/>
                    </a:ext>
                  </a:extLst>
                </p14:cNvPr>
                <p14:cNvContentPartPr/>
                <p14:nvPr/>
              </p14:nvContentPartPr>
              <p14:xfrm>
                <a:off x="430560" y="2133235"/>
                <a:ext cx="133560" cy="108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0D43742-8B32-5D40-8372-97639A5A74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5080" y="2117755"/>
                  <a:ext cx="164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6C625F9-D1BA-3643-8E3B-FC793DABDB12}"/>
                    </a:ext>
                  </a:extLst>
                </p14:cNvPr>
                <p14:cNvContentPartPr/>
                <p14:nvPr/>
              </p14:nvContentPartPr>
              <p14:xfrm>
                <a:off x="617400" y="2124955"/>
                <a:ext cx="105120" cy="96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6C625F9-D1BA-3643-8E3B-FC793DABDB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1920" y="2109475"/>
                  <a:ext cx="135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ED06B9-20D5-074F-B55D-C5657A5F5437}"/>
                    </a:ext>
                  </a:extLst>
                </p14:cNvPr>
                <p14:cNvContentPartPr/>
                <p14:nvPr/>
              </p14:nvContentPartPr>
              <p14:xfrm>
                <a:off x="759240" y="2142235"/>
                <a:ext cx="14400" cy="59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ED06B9-20D5-074F-B55D-C5657A5F543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4138" y="2126848"/>
                  <a:ext cx="44254" cy="89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8425E4D-002C-0E4A-81AA-85DC296EE15B}"/>
                    </a:ext>
                  </a:extLst>
                </p14:cNvPr>
                <p14:cNvContentPartPr/>
                <p14:nvPr/>
              </p14:nvContentPartPr>
              <p14:xfrm>
                <a:off x="776160" y="2099395"/>
                <a:ext cx="28800" cy="23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8425E4D-002C-0E4A-81AA-85DC296EE15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0484" y="2083915"/>
                  <a:ext cx="59787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2300089-E36F-3F49-B32A-5AA50026CD49}"/>
                    </a:ext>
                  </a:extLst>
                </p14:cNvPr>
                <p14:cNvContentPartPr/>
                <p14:nvPr/>
              </p14:nvContentPartPr>
              <p14:xfrm>
                <a:off x="835560" y="2130355"/>
                <a:ext cx="45720" cy="11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2300089-E36F-3F49-B32A-5AA50026CD4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0080" y="2114875"/>
                  <a:ext cx="763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3E2D290-8AD5-614E-A497-FC0900765EE0}"/>
                    </a:ext>
                  </a:extLst>
                </p14:cNvPr>
                <p14:cNvContentPartPr/>
                <p14:nvPr/>
              </p14:nvContentPartPr>
              <p14:xfrm>
                <a:off x="852840" y="2068075"/>
                <a:ext cx="62640" cy="170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3E2D290-8AD5-614E-A497-FC0900765EE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7360" y="2052595"/>
                  <a:ext cx="93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54D47B1-D10E-784A-B113-07E92E1B2DF1}"/>
                    </a:ext>
                  </a:extLst>
                </p14:cNvPr>
                <p14:cNvContentPartPr/>
                <p14:nvPr/>
              </p14:nvContentPartPr>
              <p14:xfrm>
                <a:off x="991440" y="2068075"/>
                <a:ext cx="54360" cy="156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54D47B1-D10E-784A-B113-07E92E1B2DF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75857" y="2052595"/>
                  <a:ext cx="85164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ED52B12-DC91-C84F-AEE3-FF4C6131AFB0}"/>
                    </a:ext>
                  </a:extLst>
                </p14:cNvPr>
                <p14:cNvContentPartPr/>
                <p14:nvPr/>
              </p14:nvContentPartPr>
              <p14:xfrm>
                <a:off x="1093680" y="2096515"/>
                <a:ext cx="173160" cy="105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ED52B12-DC91-C84F-AEE3-FF4C6131AFB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78200" y="2081035"/>
                  <a:ext cx="203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D31DCB7-0E09-8349-AC59-C71BE8222821}"/>
                    </a:ext>
                  </a:extLst>
                </p14:cNvPr>
                <p14:cNvContentPartPr/>
                <p14:nvPr/>
              </p14:nvContentPartPr>
              <p14:xfrm>
                <a:off x="1303200" y="2119195"/>
                <a:ext cx="108000" cy="93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D31DCB7-0E09-8349-AC59-C71BE822282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87720" y="2103715"/>
                  <a:ext cx="138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60399D6-4AF1-5B4B-8241-EACDDEF7E63B}"/>
                    </a:ext>
                  </a:extLst>
                </p14:cNvPr>
                <p14:cNvContentPartPr/>
                <p14:nvPr/>
              </p14:nvContentPartPr>
              <p14:xfrm>
                <a:off x="1413720" y="2096515"/>
                <a:ext cx="96840" cy="9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60399D6-4AF1-5B4B-8241-EACDDEF7E63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98240" y="2080390"/>
                  <a:ext cx="127440" cy="40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E148DF1-F5E9-084D-93F4-E190708DADF7}"/>
                    </a:ext>
                  </a:extLst>
                </p14:cNvPr>
                <p14:cNvContentPartPr/>
                <p14:nvPr/>
              </p14:nvContentPartPr>
              <p14:xfrm>
                <a:off x="1461960" y="2076715"/>
                <a:ext cx="331920" cy="150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E148DF1-F5E9-084D-93F4-E190708DADF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46480" y="2061272"/>
                  <a:ext cx="362520" cy="181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67859A7-373D-8140-BC27-9C8B234A1C97}"/>
                    </a:ext>
                  </a:extLst>
                </p14:cNvPr>
                <p14:cNvContentPartPr/>
                <p14:nvPr/>
              </p14:nvContentPartPr>
              <p14:xfrm>
                <a:off x="1705680" y="2090755"/>
                <a:ext cx="59760" cy="130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67859A7-373D-8140-BC27-9C8B234A1C9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690200" y="2075275"/>
                  <a:ext cx="90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9E83DAF-13AD-B14F-BC07-FD4BF59FE2D5}"/>
                    </a:ext>
                  </a:extLst>
                </p14:cNvPr>
                <p14:cNvContentPartPr/>
                <p14:nvPr/>
              </p14:nvContentPartPr>
              <p14:xfrm>
                <a:off x="1813320" y="2059795"/>
                <a:ext cx="39960" cy="164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9E83DAF-13AD-B14F-BC07-FD4BF59FE2D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97840" y="2044349"/>
                  <a:ext cx="70560" cy="1950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EF81974-C0F2-DC4A-879B-4841BFF7ECA2}"/>
              </a:ext>
            </a:extLst>
          </p:cNvPr>
          <p:cNvGrpSpPr/>
          <p:nvPr/>
        </p:nvGrpSpPr>
        <p:grpSpPr>
          <a:xfrm>
            <a:off x="521280" y="2819035"/>
            <a:ext cx="682920" cy="190080"/>
            <a:chOff x="521280" y="2819035"/>
            <a:chExt cx="682920" cy="19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45F0E69-0350-6D45-B7A8-37D4700F9263}"/>
                    </a:ext>
                  </a:extLst>
                </p14:cNvPr>
                <p14:cNvContentPartPr/>
                <p14:nvPr/>
              </p14:nvContentPartPr>
              <p14:xfrm>
                <a:off x="521280" y="2895355"/>
                <a:ext cx="68400" cy="113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45F0E69-0350-6D45-B7A8-37D4700F926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5800" y="2879875"/>
                  <a:ext cx="99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99B3C79-714D-5047-BC48-ADD7F4BB05D1}"/>
                    </a:ext>
                  </a:extLst>
                </p14:cNvPr>
                <p14:cNvContentPartPr/>
                <p14:nvPr/>
              </p14:nvContentPartPr>
              <p14:xfrm>
                <a:off x="642960" y="2889955"/>
                <a:ext cx="91080" cy="102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99B3C79-714D-5047-BC48-ADD7F4BB05D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27419" y="2874529"/>
                  <a:ext cx="121801" cy="132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6517D5-F30A-034C-9D80-735A99C8E3C7}"/>
                    </a:ext>
                  </a:extLst>
                </p14:cNvPr>
                <p14:cNvContentPartPr/>
                <p14:nvPr/>
              </p14:nvContentPartPr>
              <p14:xfrm>
                <a:off x="798840" y="2881315"/>
                <a:ext cx="139320" cy="99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6517D5-F30A-034C-9D80-735A99C8E3C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3360" y="2865779"/>
                  <a:ext cx="169920" cy="130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26F3E42-460C-7E41-9DC3-6FCB1C362447}"/>
                    </a:ext>
                  </a:extLst>
                </p14:cNvPr>
                <p14:cNvContentPartPr/>
                <p14:nvPr/>
              </p14:nvContentPartPr>
              <p14:xfrm>
                <a:off x="963000" y="2892835"/>
                <a:ext cx="116640" cy="82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26F3E42-460C-7E41-9DC3-6FCB1C36244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47520" y="2877355"/>
                  <a:ext cx="147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F993A85-8468-5546-9AF4-C12993D04786}"/>
                    </a:ext>
                  </a:extLst>
                </p14:cNvPr>
                <p14:cNvContentPartPr/>
                <p14:nvPr/>
              </p14:nvContentPartPr>
              <p14:xfrm>
                <a:off x="1099080" y="2878435"/>
                <a:ext cx="91080" cy="9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F993A85-8468-5546-9AF4-C12993D0478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83600" y="2862310"/>
                  <a:ext cx="121680" cy="40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E3DF3D7-4B0C-C145-A031-49FF0BCF268C}"/>
                    </a:ext>
                  </a:extLst>
                </p14:cNvPr>
                <p14:cNvContentPartPr/>
                <p14:nvPr/>
              </p14:nvContentPartPr>
              <p14:xfrm>
                <a:off x="1138680" y="2819035"/>
                <a:ext cx="65520" cy="147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E3DF3D7-4B0C-C145-A031-49FF0BCF268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23200" y="2803593"/>
                  <a:ext cx="96120" cy="17812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0525F1-96AB-8046-9055-29941661D38A}"/>
              </a:ext>
            </a:extLst>
          </p:cNvPr>
          <p:cNvGrpSpPr/>
          <p:nvPr/>
        </p:nvGrpSpPr>
        <p:grpSpPr>
          <a:xfrm>
            <a:off x="1365480" y="2875555"/>
            <a:ext cx="238320" cy="11880"/>
            <a:chOff x="1365480" y="2875555"/>
            <a:chExt cx="238320" cy="1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2631DCA-23B1-4E4E-A5D1-07892A29306D}"/>
                    </a:ext>
                  </a:extLst>
                </p14:cNvPr>
                <p14:cNvContentPartPr/>
                <p14:nvPr/>
              </p14:nvContentPartPr>
              <p14:xfrm>
                <a:off x="1365480" y="2881315"/>
                <a:ext cx="74160" cy="6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2631DCA-23B1-4E4E-A5D1-07892A29306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49924" y="2864867"/>
                  <a:ext cx="104909" cy="38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F1554A7-6635-5844-B2D1-6EA8400E470B}"/>
                    </a:ext>
                  </a:extLst>
                </p14:cNvPr>
                <p14:cNvContentPartPr/>
                <p14:nvPr/>
              </p14:nvContentPartPr>
              <p14:xfrm>
                <a:off x="1498680" y="2875555"/>
                <a:ext cx="105120" cy="3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F1554A7-6635-5844-B2D1-6EA8400E470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83253" y="2860075"/>
                  <a:ext cx="135616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8BB70D7-EFD7-BC49-BCED-AA594317BC6C}"/>
              </a:ext>
            </a:extLst>
          </p:cNvPr>
          <p:cNvGrpSpPr/>
          <p:nvPr/>
        </p:nvGrpSpPr>
        <p:grpSpPr>
          <a:xfrm>
            <a:off x="1121760" y="3164635"/>
            <a:ext cx="82440" cy="414000"/>
            <a:chOff x="1121760" y="3164635"/>
            <a:chExt cx="82440" cy="41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65270CC-3F63-9949-A810-FC0B8ABA57D4}"/>
                    </a:ext>
                  </a:extLst>
                </p14:cNvPr>
                <p14:cNvContentPartPr/>
                <p14:nvPr/>
              </p14:nvContentPartPr>
              <p14:xfrm>
                <a:off x="1136160" y="3164635"/>
                <a:ext cx="28800" cy="414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65270CC-3F63-9949-A810-FC0B8ABA57D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20680" y="3149155"/>
                  <a:ext cx="594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2DDEAD-8F86-664F-977A-4BD8FD67744E}"/>
                    </a:ext>
                  </a:extLst>
                </p14:cNvPr>
                <p14:cNvContentPartPr/>
                <p14:nvPr/>
              </p14:nvContentPartPr>
              <p14:xfrm>
                <a:off x="1121760" y="3515995"/>
                <a:ext cx="82440" cy="56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2DDEAD-8F86-664F-977A-4BD8FD67744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06280" y="3500515"/>
                  <a:ext cx="11304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87C6E04-23A5-0445-8D29-5574CD787333}"/>
              </a:ext>
            </a:extLst>
          </p:cNvPr>
          <p:cNvGrpSpPr/>
          <p:nvPr/>
        </p:nvGrpSpPr>
        <p:grpSpPr>
          <a:xfrm>
            <a:off x="427680" y="3683035"/>
            <a:ext cx="1550160" cy="292320"/>
            <a:chOff x="427680" y="3683035"/>
            <a:chExt cx="1550160" cy="29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27F856-0A7C-9944-BC72-EE9DDAC1CADB}"/>
                    </a:ext>
                  </a:extLst>
                </p14:cNvPr>
                <p14:cNvContentPartPr/>
                <p14:nvPr/>
              </p14:nvContentPartPr>
              <p14:xfrm>
                <a:off x="427680" y="3751075"/>
                <a:ext cx="119520" cy="133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27F856-0A7C-9944-BC72-EE9DDAC1CAD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12200" y="3735595"/>
                  <a:ext cx="150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09351AC-4F53-D14F-8CEB-6FCB8C077AC5}"/>
                    </a:ext>
                  </a:extLst>
                </p14:cNvPr>
                <p14:cNvContentPartPr/>
                <p14:nvPr/>
              </p14:nvContentPartPr>
              <p14:xfrm>
                <a:off x="586440" y="3805075"/>
                <a:ext cx="9000" cy="56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09351AC-4F53-D14F-8CEB-6FCB8C077AC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0960" y="3789692"/>
                  <a:ext cx="39600" cy="87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1251050-A73C-CB4C-B299-502AB634ACCE}"/>
                    </a:ext>
                  </a:extLst>
                </p14:cNvPr>
                <p14:cNvContentPartPr/>
                <p14:nvPr/>
              </p14:nvContentPartPr>
              <p14:xfrm>
                <a:off x="583560" y="3738475"/>
                <a:ext cx="9000" cy="27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1251050-A73C-CB4C-B299-502AB634ACC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8080" y="3722995"/>
                  <a:ext cx="39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8A17D02-558D-9448-AC4C-A8A0FA48D759}"/>
                    </a:ext>
                  </a:extLst>
                </p14:cNvPr>
                <p14:cNvContentPartPr/>
                <p14:nvPr/>
              </p14:nvContentPartPr>
              <p14:xfrm>
                <a:off x="659880" y="3760075"/>
                <a:ext cx="244080" cy="215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8A17D02-558D-9448-AC4C-A8A0FA48D75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44400" y="3744621"/>
                  <a:ext cx="274680" cy="2458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D73FD14-6C62-6743-B0E1-5B71C7E09AA6}"/>
                    </a:ext>
                  </a:extLst>
                </p14:cNvPr>
                <p14:cNvContentPartPr/>
                <p14:nvPr/>
              </p14:nvContentPartPr>
              <p14:xfrm>
                <a:off x="948960" y="3708595"/>
                <a:ext cx="150480" cy="159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D73FD14-6C62-6743-B0E1-5B71C7E09AA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33480" y="3693115"/>
                  <a:ext cx="181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3A8BB6C-70E1-A941-BBFF-7F7150A3E3BD}"/>
                    </a:ext>
                  </a:extLst>
                </p14:cNvPr>
                <p14:cNvContentPartPr/>
                <p14:nvPr/>
              </p14:nvContentPartPr>
              <p14:xfrm>
                <a:off x="1164240" y="3691675"/>
                <a:ext cx="54360" cy="162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3A8BB6C-70E1-A941-BBFF-7F7150A3E3B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48657" y="3676161"/>
                  <a:ext cx="85164" cy="1926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C880E6C-38D1-AA4D-ADC2-9E37885A9935}"/>
                    </a:ext>
                  </a:extLst>
                </p14:cNvPr>
                <p14:cNvContentPartPr/>
                <p14:nvPr/>
              </p14:nvContentPartPr>
              <p14:xfrm>
                <a:off x="1266480" y="3739915"/>
                <a:ext cx="147600" cy="105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C880E6C-38D1-AA4D-ADC2-9E37885A993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251000" y="3724488"/>
                  <a:ext cx="178200" cy="13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B2412E1-59D3-D14C-B859-AA8DC9A6EE55}"/>
                    </a:ext>
                  </a:extLst>
                </p14:cNvPr>
                <p14:cNvContentPartPr/>
                <p14:nvPr/>
              </p14:nvContentPartPr>
              <p14:xfrm>
                <a:off x="1447560" y="3751435"/>
                <a:ext cx="105120" cy="87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B2412E1-59D3-D14C-B859-AA8DC9A6EE5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432080" y="3735955"/>
                  <a:ext cx="135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5D74B6B-A465-B34A-AA4E-253CA09A56E3}"/>
                    </a:ext>
                  </a:extLst>
                </p14:cNvPr>
                <p14:cNvContentPartPr/>
                <p14:nvPr/>
              </p14:nvContentPartPr>
              <p14:xfrm>
                <a:off x="1546920" y="3739915"/>
                <a:ext cx="77040" cy="11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5D74B6B-A465-B34A-AA4E-253CA09A56E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531440" y="3724904"/>
                  <a:ext cx="107640" cy="411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D42934B-22E8-7047-AFC5-8DE0286095E8}"/>
                    </a:ext>
                  </a:extLst>
                </p14:cNvPr>
                <p14:cNvContentPartPr/>
                <p14:nvPr/>
              </p14:nvContentPartPr>
              <p14:xfrm>
                <a:off x="1589400" y="3708595"/>
                <a:ext cx="295200" cy="139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D42934B-22E8-7047-AFC5-8DE0286095E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573920" y="3693075"/>
                  <a:ext cx="325800" cy="169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CF990B5-9616-6D46-96C7-29E90EA479AE}"/>
                    </a:ext>
                  </a:extLst>
                </p14:cNvPr>
                <p14:cNvContentPartPr/>
                <p14:nvPr/>
              </p14:nvContentPartPr>
              <p14:xfrm>
                <a:off x="1813320" y="3745675"/>
                <a:ext cx="54360" cy="119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CF990B5-9616-6D46-96C7-29E90EA479A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797840" y="3730195"/>
                  <a:ext cx="84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1A90F3E-E1DC-444E-8D21-D40A489F90BD}"/>
                    </a:ext>
                  </a:extLst>
                </p14:cNvPr>
                <p14:cNvContentPartPr/>
                <p14:nvPr/>
              </p14:nvContentPartPr>
              <p14:xfrm>
                <a:off x="1920960" y="3683035"/>
                <a:ext cx="56880" cy="195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1A90F3E-E1DC-444E-8D21-D40A489F90B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905577" y="3667555"/>
                  <a:ext cx="87288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5B2BBA8-1A9F-7447-9563-2CC19625E2A6}"/>
              </a:ext>
            </a:extLst>
          </p:cNvPr>
          <p:cNvGrpSpPr/>
          <p:nvPr/>
        </p:nvGrpSpPr>
        <p:grpSpPr>
          <a:xfrm>
            <a:off x="7244756" y="2041041"/>
            <a:ext cx="1207080" cy="716760"/>
            <a:chOff x="7244756" y="2041041"/>
            <a:chExt cx="1207080" cy="71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CD38E05-A425-474E-B799-979AD545725E}"/>
                    </a:ext>
                  </a:extLst>
                </p14:cNvPr>
                <p14:cNvContentPartPr/>
                <p14:nvPr/>
              </p14:nvContentPartPr>
              <p14:xfrm>
                <a:off x="7244756" y="2110161"/>
                <a:ext cx="175680" cy="135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CD38E05-A425-474E-B799-979AD545725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229276" y="2094722"/>
                  <a:ext cx="206280" cy="1655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6BF48C8-A293-E84F-A39A-F5ED8DF557EF}"/>
                    </a:ext>
                  </a:extLst>
                </p14:cNvPr>
                <p14:cNvContentPartPr/>
                <p14:nvPr/>
              </p14:nvContentPartPr>
              <p14:xfrm>
                <a:off x="7451396" y="2124561"/>
                <a:ext cx="96480" cy="1004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6BF48C8-A293-E84F-A39A-F5ED8DF557E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35916" y="2109081"/>
                  <a:ext cx="127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A87BDA4-5EE3-8646-A523-3E527E48D388}"/>
                    </a:ext>
                  </a:extLst>
                </p14:cNvPr>
                <p14:cNvContentPartPr/>
                <p14:nvPr/>
              </p14:nvContentPartPr>
              <p14:xfrm>
                <a:off x="7578836" y="2145441"/>
                <a:ext cx="15120" cy="525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A87BDA4-5EE3-8646-A523-3E527E48D38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562978" y="2129961"/>
                  <a:ext cx="46466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47B4292-1582-E847-82DB-1CB4355BEFBB}"/>
                    </a:ext>
                  </a:extLst>
                </p14:cNvPr>
                <p14:cNvContentPartPr/>
                <p14:nvPr/>
              </p14:nvContentPartPr>
              <p14:xfrm>
                <a:off x="7574516" y="2075601"/>
                <a:ext cx="19080" cy="28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47B4292-1582-E847-82DB-1CB4355BEFB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559036" y="2060121"/>
                  <a:ext cx="49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914D059-FFA0-4A4C-AC28-A08F166F207D}"/>
                    </a:ext>
                  </a:extLst>
                </p14:cNvPr>
                <p14:cNvContentPartPr/>
                <p14:nvPr/>
              </p14:nvContentPartPr>
              <p14:xfrm>
                <a:off x="7610156" y="2131041"/>
                <a:ext cx="71280" cy="25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914D059-FFA0-4A4C-AC28-A08F166F207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594676" y="2115561"/>
                  <a:ext cx="1018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C13F36C-5632-C540-B78A-0C845F0382FF}"/>
                    </a:ext>
                  </a:extLst>
                </p14:cNvPr>
                <p14:cNvContentPartPr/>
                <p14:nvPr/>
              </p14:nvContentPartPr>
              <p14:xfrm>
                <a:off x="7641476" y="2086041"/>
                <a:ext cx="52560" cy="143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C13F36C-5632-C540-B78A-0C845F0382F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625996" y="2070561"/>
                  <a:ext cx="83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E535081-74BC-C646-97FD-7D7357260DE8}"/>
                    </a:ext>
                  </a:extLst>
                </p14:cNvPr>
                <p14:cNvContentPartPr/>
                <p14:nvPr/>
              </p14:nvContentPartPr>
              <p14:xfrm>
                <a:off x="7739396" y="2055801"/>
                <a:ext cx="63000" cy="1569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E535081-74BC-C646-97FD-7D7357260DE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723916" y="2040285"/>
                  <a:ext cx="93600" cy="1876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C16BB64-D9F6-D840-BB72-F05148A6B250}"/>
                    </a:ext>
                  </a:extLst>
                </p14:cNvPr>
                <p14:cNvContentPartPr/>
                <p14:nvPr/>
              </p14:nvContentPartPr>
              <p14:xfrm>
                <a:off x="7822916" y="2095401"/>
                <a:ext cx="142200" cy="102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C16BB64-D9F6-D840-BB72-F05148A6B25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807436" y="2079921"/>
                  <a:ext cx="172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B4DCC94-3AA6-964F-A1D3-2E43B86185E0}"/>
                    </a:ext>
                  </a:extLst>
                </p14:cNvPr>
                <p14:cNvContentPartPr/>
                <p14:nvPr/>
              </p14:nvContentPartPr>
              <p14:xfrm>
                <a:off x="7994276" y="2105841"/>
                <a:ext cx="83880" cy="860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B4DCC94-3AA6-964F-A1D3-2E43B86185E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978796" y="2090296"/>
                  <a:ext cx="114480" cy="116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6EA508A-14DF-8647-80F8-69A6ECFBB565}"/>
                    </a:ext>
                  </a:extLst>
                </p14:cNvPr>
                <p14:cNvContentPartPr/>
                <p14:nvPr/>
              </p14:nvContentPartPr>
              <p14:xfrm>
                <a:off x="8088236" y="2095401"/>
                <a:ext cx="69120" cy="12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6EA508A-14DF-8647-80F8-69A6ECFBB56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072836" y="2079921"/>
                  <a:ext cx="99561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21192F9-31A3-2A4F-9987-79C4C4C27EF8}"/>
                    </a:ext>
                  </a:extLst>
                </p14:cNvPr>
                <p14:cNvContentPartPr/>
                <p14:nvPr/>
              </p14:nvContentPartPr>
              <p14:xfrm>
                <a:off x="8111276" y="2076681"/>
                <a:ext cx="192240" cy="127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21192F9-31A3-2A4F-9987-79C4C4C27EF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095796" y="2061157"/>
                  <a:ext cx="222840" cy="158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AFD570A-F3EF-C343-A53E-663122F3950B}"/>
                    </a:ext>
                  </a:extLst>
                </p14:cNvPr>
                <p14:cNvContentPartPr/>
                <p14:nvPr/>
              </p14:nvContentPartPr>
              <p14:xfrm>
                <a:off x="8271836" y="2099721"/>
                <a:ext cx="92160" cy="86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AFD570A-F3EF-C343-A53E-663122F3950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256356" y="2084305"/>
                  <a:ext cx="122760" cy="1172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A36FC7A-9554-3B42-90AD-AEEE1954F4B2}"/>
                    </a:ext>
                  </a:extLst>
                </p14:cNvPr>
                <p14:cNvContentPartPr/>
                <p14:nvPr/>
              </p14:nvContentPartPr>
              <p14:xfrm>
                <a:off x="8309276" y="2103681"/>
                <a:ext cx="39960" cy="100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A36FC7A-9554-3B42-90AD-AEEE1954F4B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93796" y="2088201"/>
                  <a:ext cx="70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F848362-EBAB-E940-9C48-E4DA4BB8085F}"/>
                    </a:ext>
                  </a:extLst>
                </p14:cNvPr>
                <p14:cNvContentPartPr/>
                <p14:nvPr/>
              </p14:nvContentPartPr>
              <p14:xfrm>
                <a:off x="8409716" y="2041041"/>
                <a:ext cx="42120" cy="165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F848362-EBAB-E940-9C48-E4DA4BB8085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394236" y="2025561"/>
                  <a:ext cx="72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FD6F0F2-38BA-B942-9EE1-DD6B0988141C}"/>
                    </a:ext>
                  </a:extLst>
                </p14:cNvPr>
                <p14:cNvContentPartPr/>
                <p14:nvPr/>
              </p14:nvContentPartPr>
              <p14:xfrm>
                <a:off x="7841996" y="2266761"/>
                <a:ext cx="16920" cy="4910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FD6F0F2-38BA-B942-9EE1-DD6B0988141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826516" y="2251281"/>
                  <a:ext cx="47520" cy="52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B9A55046-8B3B-BD40-BB96-948EB3778078}"/>
                  </a:ext>
                </a:extLst>
              </p14:cNvPr>
              <p14:cNvContentPartPr/>
              <p14:nvPr/>
            </p14:nvContentPartPr>
            <p14:xfrm>
              <a:off x="7817343" y="2691640"/>
              <a:ext cx="102960" cy="716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B9A55046-8B3B-BD40-BB96-948EB3778078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801863" y="2676160"/>
                <a:ext cx="13356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4F5F2A8-0205-6C41-A6C4-CC0F4A5FB9C2}"/>
              </a:ext>
            </a:extLst>
          </p:cNvPr>
          <p:cNvGrpSpPr/>
          <p:nvPr/>
        </p:nvGrpSpPr>
        <p:grpSpPr>
          <a:xfrm>
            <a:off x="7329903" y="2877760"/>
            <a:ext cx="799920" cy="140760"/>
            <a:chOff x="7329903" y="2877760"/>
            <a:chExt cx="799920" cy="14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BCA5003-9E3C-C74D-8280-6C96EB79C8D0}"/>
                    </a:ext>
                  </a:extLst>
                </p14:cNvPr>
                <p14:cNvContentPartPr/>
                <p14:nvPr/>
              </p14:nvContentPartPr>
              <p14:xfrm>
                <a:off x="7329903" y="2934640"/>
                <a:ext cx="61200" cy="83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BCA5003-9E3C-C74D-8280-6C96EB79C8D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14423" y="2919160"/>
                  <a:ext cx="918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FC8475F-7BB3-8040-A907-2CA61E3D6B9D}"/>
                    </a:ext>
                  </a:extLst>
                </p14:cNvPr>
                <p14:cNvContentPartPr/>
                <p14:nvPr/>
              </p14:nvContentPartPr>
              <p14:xfrm>
                <a:off x="7418103" y="2936440"/>
                <a:ext cx="60840" cy="694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FC8475F-7BB3-8040-A907-2CA61E3D6B9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402623" y="2920960"/>
                  <a:ext cx="91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5528A79-7A42-224A-89BE-D9436E7EF050}"/>
                    </a:ext>
                  </a:extLst>
                </p14:cNvPr>
                <p14:cNvContentPartPr/>
                <p14:nvPr/>
              </p14:nvContentPartPr>
              <p14:xfrm>
                <a:off x="7522503" y="2926000"/>
                <a:ext cx="98640" cy="795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5528A79-7A42-224A-89BE-D9436E7EF05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507023" y="2910590"/>
                  <a:ext cx="12924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B6300C4-BCAC-9F44-A3F9-AF489C062CF3}"/>
                    </a:ext>
                  </a:extLst>
                </p14:cNvPr>
                <p14:cNvContentPartPr/>
                <p14:nvPr/>
              </p14:nvContentPartPr>
              <p14:xfrm>
                <a:off x="7652103" y="2921680"/>
                <a:ext cx="92520" cy="648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B6300C4-BCAC-9F44-A3F9-AF489C062CF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636563" y="2906200"/>
                  <a:ext cx="123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9A2F186-C367-FA49-90E0-80530102453B}"/>
                    </a:ext>
                  </a:extLst>
                </p14:cNvPr>
                <p14:cNvContentPartPr/>
                <p14:nvPr/>
              </p14:nvContentPartPr>
              <p14:xfrm>
                <a:off x="7756863" y="2917720"/>
                <a:ext cx="63000" cy="64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9A2F186-C367-FA49-90E0-80530102453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741471" y="2903055"/>
                  <a:ext cx="93426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C49B841-6407-F244-ACAD-16742914F451}"/>
                    </a:ext>
                  </a:extLst>
                </p14:cNvPr>
                <p14:cNvContentPartPr/>
                <p14:nvPr/>
              </p14:nvContentPartPr>
              <p14:xfrm>
                <a:off x="7783863" y="2877760"/>
                <a:ext cx="59040" cy="1177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C49B841-6407-F244-ACAD-16742914F45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68383" y="2862233"/>
                  <a:ext cx="89640" cy="148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D985429-CB8C-AB4D-BEBE-850AFAADC460}"/>
                    </a:ext>
                  </a:extLst>
                </p14:cNvPr>
                <p14:cNvContentPartPr/>
                <p14:nvPr/>
              </p14:nvContentPartPr>
              <p14:xfrm>
                <a:off x="7930383" y="2926000"/>
                <a:ext cx="69480" cy="6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D985429-CB8C-AB4D-BEBE-850AFAADC46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14903" y="2911335"/>
                  <a:ext cx="100080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48CBBD6-8B4B-1443-9B1F-CA771E47B979}"/>
                    </a:ext>
                  </a:extLst>
                </p14:cNvPr>
                <p14:cNvContentPartPr/>
                <p14:nvPr/>
              </p14:nvContentPartPr>
              <p14:xfrm>
                <a:off x="7959903" y="2896480"/>
                <a:ext cx="23400" cy="1029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48CBBD6-8B4B-1443-9B1F-CA771E47B97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44423" y="2881000"/>
                  <a:ext cx="54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FEB79D1-8855-F345-8AA4-3D753E8ED384}"/>
                    </a:ext>
                  </a:extLst>
                </p14:cNvPr>
                <p14:cNvContentPartPr/>
                <p14:nvPr/>
              </p14:nvContentPartPr>
              <p14:xfrm>
                <a:off x="8045583" y="2915560"/>
                <a:ext cx="84240" cy="12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FEB79D1-8855-F345-8AA4-3D753E8ED38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30037" y="2900080"/>
                  <a:ext cx="114971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BCF4C61-B456-254F-8372-ABCF0496D26D}"/>
                    </a:ext>
                  </a:extLst>
                </p14:cNvPr>
                <p14:cNvContentPartPr/>
                <p14:nvPr/>
              </p14:nvContentPartPr>
              <p14:xfrm>
                <a:off x="8093823" y="2882080"/>
                <a:ext cx="19080" cy="111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BCF4C61-B456-254F-8372-ABCF0496D26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078630" y="2866550"/>
                  <a:ext cx="49113" cy="14193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E8DCD1A-05E0-A04C-93FC-441180DB4C60}"/>
              </a:ext>
            </a:extLst>
          </p:cNvPr>
          <p:cNvGrpSpPr/>
          <p:nvPr/>
        </p:nvGrpSpPr>
        <p:grpSpPr>
          <a:xfrm>
            <a:off x="7342503" y="3110320"/>
            <a:ext cx="1283400" cy="764280"/>
            <a:chOff x="7342503" y="3110320"/>
            <a:chExt cx="1283400" cy="76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B7B831D-357B-174E-A1DD-3E77118D8302}"/>
                    </a:ext>
                  </a:extLst>
                </p14:cNvPr>
                <p14:cNvContentPartPr/>
                <p14:nvPr/>
              </p14:nvContentPartPr>
              <p14:xfrm>
                <a:off x="7867743" y="3110320"/>
                <a:ext cx="25560" cy="4903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B7B831D-357B-174E-A1DD-3E77118D830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52263" y="3094840"/>
                  <a:ext cx="561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7DE2F8F-F776-344B-9585-82BBB13CB4BF}"/>
                    </a:ext>
                  </a:extLst>
                </p14:cNvPr>
                <p14:cNvContentPartPr/>
                <p14:nvPr/>
              </p14:nvContentPartPr>
              <p14:xfrm>
                <a:off x="7869903" y="3553840"/>
                <a:ext cx="63000" cy="421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7DE2F8F-F776-344B-9585-82BBB13CB4B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854511" y="3538360"/>
                  <a:ext cx="93426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2CC19C6-A2A7-994E-A473-98849B0CC886}"/>
                    </a:ext>
                  </a:extLst>
                </p14:cNvPr>
                <p14:cNvContentPartPr/>
                <p14:nvPr/>
              </p14:nvContentPartPr>
              <p14:xfrm>
                <a:off x="7342503" y="3679840"/>
                <a:ext cx="84240" cy="964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2CC19C6-A2A7-994E-A473-98849B0CC88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327023" y="3664360"/>
                  <a:ext cx="114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0EDCF1E-76D4-824E-B281-6B940CFC72CF}"/>
                    </a:ext>
                  </a:extLst>
                </p14:cNvPr>
                <p14:cNvContentPartPr/>
                <p14:nvPr/>
              </p14:nvContentPartPr>
              <p14:xfrm>
                <a:off x="7445103" y="3725560"/>
                <a:ext cx="6480" cy="44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0EDCF1E-76D4-824E-B281-6B940CFC72C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429623" y="3710080"/>
                  <a:ext cx="37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A63A756-8AA3-2B42-A532-22B816E40010}"/>
                    </a:ext>
                  </a:extLst>
                </p14:cNvPr>
                <p14:cNvContentPartPr/>
                <p14:nvPr/>
              </p14:nvContentPartPr>
              <p14:xfrm>
                <a:off x="7451223" y="3671200"/>
                <a:ext cx="8640" cy="234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A63A756-8AA3-2B42-A532-22B816E4001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436362" y="3655720"/>
                  <a:ext cx="38016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47FBF9A-3D58-824F-8116-4489C7E2B0CA}"/>
                    </a:ext>
                  </a:extLst>
                </p14:cNvPr>
                <p14:cNvContentPartPr/>
                <p14:nvPr/>
              </p14:nvContentPartPr>
              <p14:xfrm>
                <a:off x="7501263" y="3694240"/>
                <a:ext cx="203400" cy="180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47FBF9A-3D58-824F-8116-4489C7E2B0C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485783" y="3678760"/>
                  <a:ext cx="234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6FF463C-4CCD-AA42-8C56-05A2C9ED53DC}"/>
                    </a:ext>
                  </a:extLst>
                </p14:cNvPr>
                <p14:cNvContentPartPr/>
                <p14:nvPr/>
              </p14:nvContentPartPr>
              <p14:xfrm>
                <a:off x="7735983" y="3710800"/>
                <a:ext cx="61200" cy="612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6FF463C-4CCD-AA42-8C56-05A2C9ED53D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20503" y="3695228"/>
                  <a:ext cx="91800" cy="91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E7132BF-97E5-724B-B6B5-CD91BB91C108}"/>
                    </a:ext>
                  </a:extLst>
                </p14:cNvPr>
                <p14:cNvContentPartPr/>
                <p14:nvPr/>
              </p14:nvContentPartPr>
              <p14:xfrm>
                <a:off x="7821663" y="3641680"/>
                <a:ext cx="31680" cy="1321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E7132BF-97E5-724B-B6B5-CD91BB91C10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806183" y="3626200"/>
                  <a:ext cx="62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EFE65AA-63D4-5B4F-B663-0464347FEFDF}"/>
                    </a:ext>
                  </a:extLst>
                </p14:cNvPr>
                <p14:cNvContentPartPr/>
                <p14:nvPr/>
              </p14:nvContentPartPr>
              <p14:xfrm>
                <a:off x="7919943" y="3643840"/>
                <a:ext cx="54720" cy="1447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EFE65AA-63D4-5B4F-B663-0464347FEFD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904463" y="3628360"/>
                  <a:ext cx="85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E324F57-214D-0A4D-8B6F-6F1C8B1D00CF}"/>
                    </a:ext>
                  </a:extLst>
                </p14:cNvPr>
                <p14:cNvContentPartPr/>
                <p14:nvPr/>
              </p14:nvContentPartPr>
              <p14:xfrm>
                <a:off x="8024703" y="3689920"/>
                <a:ext cx="134280" cy="86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E324F57-214D-0A4D-8B6F-6F1C8B1D00C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009223" y="3674440"/>
                  <a:ext cx="164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F9D2958-BB03-8248-AE35-633CC1A47CCE}"/>
                    </a:ext>
                  </a:extLst>
                </p14:cNvPr>
                <p14:cNvContentPartPr/>
                <p14:nvPr/>
              </p14:nvContentPartPr>
              <p14:xfrm>
                <a:off x="8177343" y="3708640"/>
                <a:ext cx="75600" cy="59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F9D2958-BB03-8248-AE35-633CC1A47CC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161863" y="3693160"/>
                  <a:ext cx="106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B9C8705-1F96-614E-B807-F44463413D13}"/>
                    </a:ext>
                  </a:extLst>
                </p14:cNvPr>
                <p14:cNvContentPartPr/>
                <p14:nvPr/>
              </p14:nvContentPartPr>
              <p14:xfrm>
                <a:off x="8259063" y="3694240"/>
                <a:ext cx="65160" cy="108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B9C8705-1F96-614E-B807-F44463413D1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243583" y="3678760"/>
                  <a:ext cx="95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A1FA05B-0E23-AE40-AB51-19A3DE9DC68A}"/>
                    </a:ext>
                  </a:extLst>
                </p14:cNvPr>
                <p14:cNvContentPartPr/>
                <p14:nvPr/>
              </p14:nvContentPartPr>
              <p14:xfrm>
                <a:off x="8290383" y="3658600"/>
                <a:ext cx="15120" cy="1238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A1FA05B-0E23-AE40-AB51-19A3DE9DC68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274903" y="3643120"/>
                  <a:ext cx="45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E215A26-0D34-6F4E-B9B4-FE2164F6131C}"/>
                    </a:ext>
                  </a:extLst>
                </p14:cNvPr>
                <p14:cNvContentPartPr/>
                <p14:nvPr/>
              </p14:nvContentPartPr>
              <p14:xfrm>
                <a:off x="8338623" y="3696040"/>
                <a:ext cx="180360" cy="903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E215A26-0D34-6F4E-B9B4-FE2164F6131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323143" y="3680560"/>
                  <a:ext cx="210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97E17F8-6BDD-AA49-AC03-A31B0B970CF1}"/>
                    </a:ext>
                  </a:extLst>
                </p14:cNvPr>
                <p14:cNvContentPartPr/>
                <p14:nvPr/>
              </p14:nvContentPartPr>
              <p14:xfrm>
                <a:off x="8471103" y="3702520"/>
                <a:ext cx="37440" cy="882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97E17F8-6BDD-AA49-AC03-A31B0B970CF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455623" y="3687103"/>
                  <a:ext cx="68040" cy="11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CB0BF30-5B99-D54B-A749-7BCFC5B0B1AE}"/>
                    </a:ext>
                  </a:extLst>
                </p14:cNvPr>
                <p14:cNvContentPartPr/>
                <p14:nvPr/>
              </p14:nvContentPartPr>
              <p14:xfrm>
                <a:off x="8577303" y="3633400"/>
                <a:ext cx="48600" cy="176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CB0BF30-5B99-D54B-A749-7BCFC5B0B1A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61823" y="3617920"/>
                  <a:ext cx="7920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A479927-DDB5-0641-AF81-9CBD001419A5}"/>
              </a:ext>
            </a:extLst>
          </p:cNvPr>
          <p:cNvGrpSpPr/>
          <p:nvPr/>
        </p:nvGrpSpPr>
        <p:grpSpPr>
          <a:xfrm>
            <a:off x="1777960" y="2931160"/>
            <a:ext cx="1692477" cy="1340270"/>
            <a:chOff x="1777960" y="2931160"/>
            <a:chExt cx="1692477" cy="134027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BA5B283-A754-6D43-9A30-588E492298DB}"/>
                    </a:ext>
                  </a:extLst>
                </p14:cNvPr>
                <p14:cNvContentPartPr/>
                <p14:nvPr/>
              </p14:nvContentPartPr>
              <p14:xfrm>
                <a:off x="1777960" y="2931160"/>
                <a:ext cx="599760" cy="934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BA5B283-A754-6D43-9A30-588E492298D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762480" y="2915680"/>
                  <a:ext cx="630360" cy="9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D588608-E1D9-094E-B612-84AC05D6DCE5}"/>
                    </a:ext>
                  </a:extLst>
                </p14:cNvPr>
                <p14:cNvContentPartPr/>
                <p14:nvPr/>
              </p14:nvContentPartPr>
              <p14:xfrm>
                <a:off x="2311120" y="3743680"/>
                <a:ext cx="96840" cy="117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D588608-E1D9-094E-B612-84AC05D6DCE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295640" y="3728152"/>
                  <a:ext cx="127440" cy="148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D3D4E8C-19F1-6844-8C02-75723A886227}"/>
                    </a:ext>
                  </a:extLst>
                </p14:cNvPr>
                <p14:cNvContentPartPr/>
                <p14:nvPr/>
              </p14:nvContentPartPr>
              <p14:xfrm>
                <a:off x="2339317" y="3940950"/>
                <a:ext cx="9720" cy="5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D3D4E8C-19F1-6844-8C02-75723A88622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323837" y="3925470"/>
                  <a:ext cx="40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99DED4D-731C-6E40-8B64-9C1E1C73A575}"/>
                    </a:ext>
                  </a:extLst>
                </p14:cNvPr>
                <p14:cNvContentPartPr/>
                <p14:nvPr/>
              </p14:nvContentPartPr>
              <p14:xfrm>
                <a:off x="2402317" y="3915030"/>
                <a:ext cx="42480" cy="145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99DED4D-731C-6E40-8B64-9C1E1C73A57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386837" y="3899550"/>
                  <a:ext cx="73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2F74A0-E58C-FA43-B48F-16C3860A6E9F}"/>
                    </a:ext>
                  </a:extLst>
                </p14:cNvPr>
                <p14:cNvContentPartPr/>
                <p14:nvPr/>
              </p14:nvContentPartPr>
              <p14:xfrm>
                <a:off x="2329957" y="3980550"/>
                <a:ext cx="16920" cy="61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2F74A0-E58C-FA43-B48F-16C3860A6E9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314477" y="3965070"/>
                  <a:ext cx="475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C2B6DC3-69DA-9349-BD1F-65AC89359DAB}"/>
                    </a:ext>
                  </a:extLst>
                </p14:cNvPr>
                <p14:cNvContentPartPr/>
                <p14:nvPr/>
              </p14:nvContentPartPr>
              <p14:xfrm>
                <a:off x="2369557" y="3980550"/>
                <a:ext cx="75240" cy="2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C2B6DC3-69DA-9349-BD1F-65AC89359DA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354077" y="3962859"/>
                  <a:ext cx="105840" cy="37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D043892-077D-0541-B258-13A5A98DC3F8}"/>
                    </a:ext>
                  </a:extLst>
                </p14:cNvPr>
                <p14:cNvContentPartPr/>
                <p14:nvPr/>
              </p14:nvContentPartPr>
              <p14:xfrm>
                <a:off x="2528677" y="3954990"/>
                <a:ext cx="35640" cy="79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D043892-077D-0541-B258-13A5A98DC3F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513197" y="3939579"/>
                  <a:ext cx="66240" cy="1103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3404AA-D561-2247-BC65-D2EDB46C1E63}"/>
                    </a:ext>
                  </a:extLst>
                </p14:cNvPr>
                <p14:cNvContentPartPr/>
                <p14:nvPr/>
              </p14:nvContentPartPr>
              <p14:xfrm>
                <a:off x="2587357" y="3962190"/>
                <a:ext cx="63720" cy="58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E3404AA-D561-2247-BC65-D2EDB46C1E6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571789" y="3946710"/>
                  <a:ext cx="94494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DDCE51-E3E4-7842-B0CC-4293781A7FD6}"/>
                    </a:ext>
                  </a:extLst>
                </p14:cNvPr>
                <p14:cNvContentPartPr/>
                <p14:nvPr/>
              </p14:nvContentPartPr>
              <p14:xfrm>
                <a:off x="2688157" y="3938430"/>
                <a:ext cx="89280" cy="79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DDCE51-E3E4-7842-B0CC-4293781A7FD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672677" y="3922950"/>
                  <a:ext cx="119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B97DB99-73CC-6648-85C4-818E10F932AC}"/>
                    </a:ext>
                  </a:extLst>
                </p14:cNvPr>
                <p14:cNvContentPartPr/>
                <p14:nvPr/>
              </p14:nvContentPartPr>
              <p14:xfrm>
                <a:off x="2791117" y="3943110"/>
                <a:ext cx="79920" cy="63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B97DB99-73CC-6648-85C4-818E10F932A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775637" y="3927542"/>
                  <a:ext cx="110520" cy="94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045122-2753-B54D-B379-D4505E0ED668}"/>
                    </a:ext>
                  </a:extLst>
                </p14:cNvPr>
                <p14:cNvContentPartPr/>
                <p14:nvPr/>
              </p14:nvContentPartPr>
              <p14:xfrm>
                <a:off x="2884717" y="3922230"/>
                <a:ext cx="84600" cy="2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045122-2753-B54D-B379-D4505E0ED66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869237" y="3906750"/>
                  <a:ext cx="115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2A1FEF5-E410-644A-804F-7B244C9992F2}"/>
                    </a:ext>
                  </a:extLst>
                </p14:cNvPr>
                <p14:cNvContentPartPr/>
                <p14:nvPr/>
              </p14:nvContentPartPr>
              <p14:xfrm>
                <a:off x="2912797" y="3900990"/>
                <a:ext cx="47160" cy="105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2A1FEF5-E410-644A-804F-7B244C9992F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897317" y="3885457"/>
                  <a:ext cx="77760" cy="1365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FF8235E-9F71-AC4F-95A7-3EF6D50EA9A9}"/>
                    </a:ext>
                  </a:extLst>
                </p14:cNvPr>
                <p14:cNvContentPartPr/>
                <p14:nvPr/>
              </p14:nvContentPartPr>
              <p14:xfrm>
                <a:off x="3027637" y="3910350"/>
                <a:ext cx="73080" cy="61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FF8235E-9F71-AC4F-95A7-3EF6D50EA9A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012157" y="3894870"/>
                  <a:ext cx="103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34258E6-EA13-3343-BDAB-7A077863947C}"/>
                    </a:ext>
                  </a:extLst>
                </p14:cNvPr>
                <p14:cNvContentPartPr/>
                <p14:nvPr/>
              </p14:nvContentPartPr>
              <p14:xfrm>
                <a:off x="3149317" y="3903510"/>
                <a:ext cx="51840" cy="79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34258E6-EA13-3343-BDAB-7A077863947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133837" y="3888030"/>
                  <a:ext cx="82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D2C060E-C55F-034B-9A3A-40AA433A717A}"/>
                    </a:ext>
                  </a:extLst>
                </p14:cNvPr>
                <p14:cNvContentPartPr/>
                <p14:nvPr/>
              </p14:nvContentPartPr>
              <p14:xfrm>
                <a:off x="3278197" y="3908190"/>
                <a:ext cx="2880" cy="9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D2C060E-C55F-034B-9A3A-40AA433A717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262717" y="3892710"/>
                  <a:ext cx="33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7FE357C-907D-E247-8B7A-EFFE71658294}"/>
                    </a:ext>
                  </a:extLst>
                </p14:cNvPr>
                <p14:cNvContentPartPr/>
                <p14:nvPr/>
              </p14:nvContentPartPr>
              <p14:xfrm>
                <a:off x="3275677" y="3950310"/>
                <a:ext cx="2880" cy="5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7FE357C-907D-E247-8B7A-EFFE7165829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257986" y="3934830"/>
                  <a:ext cx="37851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52934DD-49E8-9A4F-B1B8-3F0BD3A5AB94}"/>
                    </a:ext>
                  </a:extLst>
                </p14:cNvPr>
                <p14:cNvContentPartPr/>
                <p14:nvPr/>
              </p14:nvContentPartPr>
              <p14:xfrm>
                <a:off x="2430397" y="4174950"/>
                <a:ext cx="119880" cy="72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52934DD-49E8-9A4F-B1B8-3F0BD3A5AB9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414917" y="4159470"/>
                  <a:ext cx="1504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0607DFE-FE0A-EA4A-8D6B-9E4CBBDCD456}"/>
                    </a:ext>
                  </a:extLst>
                </p14:cNvPr>
                <p14:cNvContentPartPr/>
                <p14:nvPr/>
              </p14:nvContentPartPr>
              <p14:xfrm>
                <a:off x="2587357" y="4163430"/>
                <a:ext cx="96480" cy="799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0607DFE-FE0A-EA4A-8D6B-9E4CBBDCD45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571819" y="4147950"/>
                  <a:ext cx="127195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DC23E1D-A52A-194E-BA07-9B8398367E59}"/>
                    </a:ext>
                  </a:extLst>
                </p14:cNvPr>
                <p14:cNvContentPartPr/>
                <p14:nvPr/>
              </p14:nvContentPartPr>
              <p14:xfrm>
                <a:off x="2709037" y="4179630"/>
                <a:ext cx="16920" cy="49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DC23E1D-A52A-194E-BA07-9B8398367E5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693220" y="4164037"/>
                  <a:ext cx="48185" cy="80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824112F-47EA-CC47-A21C-F33BC3E09B1F}"/>
                    </a:ext>
                  </a:extLst>
                </p14:cNvPr>
                <p14:cNvContentPartPr/>
                <p14:nvPr/>
              </p14:nvContentPartPr>
              <p14:xfrm>
                <a:off x="2702197" y="4125990"/>
                <a:ext cx="19080" cy="216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824112F-47EA-CC47-A21C-F33BC3E09B1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686717" y="4110510"/>
                  <a:ext cx="49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618D99A-491D-7A44-8D0E-B72097DDFFDC}"/>
                    </a:ext>
                  </a:extLst>
                </p14:cNvPr>
                <p14:cNvContentPartPr/>
                <p14:nvPr/>
              </p14:nvContentPartPr>
              <p14:xfrm>
                <a:off x="2744317" y="4170270"/>
                <a:ext cx="65880" cy="2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618D99A-491D-7A44-8D0E-B72097DDFFD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728921" y="4152579"/>
                  <a:ext cx="96314" cy="37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08F4E2B-F668-A44E-A2A0-AFFCBBA55973}"/>
                    </a:ext>
                  </a:extLst>
                </p14:cNvPr>
                <p14:cNvContentPartPr/>
                <p14:nvPr/>
              </p14:nvContentPartPr>
              <p14:xfrm>
                <a:off x="2758357" y="4137510"/>
                <a:ext cx="70560" cy="1220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08F4E2B-F668-A44E-A2A0-AFFCBBA5597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742956" y="4121984"/>
                  <a:ext cx="101005" cy="1527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9DB89ED-3D9F-E344-BEE6-384DCA8D62C1}"/>
                    </a:ext>
                  </a:extLst>
                </p14:cNvPr>
                <p14:cNvContentPartPr/>
                <p14:nvPr/>
              </p14:nvContentPartPr>
              <p14:xfrm>
                <a:off x="2845117" y="4128150"/>
                <a:ext cx="49680" cy="1058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9DB89ED-3D9F-E344-BEE6-384DCA8D62C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829637" y="4112617"/>
                  <a:ext cx="80280" cy="1365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2DCEE7A-D6A7-1645-AF5D-0C9B9976F86C}"/>
                    </a:ext>
                  </a:extLst>
                </p14:cNvPr>
                <p14:cNvContentPartPr/>
                <p14:nvPr/>
              </p14:nvContentPartPr>
              <p14:xfrm>
                <a:off x="2940877" y="4121310"/>
                <a:ext cx="91800" cy="1501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2DCEE7A-D6A7-1645-AF5D-0C9B9976F86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925397" y="4105867"/>
                  <a:ext cx="122400" cy="1806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7A5B55-6447-F748-8779-D5C561E9AC74}"/>
                    </a:ext>
                  </a:extLst>
                </p14:cNvPr>
                <p14:cNvContentPartPr/>
                <p14:nvPr/>
              </p14:nvContentPartPr>
              <p14:xfrm>
                <a:off x="3048877" y="4121310"/>
                <a:ext cx="171360" cy="799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7A5B55-6447-F748-8779-D5C561E9AC7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033397" y="4105830"/>
                  <a:ext cx="201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F2FCB18-D5D5-C649-BE19-0E4240086896}"/>
                    </a:ext>
                  </a:extLst>
                </p14:cNvPr>
                <p14:cNvContentPartPr/>
                <p14:nvPr/>
              </p14:nvContentPartPr>
              <p14:xfrm>
                <a:off x="3219517" y="4100070"/>
                <a:ext cx="196920" cy="871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F2FCB18-D5D5-C649-BE19-0E424008689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204037" y="4084526"/>
                  <a:ext cx="227520" cy="117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3ADFA77-58B6-0147-BC1A-C2C379E96DC1}"/>
                    </a:ext>
                  </a:extLst>
                </p14:cNvPr>
                <p14:cNvContentPartPr/>
                <p14:nvPr/>
              </p14:nvContentPartPr>
              <p14:xfrm>
                <a:off x="3427957" y="4057950"/>
                <a:ext cx="42480" cy="133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3ADFA77-58B6-0147-BC1A-C2C379E96DC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412477" y="4042428"/>
                  <a:ext cx="73080" cy="16460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B04A320E-2486-3244-9BBF-8B1FE1A1E3F9}"/>
                  </a:ext>
                </a:extLst>
              </p14:cNvPr>
              <p14:cNvContentPartPr/>
              <p14:nvPr/>
            </p14:nvContentPartPr>
            <p14:xfrm>
              <a:off x="3148014" y="3771081"/>
              <a:ext cx="78480" cy="3168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B04A320E-2486-3244-9BBF-8B1FE1A1E3F9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3132534" y="3755423"/>
                <a:ext cx="109080" cy="62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C8D9C96E-E1E8-204D-9E78-253C5C09E0C9}"/>
                  </a:ext>
                </a:extLst>
              </p14:cNvPr>
              <p14:cNvContentPartPr/>
              <p14:nvPr/>
            </p14:nvContentPartPr>
            <p14:xfrm>
              <a:off x="3132534" y="3739761"/>
              <a:ext cx="67320" cy="8280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C8D9C96E-E1E8-204D-9E78-253C5C09E0C9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3117054" y="3724281"/>
                <a:ext cx="979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B79BD749-637E-B545-BCFB-CBE0D460169E}"/>
                  </a:ext>
                </a:extLst>
              </p14:cNvPr>
              <p14:cNvContentPartPr/>
              <p14:nvPr/>
            </p14:nvContentPartPr>
            <p14:xfrm>
              <a:off x="3270774" y="3724281"/>
              <a:ext cx="93960" cy="8748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B79BD749-637E-B545-BCFB-CBE0D460169E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3255294" y="3708801"/>
                <a:ext cx="12456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0C802273-C107-BB4E-9573-E00BD59B45F2}"/>
                  </a:ext>
                </a:extLst>
              </p14:cNvPr>
              <p14:cNvContentPartPr/>
              <p14:nvPr/>
            </p14:nvContentPartPr>
            <p14:xfrm>
              <a:off x="3416214" y="3737601"/>
              <a:ext cx="60480" cy="936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0C802273-C107-BB4E-9573-E00BD59B45F2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3400826" y="3722121"/>
                <a:ext cx="90899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1930231F-5E33-BD45-9551-6712B54E4A88}"/>
                  </a:ext>
                </a:extLst>
              </p14:cNvPr>
              <p14:cNvContentPartPr/>
              <p14:nvPr/>
            </p14:nvContentPartPr>
            <p14:xfrm>
              <a:off x="3440694" y="3719601"/>
              <a:ext cx="13680" cy="7164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1930231F-5E33-BD45-9551-6712B54E4A88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3425611" y="3704121"/>
                <a:ext cx="43495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8AA66279-60C1-3A41-8220-B4F3DC155615}"/>
                  </a:ext>
                </a:extLst>
              </p14:cNvPr>
              <p14:cNvContentPartPr/>
              <p14:nvPr/>
            </p14:nvContentPartPr>
            <p14:xfrm>
              <a:off x="3509814" y="3701961"/>
              <a:ext cx="9360" cy="8532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8AA66279-60C1-3A41-8220-B4F3DC155615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3493715" y="3686481"/>
                <a:ext cx="41184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5F3C0190-EF0C-3842-81C1-0BD2D07E6E76}"/>
                  </a:ext>
                </a:extLst>
              </p14:cNvPr>
              <p14:cNvContentPartPr/>
              <p14:nvPr/>
            </p14:nvContentPartPr>
            <p14:xfrm>
              <a:off x="3572454" y="3739761"/>
              <a:ext cx="55800" cy="936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5F3C0190-EF0C-3842-81C1-0BD2D07E6E76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3556974" y="3724281"/>
                <a:ext cx="864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34780550-1A73-6C47-877A-27DD5C1C6168}"/>
                  </a:ext>
                </a:extLst>
              </p14:cNvPr>
              <p14:cNvContentPartPr/>
              <p14:nvPr/>
            </p14:nvContentPartPr>
            <p14:xfrm>
              <a:off x="3601254" y="3717441"/>
              <a:ext cx="13680" cy="7632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34780550-1A73-6C47-877A-27DD5C1C6168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3585774" y="3701961"/>
                <a:ext cx="4428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ECB49979-1995-534F-8362-A4D5D426346D}"/>
                  </a:ext>
                </a:extLst>
              </p14:cNvPr>
              <p14:cNvContentPartPr/>
              <p14:nvPr/>
            </p14:nvContentPartPr>
            <p14:xfrm>
              <a:off x="3637254" y="3701961"/>
              <a:ext cx="65160" cy="10080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ECB49979-1995-534F-8362-A4D5D426346D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3621774" y="3686481"/>
                <a:ext cx="95760" cy="13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9C3BA930-2E28-2346-BBA2-1F2CA98F92ED}"/>
              </a:ext>
            </a:extLst>
          </p:cNvPr>
          <p:cNvGrpSpPr/>
          <p:nvPr/>
        </p:nvGrpSpPr>
        <p:grpSpPr>
          <a:xfrm>
            <a:off x="3802494" y="3681801"/>
            <a:ext cx="335160" cy="156600"/>
            <a:chOff x="3802494" y="3681801"/>
            <a:chExt cx="335160" cy="15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7C3EB1E-D920-804B-B395-0C655BE3022D}"/>
                    </a:ext>
                  </a:extLst>
                </p14:cNvPr>
                <p14:cNvContentPartPr/>
                <p14:nvPr/>
              </p14:nvContentPartPr>
              <p14:xfrm>
                <a:off x="3802494" y="3730041"/>
                <a:ext cx="13680" cy="1083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7C3EB1E-D920-804B-B395-0C655BE3022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787014" y="3714612"/>
                  <a:ext cx="44280" cy="1388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7ACB4BA-2D69-6043-AEAA-4A6C9E3E77FE}"/>
                    </a:ext>
                  </a:extLst>
                </p14:cNvPr>
                <p14:cNvContentPartPr/>
                <p14:nvPr/>
              </p14:nvContentPartPr>
              <p14:xfrm>
                <a:off x="3802494" y="3715281"/>
                <a:ext cx="60480" cy="694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7ACB4BA-2D69-6043-AEAA-4A6C9E3E77F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787106" y="3699881"/>
                  <a:ext cx="90899" cy="99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907BA93-56B1-4345-961D-8402C9A487AF}"/>
                    </a:ext>
                  </a:extLst>
                </p14:cNvPr>
                <p14:cNvContentPartPr/>
                <p14:nvPr/>
              </p14:nvContentPartPr>
              <p14:xfrm>
                <a:off x="3898254" y="3695121"/>
                <a:ext cx="63000" cy="694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907BA93-56B1-4345-961D-8402C9A487A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882685" y="3679641"/>
                  <a:ext cx="93776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9EB7345-F3B9-524A-92A5-6233EEF0FF18}"/>
                    </a:ext>
                  </a:extLst>
                </p14:cNvPr>
                <p14:cNvContentPartPr/>
                <p14:nvPr/>
              </p14:nvContentPartPr>
              <p14:xfrm>
                <a:off x="3990054" y="3690801"/>
                <a:ext cx="45000" cy="630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9EB7345-F3B9-524A-92A5-6233EEF0FF1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974574" y="3675321"/>
                  <a:ext cx="75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3CFB005-AA6C-7D47-8A6D-52C52B18C062}"/>
                    </a:ext>
                  </a:extLst>
                </p14:cNvPr>
                <p14:cNvContentPartPr/>
                <p14:nvPr/>
              </p14:nvContentPartPr>
              <p14:xfrm>
                <a:off x="4068174" y="3681801"/>
                <a:ext cx="69480" cy="964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3CFB005-AA6C-7D47-8A6D-52C52B18C06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052694" y="3666321"/>
                  <a:ext cx="100080" cy="12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D8C164B4-A463-4F47-9C95-412B028FF45E}"/>
                  </a:ext>
                </a:extLst>
              </p14:cNvPr>
              <p14:cNvContentPartPr/>
              <p14:nvPr/>
            </p14:nvContentPartPr>
            <p14:xfrm>
              <a:off x="6195920" y="3970218"/>
              <a:ext cx="57960" cy="5544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D8C164B4-A463-4F47-9C95-412B028FF45E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6180343" y="3954738"/>
                <a:ext cx="88751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9" name="Group 308">
            <a:extLst>
              <a:ext uri="{FF2B5EF4-FFF2-40B4-BE49-F238E27FC236}">
                <a16:creationId xmlns:a16="http://schemas.microsoft.com/office/drawing/2014/main" id="{00612887-50D2-F445-9EDE-76EAFD964C6D}"/>
              </a:ext>
            </a:extLst>
          </p:cNvPr>
          <p:cNvGrpSpPr/>
          <p:nvPr/>
        </p:nvGrpSpPr>
        <p:grpSpPr>
          <a:xfrm>
            <a:off x="4838019" y="3942737"/>
            <a:ext cx="1336680" cy="381492"/>
            <a:chOff x="4838019" y="3942737"/>
            <a:chExt cx="1336680" cy="38149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CDCB1BA-F6EE-1841-A0E6-D600C90EFEB6}"/>
                    </a:ext>
                  </a:extLst>
                </p14:cNvPr>
                <p14:cNvContentPartPr/>
                <p14:nvPr/>
              </p14:nvContentPartPr>
              <p14:xfrm>
                <a:off x="4889941" y="3999977"/>
                <a:ext cx="52920" cy="554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CDCB1BA-F6EE-1841-A0E6-D600C90EFEB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874461" y="3984497"/>
                  <a:ext cx="83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9200DA4-AF57-D94C-A182-F272701A8AD3}"/>
                    </a:ext>
                  </a:extLst>
                </p14:cNvPr>
                <p14:cNvContentPartPr/>
                <p14:nvPr/>
              </p14:nvContentPartPr>
              <p14:xfrm>
                <a:off x="5015221" y="3999977"/>
                <a:ext cx="68040" cy="522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9200DA4-AF57-D94C-A182-F272701A8AD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999741" y="3984603"/>
                  <a:ext cx="98640" cy="825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01CC816-B21A-824F-866F-C8CC47E0722B}"/>
                    </a:ext>
                  </a:extLst>
                </p14:cNvPr>
                <p14:cNvContentPartPr/>
                <p14:nvPr/>
              </p14:nvContentPartPr>
              <p14:xfrm>
                <a:off x="5177941" y="3962537"/>
                <a:ext cx="68040" cy="1054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01CC816-B21A-824F-866F-C8CC47E0722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162461" y="3947057"/>
                  <a:ext cx="98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1EE9E09-1765-AC44-A9F7-5BB36C748BCA}"/>
                    </a:ext>
                  </a:extLst>
                </p14:cNvPr>
                <p14:cNvContentPartPr/>
                <p14:nvPr/>
              </p14:nvContentPartPr>
              <p14:xfrm>
                <a:off x="5262901" y="3960017"/>
                <a:ext cx="155520" cy="1429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1EE9E09-1765-AC44-A9F7-5BB36C748BC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247421" y="3944576"/>
                  <a:ext cx="186120" cy="173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465BD48-4236-CF4B-BA9D-21A1C67449CE}"/>
                    </a:ext>
                  </a:extLst>
                </p14:cNvPr>
                <p14:cNvContentPartPr/>
                <p14:nvPr/>
              </p14:nvContentPartPr>
              <p14:xfrm>
                <a:off x="5360821" y="4005017"/>
                <a:ext cx="147960" cy="554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465BD48-4236-CF4B-BA9D-21A1C67449C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345341" y="3989537"/>
                  <a:ext cx="178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81E0BB0-7ACE-584E-8633-9B4C064DDC8B}"/>
                    </a:ext>
                  </a:extLst>
                </p14:cNvPr>
                <p14:cNvContentPartPr/>
                <p14:nvPr/>
              </p14:nvContentPartPr>
              <p14:xfrm>
                <a:off x="5535781" y="3989897"/>
                <a:ext cx="57960" cy="702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81E0BB0-7ACE-584E-8633-9B4C064DDC8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520301" y="3974417"/>
                  <a:ext cx="88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BE279F5-E521-9E4E-9D65-5829EF00AECB}"/>
                    </a:ext>
                  </a:extLst>
                </p14:cNvPr>
                <p14:cNvContentPartPr/>
                <p14:nvPr/>
              </p14:nvContentPartPr>
              <p14:xfrm>
                <a:off x="5605981" y="3979817"/>
                <a:ext cx="78120" cy="806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BE279F5-E521-9E4E-9D65-5829EF00AEC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590429" y="3964268"/>
                  <a:ext cx="108862" cy="111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C8B3006-F44B-C141-90FE-74258BAE069E}"/>
                    </a:ext>
                  </a:extLst>
                </p14:cNvPr>
                <p14:cNvContentPartPr/>
                <p14:nvPr/>
              </p14:nvContentPartPr>
              <p14:xfrm>
                <a:off x="5718301" y="3984857"/>
                <a:ext cx="68400" cy="104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C8B3006-F44B-C141-90FE-74258BAE069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702739" y="3969377"/>
                  <a:ext cx="99162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27E7D71-8F9B-A644-A9B0-E879358AC9F6}"/>
                    </a:ext>
                  </a:extLst>
                </p14:cNvPr>
                <p14:cNvContentPartPr/>
                <p14:nvPr/>
              </p14:nvContentPartPr>
              <p14:xfrm>
                <a:off x="5761141" y="3965057"/>
                <a:ext cx="18000" cy="730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27E7D71-8F9B-A644-A9B0-E879358AC9F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745345" y="3949577"/>
                  <a:ext cx="49224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9896DE9-0B66-FF46-8E15-099788A19202}"/>
                    </a:ext>
                  </a:extLst>
                </p14:cNvPr>
                <p14:cNvContentPartPr/>
                <p14:nvPr/>
              </p14:nvContentPartPr>
              <p14:xfrm>
                <a:off x="5813701" y="3982337"/>
                <a:ext cx="55440" cy="54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9896DE9-0B66-FF46-8E15-099788A1920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798221" y="3966857"/>
                  <a:ext cx="86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6D74BD8-471F-A14E-9CD3-2B0B434F696D}"/>
                    </a:ext>
                  </a:extLst>
                </p14:cNvPr>
                <p14:cNvContentPartPr/>
                <p14:nvPr/>
              </p14:nvContentPartPr>
              <p14:xfrm>
                <a:off x="5843941" y="3942737"/>
                <a:ext cx="10440" cy="975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6D74BD8-471F-A14E-9CD3-2B0B434F696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828461" y="3927314"/>
                  <a:ext cx="41040" cy="128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A75CD80-FA1B-CE44-9A8C-BFBF1F2A25FD}"/>
                    </a:ext>
                  </a:extLst>
                </p14:cNvPr>
                <p14:cNvContentPartPr/>
                <p14:nvPr/>
              </p14:nvContentPartPr>
              <p14:xfrm>
                <a:off x="4838019" y="4177349"/>
                <a:ext cx="88200" cy="1220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A75CD80-FA1B-CE44-9A8C-BFBF1F2A25F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822539" y="4161869"/>
                  <a:ext cx="1188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BD7FBA9-D570-9240-BBAE-E7D710A63F23}"/>
                    </a:ext>
                  </a:extLst>
                </p14:cNvPr>
                <p14:cNvContentPartPr/>
                <p14:nvPr/>
              </p14:nvContentPartPr>
              <p14:xfrm>
                <a:off x="4955019" y="4198949"/>
                <a:ext cx="84960" cy="907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BD7FBA9-D570-9240-BBAE-E7D710A63F2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939539" y="4183469"/>
                  <a:ext cx="115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2A35561-5B39-5F4C-A83A-10022AB485D0}"/>
                    </a:ext>
                  </a:extLst>
                </p14:cNvPr>
                <p14:cNvContentPartPr/>
                <p14:nvPr/>
              </p14:nvContentPartPr>
              <p14:xfrm>
                <a:off x="5068779" y="4188509"/>
                <a:ext cx="166320" cy="882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2A35561-5B39-5F4C-A83A-10022AB485D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053299" y="4173029"/>
                  <a:ext cx="196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CF823F9-DE39-CE4D-AD36-E0D69D86EEDB}"/>
                    </a:ext>
                  </a:extLst>
                </p14:cNvPr>
                <p14:cNvContentPartPr/>
                <p14:nvPr/>
              </p14:nvContentPartPr>
              <p14:xfrm>
                <a:off x="5280099" y="4162589"/>
                <a:ext cx="65520" cy="1238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CF823F9-DE39-CE4D-AD36-E0D69D86EED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264533" y="4147109"/>
                  <a:ext cx="96289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06E8B9D-FCFC-7642-BC09-74F357EA018D}"/>
                    </a:ext>
                  </a:extLst>
                </p14:cNvPr>
                <p14:cNvContentPartPr/>
                <p14:nvPr/>
              </p14:nvContentPartPr>
              <p14:xfrm>
                <a:off x="5371179" y="4169069"/>
                <a:ext cx="23040" cy="1011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06E8B9D-FCFC-7642-BC09-74F357EA018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355937" y="4153589"/>
                  <a:ext cx="53169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A1FBB6C-6E05-D841-B281-934B8DF44908}"/>
                    </a:ext>
                  </a:extLst>
                </p14:cNvPr>
                <p14:cNvContentPartPr/>
                <p14:nvPr/>
              </p14:nvContentPartPr>
              <p14:xfrm>
                <a:off x="5433099" y="4198229"/>
                <a:ext cx="45720" cy="655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A1FBB6C-6E05-D841-B281-934B8DF4490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417619" y="4182749"/>
                  <a:ext cx="763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3BA3EE5-C7AB-E34F-BE9B-69CA41AF0D80}"/>
                    </a:ext>
                  </a:extLst>
                </p14:cNvPr>
                <p14:cNvContentPartPr/>
                <p14:nvPr/>
              </p14:nvContentPartPr>
              <p14:xfrm>
                <a:off x="5494659" y="4188509"/>
                <a:ext cx="65520" cy="817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3BA3EE5-C7AB-E34F-BE9B-69CA41AF0D8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479093" y="4173029"/>
                  <a:ext cx="96289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1F01351-D931-014C-8DBC-788DE278643C}"/>
                    </a:ext>
                  </a:extLst>
                </p14:cNvPr>
                <p14:cNvContentPartPr/>
                <p14:nvPr/>
              </p14:nvContentPartPr>
              <p14:xfrm>
                <a:off x="5588979" y="4156109"/>
                <a:ext cx="23040" cy="1108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1F01351-D931-014C-8DBC-788DE278643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573499" y="4140629"/>
                  <a:ext cx="536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53DD19B-E748-B447-A4A3-9FC9D1B5049F}"/>
                    </a:ext>
                  </a:extLst>
                </p14:cNvPr>
                <p14:cNvContentPartPr/>
                <p14:nvPr/>
              </p14:nvContentPartPr>
              <p14:xfrm>
                <a:off x="5605179" y="4185629"/>
                <a:ext cx="133560" cy="712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53DD19B-E748-B447-A4A3-9FC9D1B5049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589699" y="4170149"/>
                  <a:ext cx="164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2FBB943-B218-504E-AE50-635C7D96D572}"/>
                    </a:ext>
                  </a:extLst>
                </p14:cNvPr>
                <p14:cNvContentPartPr/>
                <p14:nvPr/>
              </p14:nvContentPartPr>
              <p14:xfrm>
                <a:off x="5758179" y="4134509"/>
                <a:ext cx="91440" cy="1321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2FBB943-B218-504E-AE50-635C7D96D57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742699" y="4119029"/>
                  <a:ext cx="122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6A675BB-C82A-474C-807D-3E0C048FC57E}"/>
                    </a:ext>
                  </a:extLst>
                </p14:cNvPr>
                <p14:cNvContentPartPr/>
                <p14:nvPr/>
              </p14:nvContentPartPr>
              <p14:xfrm>
                <a:off x="5897859" y="4169069"/>
                <a:ext cx="45720" cy="1551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6A675BB-C82A-474C-807D-3E0C048FC57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882379" y="4153589"/>
                  <a:ext cx="763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9F06976-8EB4-5F4F-A7A9-ECFFA9D582D6}"/>
                    </a:ext>
                  </a:extLst>
                </p14:cNvPr>
                <p14:cNvContentPartPr/>
                <p14:nvPr/>
              </p14:nvContentPartPr>
              <p14:xfrm>
                <a:off x="5972739" y="4169069"/>
                <a:ext cx="39240" cy="558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9F06976-8EB4-5F4F-A7A9-ECFFA9D582D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957400" y="4153589"/>
                  <a:ext cx="69562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F8E171A-BC5D-E143-A8DF-F2B1B8CF5480}"/>
                    </a:ext>
                  </a:extLst>
                </p14:cNvPr>
                <p14:cNvContentPartPr/>
                <p14:nvPr/>
              </p14:nvContentPartPr>
              <p14:xfrm>
                <a:off x="6054099" y="4169069"/>
                <a:ext cx="48600" cy="687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F8E171A-BC5D-E143-A8DF-F2B1B8CF548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038733" y="4153589"/>
                  <a:ext cx="78975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219B90B-5407-9E4A-A46C-FB7652A2AB1A}"/>
                    </a:ext>
                  </a:extLst>
                </p14:cNvPr>
                <p14:cNvContentPartPr/>
                <p14:nvPr/>
              </p14:nvContentPartPr>
              <p14:xfrm>
                <a:off x="6122139" y="4165829"/>
                <a:ext cx="52560" cy="655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219B90B-5407-9E4A-A46C-FB7652A2AB1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106552" y="4150349"/>
                  <a:ext cx="83371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67F6CE95-9A86-A448-94C4-DA0174DFA3E4}"/>
              </a:ext>
            </a:extLst>
          </p:cNvPr>
          <p:cNvGrpSpPr/>
          <p:nvPr/>
        </p:nvGrpSpPr>
        <p:grpSpPr>
          <a:xfrm>
            <a:off x="4691499" y="4211189"/>
            <a:ext cx="94680" cy="81720"/>
            <a:chOff x="4691499" y="4211189"/>
            <a:chExt cx="94680" cy="8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F0E0A75-B94E-CA40-854A-05C45600341C}"/>
                    </a:ext>
                  </a:extLst>
                </p14:cNvPr>
                <p14:cNvContentPartPr/>
                <p14:nvPr/>
              </p14:nvContentPartPr>
              <p14:xfrm>
                <a:off x="4691499" y="4243589"/>
                <a:ext cx="81720" cy="165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F0E0A75-B94E-CA40-854A-05C45600341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675951" y="4228109"/>
                  <a:ext cx="112455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433CCCD6-2EB2-8E48-9534-770F718399B3}"/>
                    </a:ext>
                  </a:extLst>
                </p14:cNvPr>
                <p14:cNvContentPartPr/>
                <p14:nvPr/>
              </p14:nvContentPartPr>
              <p14:xfrm>
                <a:off x="4740459" y="4211189"/>
                <a:ext cx="45720" cy="817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433CCCD6-2EB2-8E48-9534-770F718399B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725100" y="4195641"/>
                  <a:ext cx="76081" cy="11245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94476ABC-195A-A14F-892B-7EFB1C700B76}"/>
              </a:ext>
            </a:extLst>
          </p:cNvPr>
          <p:cNvGrpSpPr/>
          <p:nvPr/>
        </p:nvGrpSpPr>
        <p:grpSpPr>
          <a:xfrm>
            <a:off x="6297999" y="3031284"/>
            <a:ext cx="1261201" cy="1206019"/>
            <a:chOff x="6297999" y="3031284"/>
            <a:chExt cx="1261201" cy="120601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5B76162-B755-DC44-B835-33202684E7FF}"/>
                    </a:ext>
                  </a:extLst>
                </p14:cNvPr>
                <p14:cNvContentPartPr/>
                <p14:nvPr/>
              </p14:nvContentPartPr>
              <p14:xfrm>
                <a:off x="6698520" y="3031284"/>
                <a:ext cx="619200" cy="792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5B76162-B755-DC44-B835-33202684E7F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683049" y="3015804"/>
                  <a:ext cx="649782" cy="82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907124A-333E-1C45-9E4B-3996C15CBA7F}"/>
                    </a:ext>
                  </a:extLst>
                </p14:cNvPr>
                <p14:cNvContentPartPr/>
                <p14:nvPr/>
              </p14:nvContentPartPr>
              <p14:xfrm>
                <a:off x="6703200" y="3741204"/>
                <a:ext cx="73080" cy="824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907124A-333E-1C45-9E4B-3996C15CBA7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687720" y="3725724"/>
                  <a:ext cx="103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36943F1-B504-A64F-B8F2-1A473F65E890}"/>
                    </a:ext>
                  </a:extLst>
                </p14:cNvPr>
                <p14:cNvContentPartPr/>
                <p14:nvPr/>
              </p14:nvContentPartPr>
              <p14:xfrm>
                <a:off x="6305919" y="3884503"/>
                <a:ext cx="8280" cy="601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36943F1-B504-A64F-B8F2-1A473F65E89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290439" y="3869023"/>
                  <a:ext cx="38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527884D-89BA-7243-87B6-60539D06E935}"/>
                    </a:ext>
                  </a:extLst>
                </p14:cNvPr>
                <p14:cNvContentPartPr/>
                <p14:nvPr/>
              </p14:nvContentPartPr>
              <p14:xfrm>
                <a:off x="6297999" y="3838423"/>
                <a:ext cx="12240" cy="82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527884D-89BA-7243-87B6-60539D06E93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282961" y="3822943"/>
                  <a:ext cx="41966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B9A0383-19C0-C941-81DE-DCF637CA214A}"/>
                    </a:ext>
                  </a:extLst>
                </p14:cNvPr>
                <p14:cNvContentPartPr/>
                <p14:nvPr/>
              </p14:nvContentPartPr>
              <p14:xfrm>
                <a:off x="6371799" y="3848503"/>
                <a:ext cx="50040" cy="1479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B9A0383-19C0-C941-81DE-DCF637CA214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356430" y="3833023"/>
                  <a:ext cx="80421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BCD119C-6D75-6E42-B3F9-E46F1AFB08C9}"/>
                    </a:ext>
                  </a:extLst>
                </p14:cNvPr>
                <p14:cNvContentPartPr/>
                <p14:nvPr/>
              </p14:nvContentPartPr>
              <p14:xfrm>
                <a:off x="6345879" y="3906103"/>
                <a:ext cx="88200" cy="82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BCD119C-6D75-6E42-B3F9-E46F1AFB08C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330399" y="3890623"/>
                  <a:ext cx="118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3AA78F7-0866-014F-91F7-5F704CFDAB09}"/>
                    </a:ext>
                  </a:extLst>
                </p14:cNvPr>
                <p14:cNvContentPartPr/>
                <p14:nvPr/>
              </p14:nvContentPartPr>
              <p14:xfrm>
                <a:off x="6533079" y="3856423"/>
                <a:ext cx="48240" cy="680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3AA78F7-0866-014F-91F7-5F704CFDAB0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517599" y="3840943"/>
                  <a:ext cx="788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74086D1-1E39-5E4F-BC10-AB8F43BA4BB7}"/>
                    </a:ext>
                  </a:extLst>
                </p14:cNvPr>
                <p14:cNvContentPartPr/>
                <p14:nvPr/>
              </p14:nvContentPartPr>
              <p14:xfrm>
                <a:off x="6596799" y="3866503"/>
                <a:ext cx="46080" cy="702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74086D1-1E39-5E4F-BC10-AB8F43BA4BB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581319" y="3851023"/>
                  <a:ext cx="76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A0F5F8C-DC60-0A4B-9938-EA040B58D337}"/>
                    </a:ext>
                  </a:extLst>
                </p14:cNvPr>
                <p14:cNvContentPartPr/>
                <p14:nvPr/>
              </p14:nvContentPartPr>
              <p14:xfrm>
                <a:off x="6670599" y="3866503"/>
                <a:ext cx="62280" cy="601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A0F5F8C-DC60-0A4B-9938-EA040B58D33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655029" y="3851023"/>
                  <a:ext cx="93058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D217159-0A94-044B-A016-447C48D30409}"/>
                    </a:ext>
                  </a:extLst>
                </p14:cNvPr>
                <p14:cNvContentPartPr/>
                <p14:nvPr/>
              </p14:nvContentPartPr>
              <p14:xfrm>
                <a:off x="6758439" y="3878383"/>
                <a:ext cx="52200" cy="601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D217159-0A94-044B-A016-447C48D3040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742959" y="3862995"/>
                  <a:ext cx="82800" cy="90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B5DD4C3-6A58-ED4E-8828-9F2CADF88725}"/>
                    </a:ext>
                  </a:extLst>
                </p14:cNvPr>
                <p14:cNvContentPartPr/>
                <p14:nvPr/>
              </p14:nvContentPartPr>
              <p14:xfrm>
                <a:off x="6814239" y="3874423"/>
                <a:ext cx="62280" cy="3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B5DD4C3-6A58-ED4E-8828-9F2CADF8872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798759" y="3858943"/>
                  <a:ext cx="92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DB8DA2F-F25B-0147-93FC-7BE6F9606CA9}"/>
                    </a:ext>
                  </a:extLst>
                </p14:cNvPr>
                <p14:cNvContentPartPr/>
                <p14:nvPr/>
              </p14:nvContentPartPr>
              <p14:xfrm>
                <a:off x="6837999" y="3848503"/>
                <a:ext cx="48240" cy="101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DB8DA2F-F25B-0147-93FC-7BE6F9606CA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822519" y="3833023"/>
                  <a:ext cx="78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6E976B0-0AC1-6C4B-9505-9623B3746C2B}"/>
                    </a:ext>
                  </a:extLst>
                </p14:cNvPr>
                <p14:cNvContentPartPr/>
                <p14:nvPr/>
              </p14:nvContentPartPr>
              <p14:xfrm>
                <a:off x="6941679" y="3844543"/>
                <a:ext cx="64080" cy="482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6E976B0-0AC1-6C4B-9505-9623B3746C2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926199" y="3829063"/>
                  <a:ext cx="946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B3CFF0F-9225-FC4E-AD48-CC447726B4ED}"/>
                    </a:ext>
                  </a:extLst>
                </p14:cNvPr>
                <p14:cNvContentPartPr/>
                <p14:nvPr/>
              </p14:nvContentPartPr>
              <p14:xfrm>
                <a:off x="6935559" y="3910063"/>
                <a:ext cx="64080" cy="223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B3CFF0F-9225-FC4E-AD48-CC447726B4E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920079" y="3894583"/>
                  <a:ext cx="94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AF9045F-F3F3-5145-B9ED-7CA43E39633F}"/>
                    </a:ext>
                  </a:extLst>
                </p14:cNvPr>
                <p14:cNvContentPartPr/>
                <p14:nvPr/>
              </p14:nvContentPartPr>
              <p14:xfrm>
                <a:off x="7043199" y="3854263"/>
                <a:ext cx="62280" cy="662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AF9045F-F3F3-5145-B9ED-7CA43E39633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027719" y="3838783"/>
                  <a:ext cx="92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6290DD1-8EAB-C34A-A630-7879BDAF23C5}"/>
                    </a:ext>
                  </a:extLst>
                </p14:cNvPr>
                <p14:cNvContentPartPr/>
                <p14:nvPr/>
              </p14:nvContentPartPr>
              <p14:xfrm>
                <a:off x="7160919" y="3856423"/>
                <a:ext cx="2520" cy="64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6290DD1-8EAB-C34A-A630-7879BDAF23C5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142859" y="3840032"/>
                  <a:ext cx="382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10105BB-511C-0F4F-8B60-1F9B1A1AF613}"/>
                    </a:ext>
                  </a:extLst>
                </p14:cNvPr>
                <p14:cNvContentPartPr/>
                <p14:nvPr/>
              </p14:nvContentPartPr>
              <p14:xfrm>
                <a:off x="7164879" y="3896383"/>
                <a:ext cx="2520" cy="43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10105BB-511C-0F4F-8B60-1F9B1A1AF61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146819" y="3880903"/>
                  <a:ext cx="382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3CA04DD-4F24-934E-822F-6557D52F83F0}"/>
                    </a:ext>
                  </a:extLst>
                </p14:cNvPr>
                <p14:cNvContentPartPr/>
                <p14:nvPr/>
              </p14:nvContentPartPr>
              <p14:xfrm>
                <a:off x="6335799" y="4079623"/>
                <a:ext cx="84240" cy="799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3CA04DD-4F24-934E-822F-6557D52F83F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320253" y="4064143"/>
                  <a:ext cx="114971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37C78AB-AE4F-164A-ADF0-6870F81858C5}"/>
                    </a:ext>
                  </a:extLst>
                </p14:cNvPr>
                <p14:cNvContentPartPr/>
                <p14:nvPr/>
              </p14:nvContentPartPr>
              <p14:xfrm>
                <a:off x="6473319" y="4111663"/>
                <a:ext cx="6480" cy="403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37C78AB-AE4F-164A-ADF0-6870F81858C5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456928" y="4096183"/>
                  <a:ext cx="388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EEA9B88-59C9-4146-98A2-681590BE5716}"/>
                    </a:ext>
                  </a:extLst>
                </p14:cNvPr>
                <p14:cNvContentPartPr/>
                <p14:nvPr/>
              </p14:nvContentPartPr>
              <p14:xfrm>
                <a:off x="6467199" y="4067743"/>
                <a:ext cx="8280" cy="64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EEA9B88-59C9-4146-98A2-681590BE5716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451719" y="4052263"/>
                  <a:ext cx="38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FC3BE7C-BCC8-614C-96A5-70D18CBFB69F}"/>
                    </a:ext>
                  </a:extLst>
                </p14:cNvPr>
                <p14:cNvContentPartPr/>
                <p14:nvPr/>
              </p14:nvContentPartPr>
              <p14:xfrm>
                <a:off x="6533079" y="4087543"/>
                <a:ext cx="79920" cy="1497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FC3BE7C-BCC8-614C-96A5-70D18CBFB69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517599" y="4072063"/>
                  <a:ext cx="1105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CF11AD7-D040-254F-A07D-9FC53EAA0C27}"/>
                    </a:ext>
                  </a:extLst>
                </p14:cNvPr>
                <p14:cNvContentPartPr/>
                <p14:nvPr/>
              </p14:nvContentPartPr>
              <p14:xfrm>
                <a:off x="6640719" y="4091863"/>
                <a:ext cx="72000" cy="597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CF11AD7-D040-254F-A07D-9FC53EAA0C2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625239" y="4076476"/>
                  <a:ext cx="102600" cy="90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CDBB127-8643-4943-8A9C-1AAE2007A860}"/>
                    </a:ext>
                  </a:extLst>
                </p14:cNvPr>
                <p14:cNvContentPartPr/>
                <p14:nvPr/>
              </p14:nvContentPartPr>
              <p14:xfrm>
                <a:off x="6742239" y="4081783"/>
                <a:ext cx="68040" cy="640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CDBB127-8643-4943-8A9C-1AAE2007A86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726759" y="4066303"/>
                  <a:ext cx="98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2B80D91-1117-4747-B6E0-8450DBD9A7FD}"/>
                    </a:ext>
                  </a:extLst>
                </p14:cNvPr>
                <p14:cNvContentPartPr/>
                <p14:nvPr/>
              </p14:nvContentPartPr>
              <p14:xfrm>
                <a:off x="6848079" y="4041823"/>
                <a:ext cx="20160" cy="131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2B80D91-1117-4747-B6E0-8450DBD9A7F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832871" y="4026385"/>
                  <a:ext cx="50223" cy="1622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D306827-FA61-0C4B-8F20-70A4519B13C9}"/>
                    </a:ext>
                  </a:extLst>
                </p14:cNvPr>
                <p14:cNvContentPartPr/>
                <p14:nvPr/>
              </p14:nvContentPartPr>
              <p14:xfrm>
                <a:off x="6919719" y="4043623"/>
                <a:ext cx="32400" cy="939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D306827-FA61-0C4B-8F20-70A4519B13C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904065" y="4028143"/>
                  <a:ext cx="63344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5DB41EC-2E25-AE46-BBF8-4BECB572CF7B}"/>
                    </a:ext>
                  </a:extLst>
                </p14:cNvPr>
                <p14:cNvContentPartPr/>
                <p14:nvPr/>
              </p14:nvContentPartPr>
              <p14:xfrm>
                <a:off x="6997479" y="4053703"/>
                <a:ext cx="75960" cy="1576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5DB41EC-2E25-AE46-BBF8-4BECB572CF7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981999" y="4038223"/>
                  <a:ext cx="106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A945B67-9DC0-F248-8B41-DDB02784024C}"/>
                    </a:ext>
                  </a:extLst>
                </p14:cNvPr>
                <p14:cNvContentPartPr/>
                <p14:nvPr/>
              </p14:nvContentPartPr>
              <p14:xfrm>
                <a:off x="7111720" y="4033480"/>
                <a:ext cx="218880" cy="1069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A945B67-9DC0-F248-8B41-DDB02784024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096240" y="4018000"/>
                  <a:ext cx="249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1462F88-3D33-774D-8283-88069985F890}"/>
                    </a:ext>
                  </a:extLst>
                </p14:cNvPr>
                <p14:cNvContentPartPr/>
                <p14:nvPr/>
              </p14:nvContentPartPr>
              <p14:xfrm>
                <a:off x="7315120" y="4033480"/>
                <a:ext cx="193320" cy="766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1462F88-3D33-774D-8283-88069985F89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299640" y="4018000"/>
                  <a:ext cx="223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948196A-D78A-B64E-8273-9BD54398F252}"/>
                    </a:ext>
                  </a:extLst>
                </p14:cNvPr>
                <p14:cNvContentPartPr/>
                <p14:nvPr/>
              </p14:nvContentPartPr>
              <p14:xfrm>
                <a:off x="7528240" y="3967240"/>
                <a:ext cx="30960" cy="1832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948196A-D78A-B64E-8273-9BD54398F25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512760" y="3951760"/>
                  <a:ext cx="61560" cy="21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9F5EE9E-C11B-684A-9414-05C8BCCF5ABA}"/>
                  </a:ext>
                </a:extLst>
              </p14:cNvPr>
              <p14:cNvContentPartPr/>
              <p14:nvPr/>
            </p14:nvContentPartPr>
            <p14:xfrm>
              <a:off x="2184400" y="1503400"/>
              <a:ext cx="15480" cy="406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9F5EE9E-C11B-684A-9414-05C8BCCF5ABA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2130400" y="1395400"/>
                <a:ext cx="123120" cy="62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55199C8-0537-A44E-B81F-F43C363736EB}"/>
                  </a:ext>
                </a:extLst>
              </p14:cNvPr>
              <p14:cNvContentPartPr/>
              <p14:nvPr/>
            </p14:nvContentPartPr>
            <p14:xfrm>
              <a:off x="6740920" y="1478200"/>
              <a:ext cx="5400" cy="4932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55199C8-0537-A44E-B81F-F43C363736EB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6686920" y="1370200"/>
                <a:ext cx="113040" cy="70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Group 259">
            <a:extLst>
              <a:ext uri="{FF2B5EF4-FFF2-40B4-BE49-F238E27FC236}">
                <a16:creationId xmlns:a16="http://schemas.microsoft.com/office/drawing/2014/main" id="{B79AB056-D022-024E-A123-9C0920322A02}"/>
              </a:ext>
            </a:extLst>
          </p:cNvPr>
          <p:cNvGrpSpPr/>
          <p:nvPr/>
        </p:nvGrpSpPr>
        <p:grpSpPr>
          <a:xfrm>
            <a:off x="2280880" y="4348480"/>
            <a:ext cx="1402560" cy="675360"/>
            <a:chOff x="2280880" y="4348480"/>
            <a:chExt cx="1402560" cy="67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92EBE67-0EA3-5C45-8018-A6E3D5F9E6A5}"/>
                    </a:ext>
                  </a:extLst>
                </p14:cNvPr>
                <p14:cNvContentPartPr/>
                <p14:nvPr/>
              </p14:nvContentPartPr>
              <p14:xfrm>
                <a:off x="2702440" y="4348480"/>
                <a:ext cx="5400" cy="2390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92EBE67-0EA3-5C45-8018-A6E3D5F9E6A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686960" y="4333000"/>
                  <a:ext cx="360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5DB2B27-33CF-7C41-B885-BB2A8EF9B7FC}"/>
                    </a:ext>
                  </a:extLst>
                </p14:cNvPr>
                <p14:cNvContentPartPr/>
                <p14:nvPr/>
              </p14:nvContentPartPr>
              <p14:xfrm>
                <a:off x="2666800" y="4531360"/>
                <a:ext cx="86760" cy="309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5DB2B27-33CF-7C41-B885-BB2A8EF9B7F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651255" y="4515880"/>
                  <a:ext cx="117488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0FDBFF9-B7C2-D04B-8392-8338D9BF3A60}"/>
                    </a:ext>
                  </a:extLst>
                </p14:cNvPr>
                <p14:cNvContentPartPr/>
                <p14:nvPr/>
              </p14:nvContentPartPr>
              <p14:xfrm>
                <a:off x="2280880" y="4637920"/>
                <a:ext cx="91800" cy="205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0FDBFF9-B7C2-D04B-8392-8338D9BF3A6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265400" y="4622707"/>
                  <a:ext cx="122400" cy="50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3A57209-7AEC-A545-A02B-2344B2DE08C0}"/>
                    </a:ext>
                  </a:extLst>
                </p14:cNvPr>
                <p14:cNvContentPartPr/>
                <p14:nvPr/>
              </p14:nvContentPartPr>
              <p14:xfrm>
                <a:off x="2311120" y="4602280"/>
                <a:ext cx="46080" cy="1274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3A57209-7AEC-A545-A02B-2344B2DE08C0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295640" y="4586756"/>
                  <a:ext cx="76680" cy="158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CB81554-0762-804D-A4AB-2A072DCFE354}"/>
                    </a:ext>
                  </a:extLst>
                </p14:cNvPr>
                <p14:cNvContentPartPr/>
                <p14:nvPr/>
              </p14:nvContentPartPr>
              <p14:xfrm>
                <a:off x="2382400" y="4574560"/>
                <a:ext cx="111960" cy="1494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CB81554-0762-804D-A4AB-2A072DCFE354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366970" y="4559080"/>
                  <a:ext cx="142462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8BD50E3-59D8-B94C-90C5-B79F665E92C1}"/>
                    </a:ext>
                  </a:extLst>
                </p14:cNvPr>
                <p14:cNvContentPartPr/>
                <p14:nvPr/>
              </p14:nvContentPartPr>
              <p14:xfrm>
                <a:off x="2544760" y="4622800"/>
                <a:ext cx="20520" cy="918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8BD50E3-59D8-B94C-90C5-B79F665E92C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529280" y="4607320"/>
                  <a:ext cx="511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DE8724A-8A0F-F54A-8AFE-F75D4246BEDA}"/>
                    </a:ext>
                  </a:extLst>
                </p14:cNvPr>
                <p14:cNvContentPartPr/>
                <p14:nvPr/>
              </p14:nvContentPartPr>
              <p14:xfrm>
                <a:off x="2547640" y="4592200"/>
                <a:ext cx="18000" cy="205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DE8724A-8A0F-F54A-8AFE-F75D4246BEDA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531844" y="4576987"/>
                  <a:ext cx="49224" cy="50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3C8582C-1571-174A-80DF-44182F4290CD}"/>
                    </a:ext>
                  </a:extLst>
                </p14:cNvPr>
                <p14:cNvContentPartPr/>
                <p14:nvPr/>
              </p14:nvContentPartPr>
              <p14:xfrm>
                <a:off x="2611000" y="4592200"/>
                <a:ext cx="15480" cy="205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3C8582C-1571-174A-80DF-44182F4290C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595872" y="4576987"/>
                  <a:ext cx="45385" cy="50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3EAEB32-3305-DB4F-857F-275733FB8C97}"/>
                    </a:ext>
                  </a:extLst>
                </p14:cNvPr>
                <p14:cNvContentPartPr/>
                <p14:nvPr/>
              </p14:nvContentPartPr>
              <p14:xfrm>
                <a:off x="2600920" y="4617400"/>
                <a:ext cx="51120" cy="867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3EAEB32-3305-DB4F-857F-275733FB8C9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585440" y="4601920"/>
                  <a:ext cx="81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D1CB877-324A-3542-BF2C-4885A2BFCFBA}"/>
                    </a:ext>
                  </a:extLst>
                </p14:cNvPr>
                <p14:cNvContentPartPr/>
                <p14:nvPr/>
              </p14:nvContentPartPr>
              <p14:xfrm>
                <a:off x="2748160" y="4592200"/>
                <a:ext cx="51120" cy="1119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D1CB877-324A-3542-BF2C-4885A2BFCFB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732680" y="4576770"/>
                  <a:ext cx="81720" cy="14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42F4A89-898F-0043-AD30-1E59D0714054}"/>
                    </a:ext>
                  </a:extLst>
                </p14:cNvPr>
                <p14:cNvContentPartPr/>
                <p14:nvPr/>
              </p14:nvContentPartPr>
              <p14:xfrm>
                <a:off x="2829520" y="4561600"/>
                <a:ext cx="81720" cy="1224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42F4A89-898F-0043-AD30-1E59D071405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814040" y="4546074"/>
                  <a:ext cx="112320" cy="153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ED47037-930D-A74C-8475-A40A9D16A408}"/>
                    </a:ext>
                  </a:extLst>
                </p14:cNvPr>
                <p14:cNvContentPartPr/>
                <p14:nvPr/>
              </p14:nvContentPartPr>
              <p14:xfrm>
                <a:off x="2966680" y="4597960"/>
                <a:ext cx="41040" cy="608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ED47037-930D-A74C-8475-A40A9D16A408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951200" y="4582480"/>
                  <a:ext cx="716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D5DC1F9-AC3F-DA4D-BB66-B686BDDBD79E}"/>
                    </a:ext>
                  </a:extLst>
                </p14:cNvPr>
                <p14:cNvContentPartPr/>
                <p14:nvPr/>
              </p14:nvContentPartPr>
              <p14:xfrm>
                <a:off x="3037600" y="4587520"/>
                <a:ext cx="86760" cy="601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D5DC1F9-AC3F-DA4D-BB66-B686BDDBD79E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022120" y="4572040"/>
                  <a:ext cx="1173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D421995-5B5E-5849-8EE1-6732A759E5BF}"/>
                    </a:ext>
                  </a:extLst>
                </p14:cNvPr>
                <p14:cNvContentPartPr/>
                <p14:nvPr/>
              </p14:nvContentPartPr>
              <p14:xfrm>
                <a:off x="3154600" y="4531360"/>
                <a:ext cx="20520" cy="968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D421995-5B5E-5849-8EE1-6732A759E5BF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139387" y="4515880"/>
                  <a:ext cx="50592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3CBF7C2-F3E1-774F-9A27-8B318820A548}"/>
                    </a:ext>
                  </a:extLst>
                </p14:cNvPr>
                <p14:cNvContentPartPr/>
                <p14:nvPr/>
              </p14:nvContentPartPr>
              <p14:xfrm>
                <a:off x="3220480" y="4457200"/>
                <a:ext cx="81720" cy="1861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3CBF7C2-F3E1-774F-9A27-8B318820A54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204932" y="4441690"/>
                  <a:ext cx="112455" cy="216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96B70CE-CD82-804D-9683-AE5B6C059114}"/>
                    </a:ext>
                  </a:extLst>
                </p14:cNvPr>
                <p14:cNvContentPartPr/>
                <p14:nvPr/>
              </p14:nvContentPartPr>
              <p14:xfrm>
                <a:off x="2326600" y="4866520"/>
                <a:ext cx="86760" cy="918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96B70CE-CD82-804D-9683-AE5B6C05911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311120" y="4851040"/>
                  <a:ext cx="117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454A45A-E4C7-E946-AAE3-ED2D259F3D03}"/>
                    </a:ext>
                  </a:extLst>
                </p14:cNvPr>
                <p14:cNvContentPartPr/>
                <p14:nvPr/>
              </p14:nvContentPartPr>
              <p14:xfrm>
                <a:off x="2453320" y="4889560"/>
                <a:ext cx="25920" cy="381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454A45A-E4C7-E946-AAE3-ED2D259F3D0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437622" y="4874080"/>
                  <a:ext cx="56951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216E17C-3481-1441-A93B-054E5DDB8D47}"/>
                    </a:ext>
                  </a:extLst>
                </p14:cNvPr>
                <p14:cNvContentPartPr/>
                <p14:nvPr/>
              </p14:nvContentPartPr>
              <p14:xfrm>
                <a:off x="2448280" y="4797760"/>
                <a:ext cx="30960" cy="439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216E17C-3481-1441-A93B-054E5DDB8D4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432618" y="4782280"/>
                  <a:ext cx="61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8AA03A6-F2B0-FF4B-8701-7620593F3A7A}"/>
                    </a:ext>
                  </a:extLst>
                </p14:cNvPr>
                <p14:cNvContentPartPr/>
                <p14:nvPr/>
              </p14:nvContentPartPr>
              <p14:xfrm>
                <a:off x="2539720" y="4810720"/>
                <a:ext cx="223920" cy="2131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8AA03A6-F2B0-FF4B-8701-7620593F3A7A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524240" y="4795240"/>
                  <a:ext cx="2545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E41B34A-1918-F241-9AD4-4A7A949A3787}"/>
                    </a:ext>
                  </a:extLst>
                </p14:cNvPr>
                <p14:cNvContentPartPr/>
                <p14:nvPr/>
              </p14:nvContentPartPr>
              <p14:xfrm>
                <a:off x="2803960" y="4825840"/>
                <a:ext cx="71640" cy="766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E41B34A-1918-F241-9AD4-4A7A949A378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788402" y="4810360"/>
                  <a:ext cx="102395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EB612A3-84D7-B446-A420-5D5B45CCBA7E}"/>
                    </a:ext>
                  </a:extLst>
                </p14:cNvPr>
                <p14:cNvContentPartPr/>
                <p14:nvPr/>
              </p14:nvContentPartPr>
              <p14:xfrm>
                <a:off x="2910520" y="4754560"/>
                <a:ext cx="25920" cy="1630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EB612A3-84D7-B446-A420-5D5B45CCBA7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894822" y="4739046"/>
                  <a:ext cx="56951" cy="193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CD2C968-3C9C-0641-A4CD-5822CD79EC1B}"/>
                    </a:ext>
                  </a:extLst>
                </p14:cNvPr>
                <p14:cNvContentPartPr/>
                <p14:nvPr/>
              </p14:nvContentPartPr>
              <p14:xfrm>
                <a:off x="3037600" y="4770040"/>
                <a:ext cx="157680" cy="1098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CD2C968-3C9C-0641-A4CD-5822CD79EC1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022120" y="4754560"/>
                  <a:ext cx="188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FD13B7D-4C86-3B48-B8EF-15DBD2337461}"/>
                    </a:ext>
                  </a:extLst>
                </p14:cNvPr>
                <p14:cNvContentPartPr/>
                <p14:nvPr/>
              </p14:nvContentPartPr>
              <p14:xfrm>
                <a:off x="3235960" y="4749520"/>
                <a:ext cx="91800" cy="1018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FD13B7D-4C86-3B48-B8EF-15DBD2337461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220480" y="4734040"/>
                  <a:ext cx="122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79A70E0-43BA-4D4F-8B21-16A5A86F17B1}"/>
                    </a:ext>
                  </a:extLst>
                </p14:cNvPr>
                <p14:cNvContentPartPr/>
                <p14:nvPr/>
              </p14:nvContentPartPr>
              <p14:xfrm>
                <a:off x="3337480" y="4739440"/>
                <a:ext cx="71640" cy="259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79A70E0-43BA-4D4F-8B21-16A5A86F17B1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322000" y="4723742"/>
                  <a:ext cx="102240" cy="56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3ABD50F-6B54-9341-AABA-3B8067F4739E}"/>
                    </a:ext>
                  </a:extLst>
                </p14:cNvPr>
                <p14:cNvContentPartPr/>
                <p14:nvPr/>
              </p14:nvContentPartPr>
              <p14:xfrm>
                <a:off x="3383200" y="4714240"/>
                <a:ext cx="300240" cy="1375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3ABD50F-6B54-9341-AABA-3B8067F4739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367720" y="4698760"/>
                  <a:ext cx="3308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453DF39-EADC-2F4D-8547-086894BBA942}"/>
                    </a:ext>
                  </a:extLst>
                </p14:cNvPr>
                <p14:cNvContentPartPr/>
                <p14:nvPr/>
              </p14:nvContentPartPr>
              <p14:xfrm>
                <a:off x="3591280" y="4719280"/>
                <a:ext cx="81720" cy="1425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453DF39-EADC-2F4D-8547-086894BBA94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575800" y="4703800"/>
                  <a:ext cx="11232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77737224-BAEE-9046-993E-C634010611B1}"/>
              </a:ext>
            </a:extLst>
          </p:cNvPr>
          <p:cNvGrpSpPr/>
          <p:nvPr/>
        </p:nvGrpSpPr>
        <p:grpSpPr>
          <a:xfrm>
            <a:off x="6339520" y="4267120"/>
            <a:ext cx="1230120" cy="726840"/>
            <a:chOff x="6339520" y="4267120"/>
            <a:chExt cx="1230120" cy="72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BFBA123-DC7C-4E44-BDE3-AF6D53B43BA9}"/>
                    </a:ext>
                  </a:extLst>
                </p14:cNvPr>
                <p14:cNvContentPartPr/>
                <p14:nvPr/>
              </p14:nvContentPartPr>
              <p14:xfrm>
                <a:off x="6791680" y="4267120"/>
                <a:ext cx="30960" cy="2296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BFBA123-DC7C-4E44-BDE3-AF6D53B43BA9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776018" y="4251640"/>
                  <a:ext cx="619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6AEB563-3CA4-FF4B-9B56-D8FACA38EF4F}"/>
                    </a:ext>
                  </a:extLst>
                </p14:cNvPr>
                <p14:cNvContentPartPr/>
                <p14:nvPr/>
              </p14:nvContentPartPr>
              <p14:xfrm>
                <a:off x="6771520" y="4409320"/>
                <a:ext cx="101880" cy="716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6AEB563-3CA4-FF4B-9B56-D8FACA38EF4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756095" y="4393840"/>
                  <a:ext cx="132372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E0CDAAD-193E-9048-9155-A70F40A48E10}"/>
                    </a:ext>
                  </a:extLst>
                </p14:cNvPr>
                <p14:cNvContentPartPr/>
                <p14:nvPr/>
              </p14:nvContentPartPr>
              <p14:xfrm>
                <a:off x="6527800" y="4577080"/>
                <a:ext cx="91800" cy="205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E0CDAAD-193E-9048-9155-A70F40A48E1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512320" y="4561600"/>
                  <a:ext cx="122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5F647D7-0DAD-4D45-A420-559CFD654EE6}"/>
                    </a:ext>
                  </a:extLst>
                </p14:cNvPr>
                <p14:cNvContentPartPr/>
                <p14:nvPr/>
              </p14:nvContentPartPr>
              <p14:xfrm>
                <a:off x="6568120" y="4525960"/>
                <a:ext cx="56160" cy="1879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5F647D7-0DAD-4D45-A420-559CFD654EE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552640" y="4510450"/>
                  <a:ext cx="86760" cy="218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8FFD2F8-A27F-794D-94A6-7E0F0F1CAC5B}"/>
                    </a:ext>
                  </a:extLst>
                </p14:cNvPr>
                <p14:cNvContentPartPr/>
                <p14:nvPr/>
              </p14:nvContentPartPr>
              <p14:xfrm>
                <a:off x="6649480" y="4536760"/>
                <a:ext cx="117360" cy="1472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8FFD2F8-A27F-794D-94A6-7E0F0F1CAC5B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633952" y="4521242"/>
                  <a:ext cx="148054" cy="1779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9777E8D-449B-8843-8C08-DBFFC0E97B24}"/>
                    </a:ext>
                  </a:extLst>
                </p14:cNvPr>
                <p14:cNvContentPartPr/>
                <p14:nvPr/>
              </p14:nvContentPartPr>
              <p14:xfrm>
                <a:off x="6807160" y="4607320"/>
                <a:ext cx="25920" cy="817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9777E8D-449B-8843-8C08-DBFFC0E97B24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791680" y="4591772"/>
                  <a:ext cx="56520" cy="1124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A4CC75C-DE5F-7C44-AB45-1E2FB0EF6637}"/>
                    </a:ext>
                  </a:extLst>
                </p14:cNvPr>
                <p14:cNvContentPartPr/>
                <p14:nvPr/>
              </p14:nvContentPartPr>
              <p14:xfrm>
                <a:off x="6812200" y="4531360"/>
                <a:ext cx="36000" cy="205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A4CC75C-DE5F-7C44-AB45-1E2FB0EF663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796720" y="4515880"/>
                  <a:ext cx="666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6BF7322-1F98-FF4B-B1DB-979D0B8CDCA7}"/>
                    </a:ext>
                  </a:extLst>
                </p14:cNvPr>
                <p14:cNvContentPartPr/>
                <p14:nvPr/>
              </p14:nvContentPartPr>
              <p14:xfrm>
                <a:off x="6873040" y="4541440"/>
                <a:ext cx="56160" cy="1224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6BF7322-1F98-FF4B-B1DB-979D0B8CDCA7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857560" y="4525960"/>
                  <a:ext cx="86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8B50B99-74D2-594E-89A8-9BBC94E0D199}"/>
                    </a:ext>
                  </a:extLst>
                </p14:cNvPr>
                <p14:cNvContentPartPr/>
                <p14:nvPr/>
              </p14:nvContentPartPr>
              <p14:xfrm>
                <a:off x="7035760" y="4500760"/>
                <a:ext cx="208800" cy="1720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8B50B99-74D2-594E-89A8-9BBC94E0D199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020280" y="4485280"/>
                  <a:ext cx="239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EEB1492-C059-624E-B742-F7921183CE87}"/>
                    </a:ext>
                  </a:extLst>
                </p14:cNvPr>
                <p14:cNvContentPartPr/>
                <p14:nvPr/>
              </p14:nvContentPartPr>
              <p14:xfrm>
                <a:off x="7259320" y="4556560"/>
                <a:ext cx="41040" cy="612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EEB1492-C059-624E-B742-F7921183CE87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243840" y="4541080"/>
                  <a:ext cx="71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8F68CA2-A7F8-9C4B-9E21-8D5F58AA2A7B}"/>
                    </a:ext>
                  </a:extLst>
                </p14:cNvPr>
                <p14:cNvContentPartPr/>
                <p14:nvPr/>
              </p14:nvContentPartPr>
              <p14:xfrm>
                <a:off x="7315120" y="4541440"/>
                <a:ext cx="91800" cy="889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8F68CA2-A7F8-9C4B-9E21-8D5F58AA2A7B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299640" y="4525960"/>
                  <a:ext cx="122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E343161-28AA-9648-A5E2-061A724056D1}"/>
                    </a:ext>
                  </a:extLst>
                </p14:cNvPr>
                <p14:cNvContentPartPr/>
                <p14:nvPr/>
              </p14:nvContentPartPr>
              <p14:xfrm>
                <a:off x="7421680" y="4500760"/>
                <a:ext cx="30960" cy="1324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E343161-28AA-9648-A5E2-061A724056D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406018" y="4485280"/>
                  <a:ext cx="61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DD51FAD-0928-0844-BA01-1B9773E785BC}"/>
                    </a:ext>
                  </a:extLst>
                </p14:cNvPr>
                <p14:cNvContentPartPr/>
                <p14:nvPr/>
              </p14:nvContentPartPr>
              <p14:xfrm>
                <a:off x="7477480" y="4462240"/>
                <a:ext cx="81720" cy="1656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DD51FAD-0928-0844-BA01-1B9773E785B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462000" y="4446760"/>
                  <a:ext cx="1123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0A47F82-12CE-7643-91AB-88B770C813B9}"/>
                    </a:ext>
                  </a:extLst>
                </p14:cNvPr>
                <p14:cNvContentPartPr/>
                <p14:nvPr/>
              </p14:nvContentPartPr>
              <p14:xfrm>
                <a:off x="6339520" y="4775080"/>
                <a:ext cx="20520" cy="1425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0A47F82-12CE-7643-91AB-88B770C813B9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324040" y="4759600"/>
                  <a:ext cx="51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74EEC2A-6CB4-0C4F-A859-A05D894E58C1}"/>
                    </a:ext>
                  </a:extLst>
                </p14:cNvPr>
                <p14:cNvContentPartPr/>
                <p14:nvPr/>
              </p14:nvContentPartPr>
              <p14:xfrm>
                <a:off x="6360040" y="4749520"/>
                <a:ext cx="96840" cy="1224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74EEC2A-6CB4-0C4F-A859-A05D894E58C1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344560" y="4733994"/>
                  <a:ext cx="127440" cy="153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010A9E1-086A-B74A-84A3-4E9960274EC4}"/>
                    </a:ext>
                  </a:extLst>
                </p14:cNvPr>
                <p14:cNvContentPartPr/>
                <p14:nvPr/>
              </p14:nvContentPartPr>
              <p14:xfrm>
                <a:off x="6537880" y="4780840"/>
                <a:ext cx="56160" cy="964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010A9E1-086A-B74A-84A3-4E9960274EC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522400" y="4765360"/>
                  <a:ext cx="867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12DAB5D-DB9A-6E4D-8438-81A6FCC3081D}"/>
                    </a:ext>
                  </a:extLst>
                </p14:cNvPr>
                <p14:cNvContentPartPr/>
                <p14:nvPr/>
              </p14:nvContentPartPr>
              <p14:xfrm>
                <a:off x="6613840" y="4765000"/>
                <a:ext cx="106920" cy="205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12DAB5D-DB9A-6E4D-8438-81A6FCC3081D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598360" y="4749787"/>
                  <a:ext cx="137520" cy="50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93CA3FD-7E91-0245-BB13-642DBD3382E9}"/>
                    </a:ext>
                  </a:extLst>
                </p14:cNvPr>
                <p14:cNvContentPartPr/>
                <p14:nvPr/>
              </p14:nvContentPartPr>
              <p14:xfrm>
                <a:off x="6680080" y="4759960"/>
                <a:ext cx="36000" cy="1630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93CA3FD-7E91-0245-BB13-642DBD3382E9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664600" y="4744480"/>
                  <a:ext cx="666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B3A2824-DE8E-A946-8DC4-FF3D564CFD07}"/>
                    </a:ext>
                  </a:extLst>
                </p14:cNvPr>
                <p14:cNvContentPartPr/>
                <p14:nvPr/>
              </p14:nvContentPartPr>
              <p14:xfrm>
                <a:off x="6349960" y="4963000"/>
                <a:ext cx="381240" cy="309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B3A2824-DE8E-A946-8DC4-FF3D564CFD0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334480" y="4947520"/>
                  <a:ext cx="411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AFCB572-636C-5F42-9FF1-18E17F0BB522}"/>
                    </a:ext>
                  </a:extLst>
                </p14:cNvPr>
                <p14:cNvContentPartPr/>
                <p14:nvPr/>
              </p14:nvContentPartPr>
              <p14:xfrm>
                <a:off x="6862960" y="4800280"/>
                <a:ext cx="218880" cy="1224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AFCB572-636C-5F42-9FF1-18E17F0BB522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6847480" y="4784800"/>
                  <a:ext cx="249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42E46A2-52F7-6D4D-AE44-CDAA2615BC8C}"/>
                    </a:ext>
                  </a:extLst>
                </p14:cNvPr>
                <p14:cNvContentPartPr/>
                <p14:nvPr/>
              </p14:nvContentPartPr>
              <p14:xfrm>
                <a:off x="7106680" y="4765000"/>
                <a:ext cx="51120" cy="1425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42E46A2-52F7-6D4D-AE44-CDAA2615BC8C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091200" y="4749520"/>
                  <a:ext cx="81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8159CB2B-9033-4948-B6B6-9232AD0B2FB0}"/>
                    </a:ext>
                  </a:extLst>
                </p14:cNvPr>
                <p14:cNvContentPartPr/>
                <p14:nvPr/>
              </p14:nvContentPartPr>
              <p14:xfrm>
                <a:off x="7162480" y="4780120"/>
                <a:ext cx="76680" cy="1274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8159CB2B-9033-4948-B6B6-9232AD0B2FB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147000" y="4764640"/>
                  <a:ext cx="107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5C7B173-6CF5-8E46-98AF-137C07508C3E}"/>
                    </a:ext>
                  </a:extLst>
                </p14:cNvPr>
                <p14:cNvContentPartPr/>
                <p14:nvPr/>
              </p14:nvContentPartPr>
              <p14:xfrm>
                <a:off x="7269400" y="4780120"/>
                <a:ext cx="101880" cy="1476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5C7B173-6CF5-8E46-98AF-137C07508C3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253920" y="4764678"/>
                  <a:ext cx="132480" cy="178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26BCD29-011E-0B49-B9E0-5BCC6F271447}"/>
                    </a:ext>
                  </a:extLst>
                </p14:cNvPr>
                <p14:cNvContentPartPr/>
                <p14:nvPr/>
              </p14:nvContentPartPr>
              <p14:xfrm>
                <a:off x="7381000" y="4790200"/>
                <a:ext cx="41040" cy="1274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26BCD29-011E-0B49-B9E0-5BCC6F27144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365520" y="4774676"/>
                  <a:ext cx="71640" cy="158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946B2C6-B6E0-8247-81A0-B26DF9FC379C}"/>
                    </a:ext>
                  </a:extLst>
                </p14:cNvPr>
                <p14:cNvContentPartPr/>
                <p14:nvPr/>
              </p14:nvContentPartPr>
              <p14:xfrm>
                <a:off x="7447240" y="4775080"/>
                <a:ext cx="122400" cy="1274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946B2C6-B6E0-8247-81A0-B26DF9FC379C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431760" y="4759600"/>
                  <a:ext cx="153000" cy="15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85870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/>
          <p:nvPr/>
        </p:nvSpPr>
        <p:spPr>
          <a:xfrm>
            <a:off x="337700" y="756589"/>
            <a:ext cx="1645800" cy="411600"/>
          </a:xfrm>
          <a:prstGeom prst="rect">
            <a:avLst/>
          </a:prstGeom>
          <a:solidFill>
            <a:srgbClr val="00A0D7">
              <a:alpha val="4710"/>
            </a:srgbClr>
          </a:solidFill>
          <a:ln w="18000" cap="flat" cmpd="sng">
            <a:solidFill>
              <a:srgbClr val="00A0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A0D7"/>
                </a:solidFill>
                <a:latin typeface="Lato"/>
                <a:ea typeface="Lato"/>
                <a:cs typeface="Lato"/>
                <a:sym typeface="Lato"/>
              </a:rPr>
              <a:t>General wait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7043567" y="756589"/>
            <a:ext cx="1645800" cy="411600"/>
          </a:xfrm>
          <a:prstGeom prst="rect">
            <a:avLst/>
          </a:prstGeom>
          <a:solidFill>
            <a:srgbClr val="00A0D7">
              <a:alpha val="4710"/>
            </a:srgbClr>
          </a:solidFill>
          <a:ln w="18000" cap="flat" cmpd="sng">
            <a:solidFill>
              <a:srgbClr val="00A0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A0D7"/>
                </a:solidFill>
                <a:latin typeface="Lato"/>
                <a:ea typeface="Lato"/>
                <a:cs typeface="Lato"/>
                <a:sym typeface="Lato"/>
              </a:rPr>
              <a:t>General signal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8409A2-5824-A94A-9298-C1629135E0AC}"/>
              </a:ext>
            </a:extLst>
          </p:cNvPr>
          <p:cNvGrpSpPr/>
          <p:nvPr/>
        </p:nvGrpSpPr>
        <p:grpSpPr>
          <a:xfrm>
            <a:off x="1025920" y="1569925"/>
            <a:ext cx="117000" cy="295200"/>
            <a:chOff x="1025920" y="2377120"/>
            <a:chExt cx="117000" cy="29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7AAD8A1-65FB-F348-9AA7-E11249E4525B}"/>
                    </a:ext>
                  </a:extLst>
                </p14:cNvPr>
                <p14:cNvContentPartPr/>
                <p14:nvPr/>
              </p14:nvContentPartPr>
              <p14:xfrm>
                <a:off x="1025920" y="2377120"/>
                <a:ext cx="41040" cy="272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7AAD8A1-65FB-F348-9AA7-E11249E4525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10440" y="2361640"/>
                  <a:ext cx="716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0C9CF36-E919-B74E-8B26-5E2334B5DC9D}"/>
                    </a:ext>
                  </a:extLst>
                </p14:cNvPr>
                <p14:cNvContentPartPr/>
                <p14:nvPr/>
              </p14:nvContentPartPr>
              <p14:xfrm>
                <a:off x="1030960" y="2600680"/>
                <a:ext cx="111960" cy="71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0C9CF36-E919-B74E-8B26-5E2334B5DC9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5480" y="2585122"/>
                  <a:ext cx="142560" cy="1023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F97F85-CBBE-9847-BD76-71558D9FB24B}"/>
              </a:ext>
            </a:extLst>
          </p:cNvPr>
          <p:cNvGrpSpPr/>
          <p:nvPr/>
        </p:nvGrpSpPr>
        <p:grpSpPr>
          <a:xfrm>
            <a:off x="430560" y="1252600"/>
            <a:ext cx="1422720" cy="181440"/>
            <a:chOff x="430560" y="2059795"/>
            <a:chExt cx="1422720" cy="18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0D43742-8B32-5D40-8372-97639A5A74C1}"/>
                    </a:ext>
                  </a:extLst>
                </p14:cNvPr>
                <p14:cNvContentPartPr/>
                <p14:nvPr/>
              </p14:nvContentPartPr>
              <p14:xfrm>
                <a:off x="430560" y="2133235"/>
                <a:ext cx="133560" cy="108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0D43742-8B32-5D40-8372-97639A5A74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5080" y="2117755"/>
                  <a:ext cx="164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6C625F9-D1BA-3643-8E3B-FC793DABDB12}"/>
                    </a:ext>
                  </a:extLst>
                </p14:cNvPr>
                <p14:cNvContentPartPr/>
                <p14:nvPr/>
              </p14:nvContentPartPr>
              <p14:xfrm>
                <a:off x="617400" y="2124955"/>
                <a:ext cx="105120" cy="96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6C625F9-D1BA-3643-8E3B-FC793DABDB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1920" y="2109475"/>
                  <a:ext cx="135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ED06B9-20D5-074F-B55D-C5657A5F5437}"/>
                    </a:ext>
                  </a:extLst>
                </p14:cNvPr>
                <p14:cNvContentPartPr/>
                <p14:nvPr/>
              </p14:nvContentPartPr>
              <p14:xfrm>
                <a:off x="759240" y="2142235"/>
                <a:ext cx="14400" cy="59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ED06B9-20D5-074F-B55D-C5657A5F543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4138" y="2126848"/>
                  <a:ext cx="44254" cy="89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8425E4D-002C-0E4A-81AA-85DC296EE15B}"/>
                    </a:ext>
                  </a:extLst>
                </p14:cNvPr>
                <p14:cNvContentPartPr/>
                <p14:nvPr/>
              </p14:nvContentPartPr>
              <p14:xfrm>
                <a:off x="776160" y="2099395"/>
                <a:ext cx="28800" cy="23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8425E4D-002C-0E4A-81AA-85DC296EE15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0484" y="2083915"/>
                  <a:ext cx="59787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2300089-E36F-3F49-B32A-5AA50026CD49}"/>
                    </a:ext>
                  </a:extLst>
                </p14:cNvPr>
                <p14:cNvContentPartPr/>
                <p14:nvPr/>
              </p14:nvContentPartPr>
              <p14:xfrm>
                <a:off x="835560" y="2130355"/>
                <a:ext cx="45720" cy="11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2300089-E36F-3F49-B32A-5AA50026CD4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0080" y="2114875"/>
                  <a:ext cx="763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3E2D290-8AD5-614E-A497-FC0900765EE0}"/>
                    </a:ext>
                  </a:extLst>
                </p14:cNvPr>
                <p14:cNvContentPartPr/>
                <p14:nvPr/>
              </p14:nvContentPartPr>
              <p14:xfrm>
                <a:off x="852840" y="2068075"/>
                <a:ext cx="62640" cy="170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3E2D290-8AD5-614E-A497-FC0900765EE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7360" y="2052595"/>
                  <a:ext cx="93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54D47B1-D10E-784A-B113-07E92E1B2DF1}"/>
                    </a:ext>
                  </a:extLst>
                </p14:cNvPr>
                <p14:cNvContentPartPr/>
                <p14:nvPr/>
              </p14:nvContentPartPr>
              <p14:xfrm>
                <a:off x="991440" y="2068075"/>
                <a:ext cx="54360" cy="156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54D47B1-D10E-784A-B113-07E92E1B2DF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75857" y="2052595"/>
                  <a:ext cx="85164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ED52B12-DC91-C84F-AEE3-FF4C6131AFB0}"/>
                    </a:ext>
                  </a:extLst>
                </p14:cNvPr>
                <p14:cNvContentPartPr/>
                <p14:nvPr/>
              </p14:nvContentPartPr>
              <p14:xfrm>
                <a:off x="1093680" y="2096515"/>
                <a:ext cx="173160" cy="105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ED52B12-DC91-C84F-AEE3-FF4C6131AFB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78200" y="2081035"/>
                  <a:ext cx="203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D31DCB7-0E09-8349-AC59-C71BE8222821}"/>
                    </a:ext>
                  </a:extLst>
                </p14:cNvPr>
                <p14:cNvContentPartPr/>
                <p14:nvPr/>
              </p14:nvContentPartPr>
              <p14:xfrm>
                <a:off x="1303200" y="2119195"/>
                <a:ext cx="108000" cy="93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D31DCB7-0E09-8349-AC59-C71BE822282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87720" y="2103715"/>
                  <a:ext cx="138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60399D6-4AF1-5B4B-8241-EACDDEF7E63B}"/>
                    </a:ext>
                  </a:extLst>
                </p14:cNvPr>
                <p14:cNvContentPartPr/>
                <p14:nvPr/>
              </p14:nvContentPartPr>
              <p14:xfrm>
                <a:off x="1413720" y="2096515"/>
                <a:ext cx="96840" cy="9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60399D6-4AF1-5B4B-8241-EACDDEF7E63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98240" y="2080390"/>
                  <a:ext cx="127440" cy="40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E148DF1-F5E9-084D-93F4-E190708DADF7}"/>
                    </a:ext>
                  </a:extLst>
                </p14:cNvPr>
                <p14:cNvContentPartPr/>
                <p14:nvPr/>
              </p14:nvContentPartPr>
              <p14:xfrm>
                <a:off x="1461960" y="2076715"/>
                <a:ext cx="331920" cy="150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E148DF1-F5E9-084D-93F4-E190708DADF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46480" y="2061272"/>
                  <a:ext cx="362520" cy="181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67859A7-373D-8140-BC27-9C8B234A1C97}"/>
                    </a:ext>
                  </a:extLst>
                </p14:cNvPr>
                <p14:cNvContentPartPr/>
                <p14:nvPr/>
              </p14:nvContentPartPr>
              <p14:xfrm>
                <a:off x="1705680" y="2090755"/>
                <a:ext cx="59760" cy="130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67859A7-373D-8140-BC27-9C8B234A1C9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690200" y="2075275"/>
                  <a:ext cx="90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9E83DAF-13AD-B14F-BC07-FD4BF59FE2D5}"/>
                    </a:ext>
                  </a:extLst>
                </p14:cNvPr>
                <p14:cNvContentPartPr/>
                <p14:nvPr/>
              </p14:nvContentPartPr>
              <p14:xfrm>
                <a:off x="1813320" y="2059795"/>
                <a:ext cx="39960" cy="164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9E83DAF-13AD-B14F-BC07-FD4BF59FE2D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97840" y="2044349"/>
                  <a:ext cx="70560" cy="1950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EF81974-C0F2-DC4A-879B-4841BFF7ECA2}"/>
              </a:ext>
            </a:extLst>
          </p:cNvPr>
          <p:cNvGrpSpPr/>
          <p:nvPr/>
        </p:nvGrpSpPr>
        <p:grpSpPr>
          <a:xfrm>
            <a:off x="521280" y="2011840"/>
            <a:ext cx="682920" cy="190080"/>
            <a:chOff x="521280" y="2819035"/>
            <a:chExt cx="682920" cy="19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45F0E69-0350-6D45-B7A8-37D4700F9263}"/>
                    </a:ext>
                  </a:extLst>
                </p14:cNvPr>
                <p14:cNvContentPartPr/>
                <p14:nvPr/>
              </p14:nvContentPartPr>
              <p14:xfrm>
                <a:off x="521280" y="2895355"/>
                <a:ext cx="68400" cy="113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45F0E69-0350-6D45-B7A8-37D4700F926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5800" y="2879875"/>
                  <a:ext cx="99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99B3C79-714D-5047-BC48-ADD7F4BB05D1}"/>
                    </a:ext>
                  </a:extLst>
                </p14:cNvPr>
                <p14:cNvContentPartPr/>
                <p14:nvPr/>
              </p14:nvContentPartPr>
              <p14:xfrm>
                <a:off x="642960" y="2889955"/>
                <a:ext cx="91080" cy="102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99B3C79-714D-5047-BC48-ADD7F4BB05D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27419" y="2874529"/>
                  <a:ext cx="121801" cy="132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6517D5-F30A-034C-9D80-735A99C8E3C7}"/>
                    </a:ext>
                  </a:extLst>
                </p14:cNvPr>
                <p14:cNvContentPartPr/>
                <p14:nvPr/>
              </p14:nvContentPartPr>
              <p14:xfrm>
                <a:off x="798840" y="2881315"/>
                <a:ext cx="139320" cy="99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6517D5-F30A-034C-9D80-735A99C8E3C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3360" y="2865779"/>
                  <a:ext cx="169920" cy="130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26F3E42-460C-7E41-9DC3-6FCB1C362447}"/>
                    </a:ext>
                  </a:extLst>
                </p14:cNvPr>
                <p14:cNvContentPartPr/>
                <p14:nvPr/>
              </p14:nvContentPartPr>
              <p14:xfrm>
                <a:off x="963000" y="2892835"/>
                <a:ext cx="116640" cy="82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26F3E42-460C-7E41-9DC3-6FCB1C36244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47520" y="2877355"/>
                  <a:ext cx="147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F993A85-8468-5546-9AF4-C12993D04786}"/>
                    </a:ext>
                  </a:extLst>
                </p14:cNvPr>
                <p14:cNvContentPartPr/>
                <p14:nvPr/>
              </p14:nvContentPartPr>
              <p14:xfrm>
                <a:off x="1099080" y="2878435"/>
                <a:ext cx="91080" cy="9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F993A85-8468-5546-9AF4-C12993D0478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83600" y="2862310"/>
                  <a:ext cx="121680" cy="40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E3DF3D7-4B0C-C145-A031-49FF0BCF268C}"/>
                    </a:ext>
                  </a:extLst>
                </p14:cNvPr>
                <p14:cNvContentPartPr/>
                <p14:nvPr/>
              </p14:nvContentPartPr>
              <p14:xfrm>
                <a:off x="1138680" y="2819035"/>
                <a:ext cx="65520" cy="147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E3DF3D7-4B0C-C145-A031-49FF0BCF268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23200" y="2803593"/>
                  <a:ext cx="96120" cy="17812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0525F1-96AB-8046-9055-29941661D38A}"/>
              </a:ext>
            </a:extLst>
          </p:cNvPr>
          <p:cNvGrpSpPr/>
          <p:nvPr/>
        </p:nvGrpSpPr>
        <p:grpSpPr>
          <a:xfrm>
            <a:off x="1365480" y="2068360"/>
            <a:ext cx="238320" cy="11880"/>
            <a:chOff x="1365480" y="2875555"/>
            <a:chExt cx="238320" cy="1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2631DCA-23B1-4E4E-A5D1-07892A29306D}"/>
                    </a:ext>
                  </a:extLst>
                </p14:cNvPr>
                <p14:cNvContentPartPr/>
                <p14:nvPr/>
              </p14:nvContentPartPr>
              <p14:xfrm>
                <a:off x="1365480" y="2881315"/>
                <a:ext cx="74160" cy="6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2631DCA-23B1-4E4E-A5D1-07892A29306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49924" y="2864867"/>
                  <a:ext cx="104909" cy="38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F1554A7-6635-5844-B2D1-6EA8400E470B}"/>
                    </a:ext>
                  </a:extLst>
                </p14:cNvPr>
                <p14:cNvContentPartPr/>
                <p14:nvPr/>
              </p14:nvContentPartPr>
              <p14:xfrm>
                <a:off x="1498680" y="2875555"/>
                <a:ext cx="105120" cy="3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F1554A7-6635-5844-B2D1-6EA8400E470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83253" y="2860075"/>
                  <a:ext cx="135616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8BB70D7-EFD7-BC49-BCED-AA594317BC6C}"/>
              </a:ext>
            </a:extLst>
          </p:cNvPr>
          <p:cNvGrpSpPr/>
          <p:nvPr/>
        </p:nvGrpSpPr>
        <p:grpSpPr>
          <a:xfrm>
            <a:off x="1121760" y="2357440"/>
            <a:ext cx="82440" cy="414000"/>
            <a:chOff x="1121760" y="3164635"/>
            <a:chExt cx="82440" cy="41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65270CC-3F63-9949-A810-FC0B8ABA57D4}"/>
                    </a:ext>
                  </a:extLst>
                </p14:cNvPr>
                <p14:cNvContentPartPr/>
                <p14:nvPr/>
              </p14:nvContentPartPr>
              <p14:xfrm>
                <a:off x="1136160" y="3164635"/>
                <a:ext cx="28800" cy="414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65270CC-3F63-9949-A810-FC0B8ABA57D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20680" y="3149155"/>
                  <a:ext cx="594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2DDEAD-8F86-664F-977A-4BD8FD67744E}"/>
                    </a:ext>
                  </a:extLst>
                </p14:cNvPr>
                <p14:cNvContentPartPr/>
                <p14:nvPr/>
              </p14:nvContentPartPr>
              <p14:xfrm>
                <a:off x="1121760" y="3515995"/>
                <a:ext cx="82440" cy="56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2DDEAD-8F86-664F-977A-4BD8FD67744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06280" y="3500515"/>
                  <a:ext cx="11304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87C6E04-23A5-0445-8D29-5574CD787333}"/>
              </a:ext>
            </a:extLst>
          </p:cNvPr>
          <p:cNvGrpSpPr/>
          <p:nvPr/>
        </p:nvGrpSpPr>
        <p:grpSpPr>
          <a:xfrm>
            <a:off x="427680" y="2875840"/>
            <a:ext cx="1550160" cy="292320"/>
            <a:chOff x="427680" y="3683035"/>
            <a:chExt cx="1550160" cy="29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27F856-0A7C-9944-BC72-EE9DDAC1CADB}"/>
                    </a:ext>
                  </a:extLst>
                </p14:cNvPr>
                <p14:cNvContentPartPr/>
                <p14:nvPr/>
              </p14:nvContentPartPr>
              <p14:xfrm>
                <a:off x="427680" y="3751075"/>
                <a:ext cx="119520" cy="133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27F856-0A7C-9944-BC72-EE9DDAC1CAD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12200" y="3735595"/>
                  <a:ext cx="150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09351AC-4F53-D14F-8CEB-6FCB8C077AC5}"/>
                    </a:ext>
                  </a:extLst>
                </p14:cNvPr>
                <p14:cNvContentPartPr/>
                <p14:nvPr/>
              </p14:nvContentPartPr>
              <p14:xfrm>
                <a:off x="586440" y="3805075"/>
                <a:ext cx="9000" cy="56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09351AC-4F53-D14F-8CEB-6FCB8C077AC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0960" y="3789692"/>
                  <a:ext cx="39600" cy="87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1251050-A73C-CB4C-B299-502AB634ACCE}"/>
                    </a:ext>
                  </a:extLst>
                </p14:cNvPr>
                <p14:cNvContentPartPr/>
                <p14:nvPr/>
              </p14:nvContentPartPr>
              <p14:xfrm>
                <a:off x="583560" y="3738475"/>
                <a:ext cx="9000" cy="27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1251050-A73C-CB4C-B299-502AB634ACC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8080" y="3722995"/>
                  <a:ext cx="39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8A17D02-558D-9448-AC4C-A8A0FA48D759}"/>
                    </a:ext>
                  </a:extLst>
                </p14:cNvPr>
                <p14:cNvContentPartPr/>
                <p14:nvPr/>
              </p14:nvContentPartPr>
              <p14:xfrm>
                <a:off x="659880" y="3760075"/>
                <a:ext cx="244080" cy="215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8A17D02-558D-9448-AC4C-A8A0FA48D75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44400" y="3744621"/>
                  <a:ext cx="274680" cy="2458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D73FD14-6C62-6743-B0E1-5B71C7E09AA6}"/>
                    </a:ext>
                  </a:extLst>
                </p14:cNvPr>
                <p14:cNvContentPartPr/>
                <p14:nvPr/>
              </p14:nvContentPartPr>
              <p14:xfrm>
                <a:off x="948960" y="3708595"/>
                <a:ext cx="150480" cy="159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D73FD14-6C62-6743-B0E1-5B71C7E09AA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33480" y="3693115"/>
                  <a:ext cx="181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3A8BB6C-70E1-A941-BBFF-7F7150A3E3BD}"/>
                    </a:ext>
                  </a:extLst>
                </p14:cNvPr>
                <p14:cNvContentPartPr/>
                <p14:nvPr/>
              </p14:nvContentPartPr>
              <p14:xfrm>
                <a:off x="1164240" y="3691675"/>
                <a:ext cx="54360" cy="162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3A8BB6C-70E1-A941-BBFF-7F7150A3E3B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48657" y="3676161"/>
                  <a:ext cx="85164" cy="1926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C880E6C-38D1-AA4D-ADC2-9E37885A9935}"/>
                    </a:ext>
                  </a:extLst>
                </p14:cNvPr>
                <p14:cNvContentPartPr/>
                <p14:nvPr/>
              </p14:nvContentPartPr>
              <p14:xfrm>
                <a:off x="1266480" y="3739915"/>
                <a:ext cx="147600" cy="105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C880E6C-38D1-AA4D-ADC2-9E37885A993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251000" y="3724488"/>
                  <a:ext cx="178200" cy="13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B2412E1-59D3-D14C-B859-AA8DC9A6EE55}"/>
                    </a:ext>
                  </a:extLst>
                </p14:cNvPr>
                <p14:cNvContentPartPr/>
                <p14:nvPr/>
              </p14:nvContentPartPr>
              <p14:xfrm>
                <a:off x="1447560" y="3751435"/>
                <a:ext cx="105120" cy="87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B2412E1-59D3-D14C-B859-AA8DC9A6EE5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432080" y="3735955"/>
                  <a:ext cx="135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5D74B6B-A465-B34A-AA4E-253CA09A56E3}"/>
                    </a:ext>
                  </a:extLst>
                </p14:cNvPr>
                <p14:cNvContentPartPr/>
                <p14:nvPr/>
              </p14:nvContentPartPr>
              <p14:xfrm>
                <a:off x="1546920" y="3739915"/>
                <a:ext cx="77040" cy="11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5D74B6B-A465-B34A-AA4E-253CA09A56E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531440" y="3724904"/>
                  <a:ext cx="107640" cy="411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D42934B-22E8-7047-AFC5-8DE0286095E8}"/>
                    </a:ext>
                  </a:extLst>
                </p14:cNvPr>
                <p14:cNvContentPartPr/>
                <p14:nvPr/>
              </p14:nvContentPartPr>
              <p14:xfrm>
                <a:off x="1589400" y="3708595"/>
                <a:ext cx="295200" cy="139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D42934B-22E8-7047-AFC5-8DE0286095E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573920" y="3693075"/>
                  <a:ext cx="325800" cy="169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CF990B5-9616-6D46-96C7-29E90EA479AE}"/>
                    </a:ext>
                  </a:extLst>
                </p14:cNvPr>
                <p14:cNvContentPartPr/>
                <p14:nvPr/>
              </p14:nvContentPartPr>
              <p14:xfrm>
                <a:off x="1813320" y="3745675"/>
                <a:ext cx="54360" cy="119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CF990B5-9616-6D46-96C7-29E90EA479A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797840" y="3730195"/>
                  <a:ext cx="84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1A90F3E-E1DC-444E-8D21-D40A489F90BD}"/>
                    </a:ext>
                  </a:extLst>
                </p14:cNvPr>
                <p14:cNvContentPartPr/>
                <p14:nvPr/>
              </p14:nvContentPartPr>
              <p14:xfrm>
                <a:off x="1920960" y="3683035"/>
                <a:ext cx="56880" cy="195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1A90F3E-E1DC-444E-8D21-D40A489F90B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905577" y="3667555"/>
                  <a:ext cx="87288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5B2BBA8-1A9F-7447-9563-2CC19625E2A6}"/>
              </a:ext>
            </a:extLst>
          </p:cNvPr>
          <p:cNvGrpSpPr/>
          <p:nvPr/>
        </p:nvGrpSpPr>
        <p:grpSpPr>
          <a:xfrm>
            <a:off x="7244756" y="1233846"/>
            <a:ext cx="1207080" cy="716760"/>
            <a:chOff x="7244756" y="2041041"/>
            <a:chExt cx="1207080" cy="71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CD38E05-A425-474E-B799-979AD545725E}"/>
                    </a:ext>
                  </a:extLst>
                </p14:cNvPr>
                <p14:cNvContentPartPr/>
                <p14:nvPr/>
              </p14:nvContentPartPr>
              <p14:xfrm>
                <a:off x="7244756" y="2110161"/>
                <a:ext cx="175680" cy="135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CD38E05-A425-474E-B799-979AD545725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229276" y="2094722"/>
                  <a:ext cx="206280" cy="1655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6BF48C8-A293-E84F-A39A-F5ED8DF557EF}"/>
                    </a:ext>
                  </a:extLst>
                </p14:cNvPr>
                <p14:cNvContentPartPr/>
                <p14:nvPr/>
              </p14:nvContentPartPr>
              <p14:xfrm>
                <a:off x="7451396" y="2124561"/>
                <a:ext cx="96480" cy="1004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6BF48C8-A293-E84F-A39A-F5ED8DF557E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35916" y="2109081"/>
                  <a:ext cx="127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A87BDA4-5EE3-8646-A523-3E527E48D388}"/>
                    </a:ext>
                  </a:extLst>
                </p14:cNvPr>
                <p14:cNvContentPartPr/>
                <p14:nvPr/>
              </p14:nvContentPartPr>
              <p14:xfrm>
                <a:off x="7578836" y="2145441"/>
                <a:ext cx="15120" cy="525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A87BDA4-5EE3-8646-A523-3E527E48D38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562978" y="2129961"/>
                  <a:ext cx="46466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47B4292-1582-E847-82DB-1CB4355BEFBB}"/>
                    </a:ext>
                  </a:extLst>
                </p14:cNvPr>
                <p14:cNvContentPartPr/>
                <p14:nvPr/>
              </p14:nvContentPartPr>
              <p14:xfrm>
                <a:off x="7574516" y="2075601"/>
                <a:ext cx="19080" cy="28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47B4292-1582-E847-82DB-1CB4355BEFB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559036" y="2060121"/>
                  <a:ext cx="49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914D059-FFA0-4A4C-AC28-A08F166F207D}"/>
                    </a:ext>
                  </a:extLst>
                </p14:cNvPr>
                <p14:cNvContentPartPr/>
                <p14:nvPr/>
              </p14:nvContentPartPr>
              <p14:xfrm>
                <a:off x="7610156" y="2131041"/>
                <a:ext cx="71280" cy="25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914D059-FFA0-4A4C-AC28-A08F166F207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594676" y="2115561"/>
                  <a:ext cx="1018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C13F36C-5632-C540-B78A-0C845F0382FF}"/>
                    </a:ext>
                  </a:extLst>
                </p14:cNvPr>
                <p14:cNvContentPartPr/>
                <p14:nvPr/>
              </p14:nvContentPartPr>
              <p14:xfrm>
                <a:off x="7641476" y="2086041"/>
                <a:ext cx="52560" cy="143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C13F36C-5632-C540-B78A-0C845F0382F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625996" y="2070561"/>
                  <a:ext cx="83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E535081-74BC-C646-97FD-7D7357260DE8}"/>
                    </a:ext>
                  </a:extLst>
                </p14:cNvPr>
                <p14:cNvContentPartPr/>
                <p14:nvPr/>
              </p14:nvContentPartPr>
              <p14:xfrm>
                <a:off x="7739396" y="2055801"/>
                <a:ext cx="63000" cy="1569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E535081-74BC-C646-97FD-7D7357260DE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723916" y="2040285"/>
                  <a:ext cx="93600" cy="1876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C16BB64-D9F6-D840-BB72-F05148A6B250}"/>
                    </a:ext>
                  </a:extLst>
                </p14:cNvPr>
                <p14:cNvContentPartPr/>
                <p14:nvPr/>
              </p14:nvContentPartPr>
              <p14:xfrm>
                <a:off x="7822916" y="2095401"/>
                <a:ext cx="142200" cy="102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C16BB64-D9F6-D840-BB72-F05148A6B25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807436" y="2079921"/>
                  <a:ext cx="172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B4DCC94-3AA6-964F-A1D3-2E43B86185E0}"/>
                    </a:ext>
                  </a:extLst>
                </p14:cNvPr>
                <p14:cNvContentPartPr/>
                <p14:nvPr/>
              </p14:nvContentPartPr>
              <p14:xfrm>
                <a:off x="7994276" y="2105841"/>
                <a:ext cx="83880" cy="860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B4DCC94-3AA6-964F-A1D3-2E43B86185E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978796" y="2090296"/>
                  <a:ext cx="114480" cy="116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6EA508A-14DF-8647-80F8-69A6ECFBB565}"/>
                    </a:ext>
                  </a:extLst>
                </p14:cNvPr>
                <p14:cNvContentPartPr/>
                <p14:nvPr/>
              </p14:nvContentPartPr>
              <p14:xfrm>
                <a:off x="8088236" y="2095401"/>
                <a:ext cx="69120" cy="12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6EA508A-14DF-8647-80F8-69A6ECFBB56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072836" y="2079921"/>
                  <a:ext cx="99561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21192F9-31A3-2A4F-9987-79C4C4C27EF8}"/>
                    </a:ext>
                  </a:extLst>
                </p14:cNvPr>
                <p14:cNvContentPartPr/>
                <p14:nvPr/>
              </p14:nvContentPartPr>
              <p14:xfrm>
                <a:off x="8111276" y="2076681"/>
                <a:ext cx="192240" cy="127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21192F9-31A3-2A4F-9987-79C4C4C27EF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095796" y="2061157"/>
                  <a:ext cx="222840" cy="158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AFD570A-F3EF-C343-A53E-663122F3950B}"/>
                    </a:ext>
                  </a:extLst>
                </p14:cNvPr>
                <p14:cNvContentPartPr/>
                <p14:nvPr/>
              </p14:nvContentPartPr>
              <p14:xfrm>
                <a:off x="8271836" y="2099721"/>
                <a:ext cx="92160" cy="86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AFD570A-F3EF-C343-A53E-663122F3950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256356" y="2084305"/>
                  <a:ext cx="122760" cy="1172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A36FC7A-9554-3B42-90AD-AEEE1954F4B2}"/>
                    </a:ext>
                  </a:extLst>
                </p14:cNvPr>
                <p14:cNvContentPartPr/>
                <p14:nvPr/>
              </p14:nvContentPartPr>
              <p14:xfrm>
                <a:off x="8309276" y="2103681"/>
                <a:ext cx="39960" cy="100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A36FC7A-9554-3B42-90AD-AEEE1954F4B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93796" y="2088201"/>
                  <a:ext cx="70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F848362-EBAB-E940-9C48-E4DA4BB8085F}"/>
                    </a:ext>
                  </a:extLst>
                </p14:cNvPr>
                <p14:cNvContentPartPr/>
                <p14:nvPr/>
              </p14:nvContentPartPr>
              <p14:xfrm>
                <a:off x="8409716" y="2041041"/>
                <a:ext cx="42120" cy="165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F848362-EBAB-E940-9C48-E4DA4BB8085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394236" y="2025561"/>
                  <a:ext cx="72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FD6F0F2-38BA-B942-9EE1-DD6B0988141C}"/>
                    </a:ext>
                  </a:extLst>
                </p14:cNvPr>
                <p14:cNvContentPartPr/>
                <p14:nvPr/>
              </p14:nvContentPartPr>
              <p14:xfrm>
                <a:off x="7841996" y="2266761"/>
                <a:ext cx="16920" cy="4910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FD6F0F2-38BA-B942-9EE1-DD6B0988141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826516" y="2251281"/>
                  <a:ext cx="47520" cy="52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B9A55046-8B3B-BD40-BB96-948EB3778078}"/>
                  </a:ext>
                </a:extLst>
              </p14:cNvPr>
              <p14:cNvContentPartPr/>
              <p14:nvPr/>
            </p14:nvContentPartPr>
            <p14:xfrm>
              <a:off x="7817343" y="1884445"/>
              <a:ext cx="102960" cy="716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B9A55046-8B3B-BD40-BB96-948EB3778078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801863" y="1868965"/>
                <a:ext cx="13356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4F5F2A8-0205-6C41-A6C4-CC0F4A5FB9C2}"/>
              </a:ext>
            </a:extLst>
          </p:cNvPr>
          <p:cNvGrpSpPr/>
          <p:nvPr/>
        </p:nvGrpSpPr>
        <p:grpSpPr>
          <a:xfrm>
            <a:off x="7329903" y="2070565"/>
            <a:ext cx="799920" cy="140760"/>
            <a:chOff x="7329903" y="2877760"/>
            <a:chExt cx="799920" cy="14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BCA5003-9E3C-C74D-8280-6C96EB79C8D0}"/>
                    </a:ext>
                  </a:extLst>
                </p14:cNvPr>
                <p14:cNvContentPartPr/>
                <p14:nvPr/>
              </p14:nvContentPartPr>
              <p14:xfrm>
                <a:off x="7329903" y="2934640"/>
                <a:ext cx="61200" cy="83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BCA5003-9E3C-C74D-8280-6C96EB79C8D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14423" y="2919160"/>
                  <a:ext cx="918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FC8475F-7BB3-8040-A907-2CA61E3D6B9D}"/>
                    </a:ext>
                  </a:extLst>
                </p14:cNvPr>
                <p14:cNvContentPartPr/>
                <p14:nvPr/>
              </p14:nvContentPartPr>
              <p14:xfrm>
                <a:off x="7418103" y="2936440"/>
                <a:ext cx="60840" cy="694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FC8475F-7BB3-8040-A907-2CA61E3D6B9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402623" y="2920960"/>
                  <a:ext cx="91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5528A79-7A42-224A-89BE-D9436E7EF050}"/>
                    </a:ext>
                  </a:extLst>
                </p14:cNvPr>
                <p14:cNvContentPartPr/>
                <p14:nvPr/>
              </p14:nvContentPartPr>
              <p14:xfrm>
                <a:off x="7522503" y="2926000"/>
                <a:ext cx="98640" cy="795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5528A79-7A42-224A-89BE-D9436E7EF05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507023" y="2910590"/>
                  <a:ext cx="12924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B6300C4-BCAC-9F44-A3F9-AF489C062CF3}"/>
                    </a:ext>
                  </a:extLst>
                </p14:cNvPr>
                <p14:cNvContentPartPr/>
                <p14:nvPr/>
              </p14:nvContentPartPr>
              <p14:xfrm>
                <a:off x="7652103" y="2921680"/>
                <a:ext cx="92520" cy="648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B6300C4-BCAC-9F44-A3F9-AF489C062CF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636563" y="2906200"/>
                  <a:ext cx="123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9A2F186-C367-FA49-90E0-80530102453B}"/>
                    </a:ext>
                  </a:extLst>
                </p14:cNvPr>
                <p14:cNvContentPartPr/>
                <p14:nvPr/>
              </p14:nvContentPartPr>
              <p14:xfrm>
                <a:off x="7756863" y="2917720"/>
                <a:ext cx="63000" cy="64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9A2F186-C367-FA49-90E0-80530102453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741471" y="2903055"/>
                  <a:ext cx="93426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C49B841-6407-F244-ACAD-16742914F451}"/>
                    </a:ext>
                  </a:extLst>
                </p14:cNvPr>
                <p14:cNvContentPartPr/>
                <p14:nvPr/>
              </p14:nvContentPartPr>
              <p14:xfrm>
                <a:off x="7783863" y="2877760"/>
                <a:ext cx="59040" cy="1177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C49B841-6407-F244-ACAD-16742914F45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68383" y="2862233"/>
                  <a:ext cx="89640" cy="148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D985429-CB8C-AB4D-BEBE-850AFAADC460}"/>
                    </a:ext>
                  </a:extLst>
                </p14:cNvPr>
                <p14:cNvContentPartPr/>
                <p14:nvPr/>
              </p14:nvContentPartPr>
              <p14:xfrm>
                <a:off x="7930383" y="2926000"/>
                <a:ext cx="69480" cy="6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D985429-CB8C-AB4D-BEBE-850AFAADC46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14903" y="2911335"/>
                  <a:ext cx="100080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48CBBD6-8B4B-1443-9B1F-CA771E47B979}"/>
                    </a:ext>
                  </a:extLst>
                </p14:cNvPr>
                <p14:cNvContentPartPr/>
                <p14:nvPr/>
              </p14:nvContentPartPr>
              <p14:xfrm>
                <a:off x="7959903" y="2896480"/>
                <a:ext cx="23400" cy="1029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48CBBD6-8B4B-1443-9B1F-CA771E47B97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44423" y="2881000"/>
                  <a:ext cx="54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FEB79D1-8855-F345-8AA4-3D753E8ED384}"/>
                    </a:ext>
                  </a:extLst>
                </p14:cNvPr>
                <p14:cNvContentPartPr/>
                <p14:nvPr/>
              </p14:nvContentPartPr>
              <p14:xfrm>
                <a:off x="8045583" y="2915560"/>
                <a:ext cx="84240" cy="12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FEB79D1-8855-F345-8AA4-3D753E8ED38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30037" y="2900080"/>
                  <a:ext cx="114971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BCF4C61-B456-254F-8372-ABCF0496D26D}"/>
                    </a:ext>
                  </a:extLst>
                </p14:cNvPr>
                <p14:cNvContentPartPr/>
                <p14:nvPr/>
              </p14:nvContentPartPr>
              <p14:xfrm>
                <a:off x="8093823" y="2882080"/>
                <a:ext cx="19080" cy="111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BCF4C61-B456-254F-8372-ABCF0496D26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078630" y="2866550"/>
                  <a:ext cx="49113" cy="14193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E8DCD1A-05E0-A04C-93FC-441180DB4C60}"/>
              </a:ext>
            </a:extLst>
          </p:cNvPr>
          <p:cNvGrpSpPr/>
          <p:nvPr/>
        </p:nvGrpSpPr>
        <p:grpSpPr>
          <a:xfrm>
            <a:off x="7342503" y="2303125"/>
            <a:ext cx="1283400" cy="764280"/>
            <a:chOff x="7342503" y="3110320"/>
            <a:chExt cx="1283400" cy="76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B7B831D-357B-174E-A1DD-3E77118D8302}"/>
                    </a:ext>
                  </a:extLst>
                </p14:cNvPr>
                <p14:cNvContentPartPr/>
                <p14:nvPr/>
              </p14:nvContentPartPr>
              <p14:xfrm>
                <a:off x="7867743" y="3110320"/>
                <a:ext cx="25560" cy="4903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B7B831D-357B-174E-A1DD-3E77118D830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52263" y="3094840"/>
                  <a:ext cx="561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7DE2F8F-F776-344B-9585-82BBB13CB4BF}"/>
                    </a:ext>
                  </a:extLst>
                </p14:cNvPr>
                <p14:cNvContentPartPr/>
                <p14:nvPr/>
              </p14:nvContentPartPr>
              <p14:xfrm>
                <a:off x="7869903" y="3553840"/>
                <a:ext cx="63000" cy="421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7DE2F8F-F776-344B-9585-82BBB13CB4B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854511" y="3538360"/>
                  <a:ext cx="93426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2CC19C6-A2A7-994E-A473-98849B0CC886}"/>
                    </a:ext>
                  </a:extLst>
                </p14:cNvPr>
                <p14:cNvContentPartPr/>
                <p14:nvPr/>
              </p14:nvContentPartPr>
              <p14:xfrm>
                <a:off x="7342503" y="3679840"/>
                <a:ext cx="84240" cy="964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2CC19C6-A2A7-994E-A473-98849B0CC88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327023" y="3664360"/>
                  <a:ext cx="114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0EDCF1E-76D4-824E-B281-6B940CFC72CF}"/>
                    </a:ext>
                  </a:extLst>
                </p14:cNvPr>
                <p14:cNvContentPartPr/>
                <p14:nvPr/>
              </p14:nvContentPartPr>
              <p14:xfrm>
                <a:off x="7445103" y="3725560"/>
                <a:ext cx="6480" cy="44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0EDCF1E-76D4-824E-B281-6B940CFC72C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429623" y="3710080"/>
                  <a:ext cx="37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A63A756-8AA3-2B42-A532-22B816E40010}"/>
                    </a:ext>
                  </a:extLst>
                </p14:cNvPr>
                <p14:cNvContentPartPr/>
                <p14:nvPr/>
              </p14:nvContentPartPr>
              <p14:xfrm>
                <a:off x="7451223" y="3671200"/>
                <a:ext cx="8640" cy="234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A63A756-8AA3-2B42-A532-22B816E4001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436362" y="3655720"/>
                  <a:ext cx="38016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47FBF9A-3D58-824F-8116-4489C7E2B0CA}"/>
                    </a:ext>
                  </a:extLst>
                </p14:cNvPr>
                <p14:cNvContentPartPr/>
                <p14:nvPr/>
              </p14:nvContentPartPr>
              <p14:xfrm>
                <a:off x="7501263" y="3694240"/>
                <a:ext cx="203400" cy="180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47FBF9A-3D58-824F-8116-4489C7E2B0C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485783" y="3678760"/>
                  <a:ext cx="234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6FF463C-4CCD-AA42-8C56-05A2C9ED53DC}"/>
                    </a:ext>
                  </a:extLst>
                </p14:cNvPr>
                <p14:cNvContentPartPr/>
                <p14:nvPr/>
              </p14:nvContentPartPr>
              <p14:xfrm>
                <a:off x="7735983" y="3710800"/>
                <a:ext cx="61200" cy="612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6FF463C-4CCD-AA42-8C56-05A2C9ED53D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20503" y="3695228"/>
                  <a:ext cx="91800" cy="91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E7132BF-97E5-724B-B6B5-CD91BB91C108}"/>
                    </a:ext>
                  </a:extLst>
                </p14:cNvPr>
                <p14:cNvContentPartPr/>
                <p14:nvPr/>
              </p14:nvContentPartPr>
              <p14:xfrm>
                <a:off x="7821663" y="3641680"/>
                <a:ext cx="31680" cy="1321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E7132BF-97E5-724B-B6B5-CD91BB91C10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806183" y="3626200"/>
                  <a:ext cx="62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EFE65AA-63D4-5B4F-B663-0464347FEFDF}"/>
                    </a:ext>
                  </a:extLst>
                </p14:cNvPr>
                <p14:cNvContentPartPr/>
                <p14:nvPr/>
              </p14:nvContentPartPr>
              <p14:xfrm>
                <a:off x="7919943" y="3643840"/>
                <a:ext cx="54720" cy="1447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EFE65AA-63D4-5B4F-B663-0464347FEFD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904463" y="3628360"/>
                  <a:ext cx="85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E324F57-214D-0A4D-8B6F-6F1C8B1D00CF}"/>
                    </a:ext>
                  </a:extLst>
                </p14:cNvPr>
                <p14:cNvContentPartPr/>
                <p14:nvPr/>
              </p14:nvContentPartPr>
              <p14:xfrm>
                <a:off x="8024703" y="3689920"/>
                <a:ext cx="134280" cy="86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E324F57-214D-0A4D-8B6F-6F1C8B1D00C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009223" y="3674440"/>
                  <a:ext cx="164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F9D2958-BB03-8248-AE35-633CC1A47CCE}"/>
                    </a:ext>
                  </a:extLst>
                </p14:cNvPr>
                <p14:cNvContentPartPr/>
                <p14:nvPr/>
              </p14:nvContentPartPr>
              <p14:xfrm>
                <a:off x="8177343" y="3708640"/>
                <a:ext cx="75600" cy="59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F9D2958-BB03-8248-AE35-633CC1A47CC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161863" y="3693160"/>
                  <a:ext cx="106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B9C8705-1F96-614E-B807-F44463413D13}"/>
                    </a:ext>
                  </a:extLst>
                </p14:cNvPr>
                <p14:cNvContentPartPr/>
                <p14:nvPr/>
              </p14:nvContentPartPr>
              <p14:xfrm>
                <a:off x="8259063" y="3694240"/>
                <a:ext cx="65160" cy="108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B9C8705-1F96-614E-B807-F44463413D1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243583" y="3678760"/>
                  <a:ext cx="95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A1FA05B-0E23-AE40-AB51-19A3DE9DC68A}"/>
                    </a:ext>
                  </a:extLst>
                </p14:cNvPr>
                <p14:cNvContentPartPr/>
                <p14:nvPr/>
              </p14:nvContentPartPr>
              <p14:xfrm>
                <a:off x="8290383" y="3658600"/>
                <a:ext cx="15120" cy="1238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A1FA05B-0E23-AE40-AB51-19A3DE9DC68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274903" y="3643120"/>
                  <a:ext cx="45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E215A26-0D34-6F4E-B9B4-FE2164F6131C}"/>
                    </a:ext>
                  </a:extLst>
                </p14:cNvPr>
                <p14:cNvContentPartPr/>
                <p14:nvPr/>
              </p14:nvContentPartPr>
              <p14:xfrm>
                <a:off x="8338623" y="3696040"/>
                <a:ext cx="180360" cy="903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E215A26-0D34-6F4E-B9B4-FE2164F6131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323143" y="3680560"/>
                  <a:ext cx="210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97E17F8-6BDD-AA49-AC03-A31B0B970CF1}"/>
                    </a:ext>
                  </a:extLst>
                </p14:cNvPr>
                <p14:cNvContentPartPr/>
                <p14:nvPr/>
              </p14:nvContentPartPr>
              <p14:xfrm>
                <a:off x="8471103" y="3702520"/>
                <a:ext cx="37440" cy="882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97E17F8-6BDD-AA49-AC03-A31B0B970CF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455623" y="3687103"/>
                  <a:ext cx="68040" cy="11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CB0BF30-5B99-D54B-A749-7BCFC5B0B1AE}"/>
                    </a:ext>
                  </a:extLst>
                </p14:cNvPr>
                <p14:cNvContentPartPr/>
                <p14:nvPr/>
              </p14:nvContentPartPr>
              <p14:xfrm>
                <a:off x="8577303" y="3633400"/>
                <a:ext cx="48600" cy="176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CB0BF30-5B99-D54B-A749-7BCFC5B0B1A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61823" y="3617920"/>
                  <a:ext cx="7920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A479927-DDB5-0641-AF81-9CBD001419A5}"/>
              </a:ext>
            </a:extLst>
          </p:cNvPr>
          <p:cNvGrpSpPr/>
          <p:nvPr/>
        </p:nvGrpSpPr>
        <p:grpSpPr>
          <a:xfrm>
            <a:off x="1777960" y="2123965"/>
            <a:ext cx="1692477" cy="1340270"/>
            <a:chOff x="1777960" y="2931160"/>
            <a:chExt cx="1692477" cy="134027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BA5B283-A754-6D43-9A30-588E492298DB}"/>
                    </a:ext>
                  </a:extLst>
                </p14:cNvPr>
                <p14:cNvContentPartPr/>
                <p14:nvPr/>
              </p14:nvContentPartPr>
              <p14:xfrm>
                <a:off x="1777960" y="2931160"/>
                <a:ext cx="599760" cy="934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BA5B283-A754-6D43-9A30-588E492298D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762480" y="2915680"/>
                  <a:ext cx="630360" cy="9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D588608-E1D9-094E-B612-84AC05D6DCE5}"/>
                    </a:ext>
                  </a:extLst>
                </p14:cNvPr>
                <p14:cNvContentPartPr/>
                <p14:nvPr/>
              </p14:nvContentPartPr>
              <p14:xfrm>
                <a:off x="2311120" y="3743680"/>
                <a:ext cx="96840" cy="117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D588608-E1D9-094E-B612-84AC05D6DCE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295640" y="3728152"/>
                  <a:ext cx="127440" cy="148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D3D4E8C-19F1-6844-8C02-75723A886227}"/>
                    </a:ext>
                  </a:extLst>
                </p14:cNvPr>
                <p14:cNvContentPartPr/>
                <p14:nvPr/>
              </p14:nvContentPartPr>
              <p14:xfrm>
                <a:off x="2339317" y="3940950"/>
                <a:ext cx="9720" cy="5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D3D4E8C-19F1-6844-8C02-75723A88622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323837" y="3925470"/>
                  <a:ext cx="40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99DED4D-731C-6E40-8B64-9C1E1C73A575}"/>
                    </a:ext>
                  </a:extLst>
                </p14:cNvPr>
                <p14:cNvContentPartPr/>
                <p14:nvPr/>
              </p14:nvContentPartPr>
              <p14:xfrm>
                <a:off x="2402317" y="3915030"/>
                <a:ext cx="42480" cy="145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99DED4D-731C-6E40-8B64-9C1E1C73A57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386837" y="3899550"/>
                  <a:ext cx="73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2F74A0-E58C-FA43-B48F-16C3860A6E9F}"/>
                    </a:ext>
                  </a:extLst>
                </p14:cNvPr>
                <p14:cNvContentPartPr/>
                <p14:nvPr/>
              </p14:nvContentPartPr>
              <p14:xfrm>
                <a:off x="2329957" y="3980550"/>
                <a:ext cx="16920" cy="61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2F74A0-E58C-FA43-B48F-16C3860A6E9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314477" y="3965070"/>
                  <a:ext cx="475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C2B6DC3-69DA-9349-BD1F-65AC89359DAB}"/>
                    </a:ext>
                  </a:extLst>
                </p14:cNvPr>
                <p14:cNvContentPartPr/>
                <p14:nvPr/>
              </p14:nvContentPartPr>
              <p14:xfrm>
                <a:off x="2369557" y="3980550"/>
                <a:ext cx="75240" cy="2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C2B6DC3-69DA-9349-BD1F-65AC89359DA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354077" y="3962859"/>
                  <a:ext cx="105840" cy="37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D043892-077D-0541-B258-13A5A98DC3F8}"/>
                    </a:ext>
                  </a:extLst>
                </p14:cNvPr>
                <p14:cNvContentPartPr/>
                <p14:nvPr/>
              </p14:nvContentPartPr>
              <p14:xfrm>
                <a:off x="2528677" y="3954990"/>
                <a:ext cx="35640" cy="79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D043892-077D-0541-B258-13A5A98DC3F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513197" y="3939579"/>
                  <a:ext cx="66240" cy="1103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3404AA-D561-2247-BC65-D2EDB46C1E63}"/>
                    </a:ext>
                  </a:extLst>
                </p14:cNvPr>
                <p14:cNvContentPartPr/>
                <p14:nvPr/>
              </p14:nvContentPartPr>
              <p14:xfrm>
                <a:off x="2587357" y="3962190"/>
                <a:ext cx="63720" cy="58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E3404AA-D561-2247-BC65-D2EDB46C1E6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571789" y="3946710"/>
                  <a:ext cx="94494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DDCE51-E3E4-7842-B0CC-4293781A7FD6}"/>
                    </a:ext>
                  </a:extLst>
                </p14:cNvPr>
                <p14:cNvContentPartPr/>
                <p14:nvPr/>
              </p14:nvContentPartPr>
              <p14:xfrm>
                <a:off x="2688157" y="3938430"/>
                <a:ext cx="89280" cy="79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DDCE51-E3E4-7842-B0CC-4293781A7FD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672677" y="3922950"/>
                  <a:ext cx="119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B97DB99-73CC-6648-85C4-818E10F932AC}"/>
                    </a:ext>
                  </a:extLst>
                </p14:cNvPr>
                <p14:cNvContentPartPr/>
                <p14:nvPr/>
              </p14:nvContentPartPr>
              <p14:xfrm>
                <a:off x="2791117" y="3943110"/>
                <a:ext cx="79920" cy="63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B97DB99-73CC-6648-85C4-818E10F932A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775637" y="3927542"/>
                  <a:ext cx="110520" cy="94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045122-2753-B54D-B379-D4505E0ED668}"/>
                    </a:ext>
                  </a:extLst>
                </p14:cNvPr>
                <p14:cNvContentPartPr/>
                <p14:nvPr/>
              </p14:nvContentPartPr>
              <p14:xfrm>
                <a:off x="2884717" y="3922230"/>
                <a:ext cx="84600" cy="2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045122-2753-B54D-B379-D4505E0ED66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869237" y="3906750"/>
                  <a:ext cx="115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2A1FEF5-E410-644A-804F-7B244C9992F2}"/>
                    </a:ext>
                  </a:extLst>
                </p14:cNvPr>
                <p14:cNvContentPartPr/>
                <p14:nvPr/>
              </p14:nvContentPartPr>
              <p14:xfrm>
                <a:off x="2912797" y="3900990"/>
                <a:ext cx="47160" cy="105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2A1FEF5-E410-644A-804F-7B244C9992F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897317" y="3885457"/>
                  <a:ext cx="77760" cy="1365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FF8235E-9F71-AC4F-95A7-3EF6D50EA9A9}"/>
                    </a:ext>
                  </a:extLst>
                </p14:cNvPr>
                <p14:cNvContentPartPr/>
                <p14:nvPr/>
              </p14:nvContentPartPr>
              <p14:xfrm>
                <a:off x="3027637" y="3910350"/>
                <a:ext cx="73080" cy="61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FF8235E-9F71-AC4F-95A7-3EF6D50EA9A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012157" y="3894870"/>
                  <a:ext cx="103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34258E6-EA13-3343-BDAB-7A077863947C}"/>
                    </a:ext>
                  </a:extLst>
                </p14:cNvPr>
                <p14:cNvContentPartPr/>
                <p14:nvPr/>
              </p14:nvContentPartPr>
              <p14:xfrm>
                <a:off x="3149317" y="3903510"/>
                <a:ext cx="51840" cy="79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34258E6-EA13-3343-BDAB-7A077863947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133837" y="3888030"/>
                  <a:ext cx="82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D2C060E-C55F-034B-9A3A-40AA433A717A}"/>
                    </a:ext>
                  </a:extLst>
                </p14:cNvPr>
                <p14:cNvContentPartPr/>
                <p14:nvPr/>
              </p14:nvContentPartPr>
              <p14:xfrm>
                <a:off x="3278197" y="3908190"/>
                <a:ext cx="2880" cy="9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D2C060E-C55F-034B-9A3A-40AA433A717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262717" y="3892710"/>
                  <a:ext cx="33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7FE357C-907D-E247-8B7A-EFFE71658294}"/>
                    </a:ext>
                  </a:extLst>
                </p14:cNvPr>
                <p14:cNvContentPartPr/>
                <p14:nvPr/>
              </p14:nvContentPartPr>
              <p14:xfrm>
                <a:off x="3275677" y="3950310"/>
                <a:ext cx="2880" cy="5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7FE357C-907D-E247-8B7A-EFFE7165829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257986" y="3934830"/>
                  <a:ext cx="37851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52934DD-49E8-9A4F-B1B8-3F0BD3A5AB94}"/>
                    </a:ext>
                  </a:extLst>
                </p14:cNvPr>
                <p14:cNvContentPartPr/>
                <p14:nvPr/>
              </p14:nvContentPartPr>
              <p14:xfrm>
                <a:off x="2430397" y="4174950"/>
                <a:ext cx="119880" cy="72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52934DD-49E8-9A4F-B1B8-3F0BD3A5AB9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414917" y="4159470"/>
                  <a:ext cx="1504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0607DFE-FE0A-EA4A-8D6B-9E4CBBDCD456}"/>
                    </a:ext>
                  </a:extLst>
                </p14:cNvPr>
                <p14:cNvContentPartPr/>
                <p14:nvPr/>
              </p14:nvContentPartPr>
              <p14:xfrm>
                <a:off x="2587357" y="4163430"/>
                <a:ext cx="96480" cy="799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0607DFE-FE0A-EA4A-8D6B-9E4CBBDCD45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571819" y="4147950"/>
                  <a:ext cx="127195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DC23E1D-A52A-194E-BA07-9B8398367E59}"/>
                    </a:ext>
                  </a:extLst>
                </p14:cNvPr>
                <p14:cNvContentPartPr/>
                <p14:nvPr/>
              </p14:nvContentPartPr>
              <p14:xfrm>
                <a:off x="2709037" y="4179630"/>
                <a:ext cx="16920" cy="49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DC23E1D-A52A-194E-BA07-9B8398367E5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693220" y="4164037"/>
                  <a:ext cx="48185" cy="80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824112F-47EA-CC47-A21C-F33BC3E09B1F}"/>
                    </a:ext>
                  </a:extLst>
                </p14:cNvPr>
                <p14:cNvContentPartPr/>
                <p14:nvPr/>
              </p14:nvContentPartPr>
              <p14:xfrm>
                <a:off x="2702197" y="4125990"/>
                <a:ext cx="19080" cy="216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824112F-47EA-CC47-A21C-F33BC3E09B1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686717" y="4110510"/>
                  <a:ext cx="49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618D99A-491D-7A44-8D0E-B72097DDFFDC}"/>
                    </a:ext>
                  </a:extLst>
                </p14:cNvPr>
                <p14:cNvContentPartPr/>
                <p14:nvPr/>
              </p14:nvContentPartPr>
              <p14:xfrm>
                <a:off x="2744317" y="4170270"/>
                <a:ext cx="65880" cy="2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618D99A-491D-7A44-8D0E-B72097DDFFD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728921" y="4152579"/>
                  <a:ext cx="96314" cy="37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08F4E2B-F668-A44E-A2A0-AFFCBBA55973}"/>
                    </a:ext>
                  </a:extLst>
                </p14:cNvPr>
                <p14:cNvContentPartPr/>
                <p14:nvPr/>
              </p14:nvContentPartPr>
              <p14:xfrm>
                <a:off x="2758357" y="4137510"/>
                <a:ext cx="70560" cy="1220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08F4E2B-F668-A44E-A2A0-AFFCBBA5597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742956" y="4121984"/>
                  <a:ext cx="101005" cy="1527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9DB89ED-3D9F-E344-BEE6-384DCA8D62C1}"/>
                    </a:ext>
                  </a:extLst>
                </p14:cNvPr>
                <p14:cNvContentPartPr/>
                <p14:nvPr/>
              </p14:nvContentPartPr>
              <p14:xfrm>
                <a:off x="2845117" y="4128150"/>
                <a:ext cx="49680" cy="1058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9DB89ED-3D9F-E344-BEE6-384DCA8D62C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829637" y="4112617"/>
                  <a:ext cx="80280" cy="1365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2DCEE7A-D6A7-1645-AF5D-0C9B9976F86C}"/>
                    </a:ext>
                  </a:extLst>
                </p14:cNvPr>
                <p14:cNvContentPartPr/>
                <p14:nvPr/>
              </p14:nvContentPartPr>
              <p14:xfrm>
                <a:off x="2940877" y="4121310"/>
                <a:ext cx="91800" cy="1501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2DCEE7A-D6A7-1645-AF5D-0C9B9976F86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925397" y="4105867"/>
                  <a:ext cx="122400" cy="1806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7A5B55-6447-F748-8779-D5C561E9AC74}"/>
                    </a:ext>
                  </a:extLst>
                </p14:cNvPr>
                <p14:cNvContentPartPr/>
                <p14:nvPr/>
              </p14:nvContentPartPr>
              <p14:xfrm>
                <a:off x="3048877" y="4121310"/>
                <a:ext cx="171360" cy="799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7A5B55-6447-F748-8779-D5C561E9AC7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033397" y="4105830"/>
                  <a:ext cx="201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F2FCB18-D5D5-C649-BE19-0E4240086896}"/>
                    </a:ext>
                  </a:extLst>
                </p14:cNvPr>
                <p14:cNvContentPartPr/>
                <p14:nvPr/>
              </p14:nvContentPartPr>
              <p14:xfrm>
                <a:off x="3219517" y="4100070"/>
                <a:ext cx="196920" cy="871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F2FCB18-D5D5-C649-BE19-0E424008689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204037" y="4084526"/>
                  <a:ext cx="227520" cy="117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3ADFA77-58B6-0147-BC1A-C2C379E96DC1}"/>
                    </a:ext>
                  </a:extLst>
                </p14:cNvPr>
                <p14:cNvContentPartPr/>
                <p14:nvPr/>
              </p14:nvContentPartPr>
              <p14:xfrm>
                <a:off x="3427957" y="4057950"/>
                <a:ext cx="42480" cy="133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3ADFA77-58B6-0147-BC1A-C2C379E96DC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412477" y="4042428"/>
                  <a:ext cx="73080" cy="16460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B04A320E-2486-3244-9BBF-8B1FE1A1E3F9}"/>
                  </a:ext>
                </a:extLst>
              </p14:cNvPr>
              <p14:cNvContentPartPr/>
              <p14:nvPr/>
            </p14:nvContentPartPr>
            <p14:xfrm>
              <a:off x="3148014" y="2963886"/>
              <a:ext cx="78480" cy="3168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B04A320E-2486-3244-9BBF-8B1FE1A1E3F9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3132534" y="2948228"/>
                <a:ext cx="109080" cy="62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C8D9C96E-E1E8-204D-9E78-253C5C09E0C9}"/>
                  </a:ext>
                </a:extLst>
              </p14:cNvPr>
              <p14:cNvContentPartPr/>
              <p14:nvPr/>
            </p14:nvContentPartPr>
            <p14:xfrm>
              <a:off x="3132534" y="2932566"/>
              <a:ext cx="67320" cy="8280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C8D9C96E-E1E8-204D-9E78-253C5C09E0C9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3117054" y="2917086"/>
                <a:ext cx="979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B79BD749-637E-B545-BCFB-CBE0D460169E}"/>
                  </a:ext>
                </a:extLst>
              </p14:cNvPr>
              <p14:cNvContentPartPr/>
              <p14:nvPr/>
            </p14:nvContentPartPr>
            <p14:xfrm>
              <a:off x="3270774" y="2917086"/>
              <a:ext cx="93960" cy="8748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B79BD749-637E-B545-BCFB-CBE0D460169E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3255294" y="2901606"/>
                <a:ext cx="12456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0C802273-C107-BB4E-9573-E00BD59B45F2}"/>
                  </a:ext>
                </a:extLst>
              </p14:cNvPr>
              <p14:cNvContentPartPr/>
              <p14:nvPr/>
            </p14:nvContentPartPr>
            <p14:xfrm>
              <a:off x="3416214" y="2930406"/>
              <a:ext cx="60480" cy="936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0C802273-C107-BB4E-9573-E00BD59B45F2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3400826" y="2914926"/>
                <a:ext cx="90899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1930231F-5E33-BD45-9551-6712B54E4A88}"/>
                  </a:ext>
                </a:extLst>
              </p14:cNvPr>
              <p14:cNvContentPartPr/>
              <p14:nvPr/>
            </p14:nvContentPartPr>
            <p14:xfrm>
              <a:off x="3440694" y="2912406"/>
              <a:ext cx="13680" cy="7164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1930231F-5E33-BD45-9551-6712B54E4A88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3425611" y="2896926"/>
                <a:ext cx="43495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8AA66279-60C1-3A41-8220-B4F3DC155615}"/>
                  </a:ext>
                </a:extLst>
              </p14:cNvPr>
              <p14:cNvContentPartPr/>
              <p14:nvPr/>
            </p14:nvContentPartPr>
            <p14:xfrm>
              <a:off x="3509814" y="2894766"/>
              <a:ext cx="9360" cy="8532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8AA66279-60C1-3A41-8220-B4F3DC155615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3493715" y="2879286"/>
                <a:ext cx="41184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5F3C0190-EF0C-3842-81C1-0BD2D07E6E76}"/>
                  </a:ext>
                </a:extLst>
              </p14:cNvPr>
              <p14:cNvContentPartPr/>
              <p14:nvPr/>
            </p14:nvContentPartPr>
            <p14:xfrm>
              <a:off x="3572454" y="2932566"/>
              <a:ext cx="55800" cy="936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5F3C0190-EF0C-3842-81C1-0BD2D07E6E76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3556974" y="2917086"/>
                <a:ext cx="864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34780550-1A73-6C47-877A-27DD5C1C6168}"/>
                  </a:ext>
                </a:extLst>
              </p14:cNvPr>
              <p14:cNvContentPartPr/>
              <p14:nvPr/>
            </p14:nvContentPartPr>
            <p14:xfrm>
              <a:off x="3601254" y="2910246"/>
              <a:ext cx="13680" cy="7632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34780550-1A73-6C47-877A-27DD5C1C6168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3585774" y="2894766"/>
                <a:ext cx="4428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ECB49979-1995-534F-8362-A4D5D426346D}"/>
                  </a:ext>
                </a:extLst>
              </p14:cNvPr>
              <p14:cNvContentPartPr/>
              <p14:nvPr/>
            </p14:nvContentPartPr>
            <p14:xfrm>
              <a:off x="3637254" y="2894766"/>
              <a:ext cx="65160" cy="10080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ECB49979-1995-534F-8362-A4D5D426346D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3621774" y="2879286"/>
                <a:ext cx="95760" cy="13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9C3BA930-2E28-2346-BBA2-1F2CA98F92ED}"/>
              </a:ext>
            </a:extLst>
          </p:cNvPr>
          <p:cNvGrpSpPr/>
          <p:nvPr/>
        </p:nvGrpSpPr>
        <p:grpSpPr>
          <a:xfrm>
            <a:off x="3802494" y="2874606"/>
            <a:ext cx="335160" cy="156600"/>
            <a:chOff x="3802494" y="3681801"/>
            <a:chExt cx="335160" cy="15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7C3EB1E-D920-804B-B395-0C655BE3022D}"/>
                    </a:ext>
                  </a:extLst>
                </p14:cNvPr>
                <p14:cNvContentPartPr/>
                <p14:nvPr/>
              </p14:nvContentPartPr>
              <p14:xfrm>
                <a:off x="3802494" y="3730041"/>
                <a:ext cx="13680" cy="1083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7C3EB1E-D920-804B-B395-0C655BE3022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787014" y="3714612"/>
                  <a:ext cx="44280" cy="1388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7ACB4BA-2D69-6043-AEAA-4A6C9E3E77FE}"/>
                    </a:ext>
                  </a:extLst>
                </p14:cNvPr>
                <p14:cNvContentPartPr/>
                <p14:nvPr/>
              </p14:nvContentPartPr>
              <p14:xfrm>
                <a:off x="3802494" y="3715281"/>
                <a:ext cx="60480" cy="694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7ACB4BA-2D69-6043-AEAA-4A6C9E3E77F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787106" y="3699881"/>
                  <a:ext cx="90899" cy="99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907BA93-56B1-4345-961D-8402C9A487AF}"/>
                    </a:ext>
                  </a:extLst>
                </p14:cNvPr>
                <p14:cNvContentPartPr/>
                <p14:nvPr/>
              </p14:nvContentPartPr>
              <p14:xfrm>
                <a:off x="3898254" y="3695121"/>
                <a:ext cx="63000" cy="694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907BA93-56B1-4345-961D-8402C9A487A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882685" y="3679641"/>
                  <a:ext cx="93776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9EB7345-F3B9-524A-92A5-6233EEF0FF18}"/>
                    </a:ext>
                  </a:extLst>
                </p14:cNvPr>
                <p14:cNvContentPartPr/>
                <p14:nvPr/>
              </p14:nvContentPartPr>
              <p14:xfrm>
                <a:off x="3990054" y="3690801"/>
                <a:ext cx="45000" cy="630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9EB7345-F3B9-524A-92A5-6233EEF0FF1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974574" y="3675321"/>
                  <a:ext cx="75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3CFB005-AA6C-7D47-8A6D-52C52B18C062}"/>
                    </a:ext>
                  </a:extLst>
                </p14:cNvPr>
                <p14:cNvContentPartPr/>
                <p14:nvPr/>
              </p14:nvContentPartPr>
              <p14:xfrm>
                <a:off x="4068174" y="3681801"/>
                <a:ext cx="69480" cy="964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3CFB005-AA6C-7D47-8A6D-52C52B18C06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052694" y="3666321"/>
                  <a:ext cx="100080" cy="12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D8C164B4-A463-4F47-9C95-412B028FF45E}"/>
                  </a:ext>
                </a:extLst>
              </p14:cNvPr>
              <p14:cNvContentPartPr/>
              <p14:nvPr/>
            </p14:nvContentPartPr>
            <p14:xfrm>
              <a:off x="6195920" y="3163023"/>
              <a:ext cx="57960" cy="5544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D8C164B4-A463-4F47-9C95-412B028FF45E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6180343" y="3147543"/>
                <a:ext cx="88751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9" name="Group 308">
            <a:extLst>
              <a:ext uri="{FF2B5EF4-FFF2-40B4-BE49-F238E27FC236}">
                <a16:creationId xmlns:a16="http://schemas.microsoft.com/office/drawing/2014/main" id="{00612887-50D2-F445-9EDE-76EAFD964C6D}"/>
              </a:ext>
            </a:extLst>
          </p:cNvPr>
          <p:cNvGrpSpPr/>
          <p:nvPr/>
        </p:nvGrpSpPr>
        <p:grpSpPr>
          <a:xfrm>
            <a:off x="4838019" y="3135542"/>
            <a:ext cx="1336680" cy="381492"/>
            <a:chOff x="4838019" y="3942737"/>
            <a:chExt cx="1336680" cy="38149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CDCB1BA-F6EE-1841-A0E6-D600C90EFEB6}"/>
                    </a:ext>
                  </a:extLst>
                </p14:cNvPr>
                <p14:cNvContentPartPr/>
                <p14:nvPr/>
              </p14:nvContentPartPr>
              <p14:xfrm>
                <a:off x="4889941" y="3999977"/>
                <a:ext cx="52920" cy="554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CDCB1BA-F6EE-1841-A0E6-D600C90EFEB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874461" y="3984497"/>
                  <a:ext cx="83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9200DA4-AF57-D94C-A182-F272701A8AD3}"/>
                    </a:ext>
                  </a:extLst>
                </p14:cNvPr>
                <p14:cNvContentPartPr/>
                <p14:nvPr/>
              </p14:nvContentPartPr>
              <p14:xfrm>
                <a:off x="5015221" y="3999977"/>
                <a:ext cx="68040" cy="522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9200DA4-AF57-D94C-A182-F272701A8AD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999741" y="3984603"/>
                  <a:ext cx="98640" cy="825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01CC816-B21A-824F-866F-C8CC47E0722B}"/>
                    </a:ext>
                  </a:extLst>
                </p14:cNvPr>
                <p14:cNvContentPartPr/>
                <p14:nvPr/>
              </p14:nvContentPartPr>
              <p14:xfrm>
                <a:off x="5177941" y="3962537"/>
                <a:ext cx="68040" cy="1054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01CC816-B21A-824F-866F-C8CC47E0722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162461" y="3947057"/>
                  <a:ext cx="98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1EE9E09-1765-AC44-A9F7-5BB36C748BCA}"/>
                    </a:ext>
                  </a:extLst>
                </p14:cNvPr>
                <p14:cNvContentPartPr/>
                <p14:nvPr/>
              </p14:nvContentPartPr>
              <p14:xfrm>
                <a:off x="5262901" y="3960017"/>
                <a:ext cx="155520" cy="1429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1EE9E09-1765-AC44-A9F7-5BB36C748BC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247421" y="3944576"/>
                  <a:ext cx="186120" cy="173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465BD48-4236-CF4B-BA9D-21A1C67449CE}"/>
                    </a:ext>
                  </a:extLst>
                </p14:cNvPr>
                <p14:cNvContentPartPr/>
                <p14:nvPr/>
              </p14:nvContentPartPr>
              <p14:xfrm>
                <a:off x="5360821" y="4005017"/>
                <a:ext cx="147960" cy="554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465BD48-4236-CF4B-BA9D-21A1C67449C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345341" y="3989537"/>
                  <a:ext cx="178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81E0BB0-7ACE-584E-8633-9B4C064DDC8B}"/>
                    </a:ext>
                  </a:extLst>
                </p14:cNvPr>
                <p14:cNvContentPartPr/>
                <p14:nvPr/>
              </p14:nvContentPartPr>
              <p14:xfrm>
                <a:off x="5535781" y="3989897"/>
                <a:ext cx="57960" cy="702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81E0BB0-7ACE-584E-8633-9B4C064DDC8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520301" y="3974417"/>
                  <a:ext cx="88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BE279F5-E521-9E4E-9D65-5829EF00AECB}"/>
                    </a:ext>
                  </a:extLst>
                </p14:cNvPr>
                <p14:cNvContentPartPr/>
                <p14:nvPr/>
              </p14:nvContentPartPr>
              <p14:xfrm>
                <a:off x="5605981" y="3979817"/>
                <a:ext cx="78120" cy="806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BE279F5-E521-9E4E-9D65-5829EF00AEC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590429" y="3964268"/>
                  <a:ext cx="108862" cy="111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C8B3006-F44B-C141-90FE-74258BAE069E}"/>
                    </a:ext>
                  </a:extLst>
                </p14:cNvPr>
                <p14:cNvContentPartPr/>
                <p14:nvPr/>
              </p14:nvContentPartPr>
              <p14:xfrm>
                <a:off x="5718301" y="3984857"/>
                <a:ext cx="68400" cy="104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C8B3006-F44B-C141-90FE-74258BAE069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702739" y="3969377"/>
                  <a:ext cx="99162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27E7D71-8F9B-A644-A9B0-E879358AC9F6}"/>
                    </a:ext>
                  </a:extLst>
                </p14:cNvPr>
                <p14:cNvContentPartPr/>
                <p14:nvPr/>
              </p14:nvContentPartPr>
              <p14:xfrm>
                <a:off x="5761141" y="3965057"/>
                <a:ext cx="18000" cy="730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27E7D71-8F9B-A644-A9B0-E879358AC9F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745345" y="3949577"/>
                  <a:ext cx="49224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9896DE9-0B66-FF46-8E15-099788A19202}"/>
                    </a:ext>
                  </a:extLst>
                </p14:cNvPr>
                <p14:cNvContentPartPr/>
                <p14:nvPr/>
              </p14:nvContentPartPr>
              <p14:xfrm>
                <a:off x="5813701" y="3982337"/>
                <a:ext cx="55440" cy="54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9896DE9-0B66-FF46-8E15-099788A1920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798221" y="3966857"/>
                  <a:ext cx="86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6D74BD8-471F-A14E-9CD3-2B0B434F696D}"/>
                    </a:ext>
                  </a:extLst>
                </p14:cNvPr>
                <p14:cNvContentPartPr/>
                <p14:nvPr/>
              </p14:nvContentPartPr>
              <p14:xfrm>
                <a:off x="5843941" y="3942737"/>
                <a:ext cx="10440" cy="975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6D74BD8-471F-A14E-9CD3-2B0B434F696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828461" y="3927314"/>
                  <a:ext cx="41040" cy="128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A75CD80-FA1B-CE44-9A8C-BFBF1F2A25FD}"/>
                    </a:ext>
                  </a:extLst>
                </p14:cNvPr>
                <p14:cNvContentPartPr/>
                <p14:nvPr/>
              </p14:nvContentPartPr>
              <p14:xfrm>
                <a:off x="4838019" y="4177349"/>
                <a:ext cx="88200" cy="1220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A75CD80-FA1B-CE44-9A8C-BFBF1F2A25F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822539" y="4161869"/>
                  <a:ext cx="1188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BD7FBA9-D570-9240-BBAE-E7D710A63F23}"/>
                    </a:ext>
                  </a:extLst>
                </p14:cNvPr>
                <p14:cNvContentPartPr/>
                <p14:nvPr/>
              </p14:nvContentPartPr>
              <p14:xfrm>
                <a:off x="4955019" y="4198949"/>
                <a:ext cx="84960" cy="907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BD7FBA9-D570-9240-BBAE-E7D710A63F2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939539" y="4183469"/>
                  <a:ext cx="115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2A35561-5B39-5F4C-A83A-10022AB485D0}"/>
                    </a:ext>
                  </a:extLst>
                </p14:cNvPr>
                <p14:cNvContentPartPr/>
                <p14:nvPr/>
              </p14:nvContentPartPr>
              <p14:xfrm>
                <a:off x="5068779" y="4188509"/>
                <a:ext cx="166320" cy="882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2A35561-5B39-5F4C-A83A-10022AB485D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053299" y="4173029"/>
                  <a:ext cx="196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CF823F9-DE39-CE4D-AD36-E0D69D86EEDB}"/>
                    </a:ext>
                  </a:extLst>
                </p14:cNvPr>
                <p14:cNvContentPartPr/>
                <p14:nvPr/>
              </p14:nvContentPartPr>
              <p14:xfrm>
                <a:off x="5280099" y="4162589"/>
                <a:ext cx="65520" cy="1238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CF823F9-DE39-CE4D-AD36-E0D69D86EED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264533" y="4147109"/>
                  <a:ext cx="96289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06E8B9D-FCFC-7642-BC09-74F357EA018D}"/>
                    </a:ext>
                  </a:extLst>
                </p14:cNvPr>
                <p14:cNvContentPartPr/>
                <p14:nvPr/>
              </p14:nvContentPartPr>
              <p14:xfrm>
                <a:off x="5371179" y="4169069"/>
                <a:ext cx="23040" cy="1011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06E8B9D-FCFC-7642-BC09-74F357EA018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355937" y="4153589"/>
                  <a:ext cx="53169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A1FBB6C-6E05-D841-B281-934B8DF44908}"/>
                    </a:ext>
                  </a:extLst>
                </p14:cNvPr>
                <p14:cNvContentPartPr/>
                <p14:nvPr/>
              </p14:nvContentPartPr>
              <p14:xfrm>
                <a:off x="5433099" y="4198229"/>
                <a:ext cx="45720" cy="655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A1FBB6C-6E05-D841-B281-934B8DF4490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417619" y="4182749"/>
                  <a:ext cx="763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3BA3EE5-C7AB-E34F-BE9B-69CA41AF0D80}"/>
                    </a:ext>
                  </a:extLst>
                </p14:cNvPr>
                <p14:cNvContentPartPr/>
                <p14:nvPr/>
              </p14:nvContentPartPr>
              <p14:xfrm>
                <a:off x="5494659" y="4188509"/>
                <a:ext cx="65520" cy="817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3BA3EE5-C7AB-E34F-BE9B-69CA41AF0D8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479093" y="4173029"/>
                  <a:ext cx="96289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1F01351-D931-014C-8DBC-788DE278643C}"/>
                    </a:ext>
                  </a:extLst>
                </p14:cNvPr>
                <p14:cNvContentPartPr/>
                <p14:nvPr/>
              </p14:nvContentPartPr>
              <p14:xfrm>
                <a:off x="5588979" y="4156109"/>
                <a:ext cx="23040" cy="1108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1F01351-D931-014C-8DBC-788DE278643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573499" y="4140629"/>
                  <a:ext cx="536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53DD19B-E748-B447-A4A3-9FC9D1B5049F}"/>
                    </a:ext>
                  </a:extLst>
                </p14:cNvPr>
                <p14:cNvContentPartPr/>
                <p14:nvPr/>
              </p14:nvContentPartPr>
              <p14:xfrm>
                <a:off x="5605179" y="4185629"/>
                <a:ext cx="133560" cy="712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53DD19B-E748-B447-A4A3-9FC9D1B5049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589699" y="4170149"/>
                  <a:ext cx="164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2FBB943-B218-504E-AE50-635C7D96D572}"/>
                    </a:ext>
                  </a:extLst>
                </p14:cNvPr>
                <p14:cNvContentPartPr/>
                <p14:nvPr/>
              </p14:nvContentPartPr>
              <p14:xfrm>
                <a:off x="5758179" y="4134509"/>
                <a:ext cx="91440" cy="1321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2FBB943-B218-504E-AE50-635C7D96D57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742699" y="4119029"/>
                  <a:ext cx="122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6A675BB-C82A-474C-807D-3E0C048FC57E}"/>
                    </a:ext>
                  </a:extLst>
                </p14:cNvPr>
                <p14:cNvContentPartPr/>
                <p14:nvPr/>
              </p14:nvContentPartPr>
              <p14:xfrm>
                <a:off x="5897859" y="4169069"/>
                <a:ext cx="45720" cy="1551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6A675BB-C82A-474C-807D-3E0C048FC57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882379" y="4153589"/>
                  <a:ext cx="763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9F06976-8EB4-5F4F-A7A9-ECFFA9D582D6}"/>
                    </a:ext>
                  </a:extLst>
                </p14:cNvPr>
                <p14:cNvContentPartPr/>
                <p14:nvPr/>
              </p14:nvContentPartPr>
              <p14:xfrm>
                <a:off x="5972739" y="4169069"/>
                <a:ext cx="39240" cy="558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9F06976-8EB4-5F4F-A7A9-ECFFA9D582D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957400" y="4153589"/>
                  <a:ext cx="69562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F8E171A-BC5D-E143-A8DF-F2B1B8CF5480}"/>
                    </a:ext>
                  </a:extLst>
                </p14:cNvPr>
                <p14:cNvContentPartPr/>
                <p14:nvPr/>
              </p14:nvContentPartPr>
              <p14:xfrm>
                <a:off x="6054099" y="4169069"/>
                <a:ext cx="48600" cy="687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F8E171A-BC5D-E143-A8DF-F2B1B8CF548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038733" y="4153589"/>
                  <a:ext cx="78975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219B90B-5407-9E4A-A46C-FB7652A2AB1A}"/>
                    </a:ext>
                  </a:extLst>
                </p14:cNvPr>
                <p14:cNvContentPartPr/>
                <p14:nvPr/>
              </p14:nvContentPartPr>
              <p14:xfrm>
                <a:off x="6122139" y="4165829"/>
                <a:ext cx="52560" cy="655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219B90B-5407-9E4A-A46C-FB7652A2AB1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106552" y="4150349"/>
                  <a:ext cx="83371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67F6CE95-9A86-A448-94C4-DA0174DFA3E4}"/>
              </a:ext>
            </a:extLst>
          </p:cNvPr>
          <p:cNvGrpSpPr/>
          <p:nvPr/>
        </p:nvGrpSpPr>
        <p:grpSpPr>
          <a:xfrm>
            <a:off x="4691499" y="3403994"/>
            <a:ext cx="94680" cy="81720"/>
            <a:chOff x="4691499" y="4211189"/>
            <a:chExt cx="94680" cy="8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F0E0A75-B94E-CA40-854A-05C45600341C}"/>
                    </a:ext>
                  </a:extLst>
                </p14:cNvPr>
                <p14:cNvContentPartPr/>
                <p14:nvPr/>
              </p14:nvContentPartPr>
              <p14:xfrm>
                <a:off x="4691499" y="4243589"/>
                <a:ext cx="81720" cy="165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F0E0A75-B94E-CA40-854A-05C45600341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675951" y="4228109"/>
                  <a:ext cx="112455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433CCCD6-2EB2-8E48-9534-770F718399B3}"/>
                    </a:ext>
                  </a:extLst>
                </p14:cNvPr>
                <p14:cNvContentPartPr/>
                <p14:nvPr/>
              </p14:nvContentPartPr>
              <p14:xfrm>
                <a:off x="4740459" y="4211189"/>
                <a:ext cx="45720" cy="817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433CCCD6-2EB2-8E48-9534-770F718399B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725100" y="4195641"/>
                  <a:ext cx="76081" cy="11245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94476ABC-195A-A14F-892B-7EFB1C700B76}"/>
              </a:ext>
            </a:extLst>
          </p:cNvPr>
          <p:cNvGrpSpPr/>
          <p:nvPr/>
        </p:nvGrpSpPr>
        <p:grpSpPr>
          <a:xfrm>
            <a:off x="6297999" y="2224089"/>
            <a:ext cx="1261201" cy="1206019"/>
            <a:chOff x="6297999" y="3031284"/>
            <a:chExt cx="1261201" cy="120601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5B76162-B755-DC44-B835-33202684E7FF}"/>
                    </a:ext>
                  </a:extLst>
                </p14:cNvPr>
                <p14:cNvContentPartPr/>
                <p14:nvPr/>
              </p14:nvContentPartPr>
              <p14:xfrm>
                <a:off x="6698520" y="3031284"/>
                <a:ext cx="619200" cy="792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5B76162-B755-DC44-B835-33202684E7F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683049" y="3015804"/>
                  <a:ext cx="649782" cy="82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907124A-333E-1C45-9E4B-3996C15CBA7F}"/>
                    </a:ext>
                  </a:extLst>
                </p14:cNvPr>
                <p14:cNvContentPartPr/>
                <p14:nvPr/>
              </p14:nvContentPartPr>
              <p14:xfrm>
                <a:off x="6703200" y="3741204"/>
                <a:ext cx="73080" cy="824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907124A-333E-1C45-9E4B-3996C15CBA7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687720" y="3725724"/>
                  <a:ext cx="103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36943F1-B504-A64F-B8F2-1A473F65E890}"/>
                    </a:ext>
                  </a:extLst>
                </p14:cNvPr>
                <p14:cNvContentPartPr/>
                <p14:nvPr/>
              </p14:nvContentPartPr>
              <p14:xfrm>
                <a:off x="6305919" y="3884503"/>
                <a:ext cx="8280" cy="601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36943F1-B504-A64F-B8F2-1A473F65E89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290439" y="3869023"/>
                  <a:ext cx="38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527884D-89BA-7243-87B6-60539D06E935}"/>
                    </a:ext>
                  </a:extLst>
                </p14:cNvPr>
                <p14:cNvContentPartPr/>
                <p14:nvPr/>
              </p14:nvContentPartPr>
              <p14:xfrm>
                <a:off x="6297999" y="3838423"/>
                <a:ext cx="12240" cy="82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527884D-89BA-7243-87B6-60539D06E93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282961" y="3822943"/>
                  <a:ext cx="41966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B9A0383-19C0-C941-81DE-DCF637CA214A}"/>
                    </a:ext>
                  </a:extLst>
                </p14:cNvPr>
                <p14:cNvContentPartPr/>
                <p14:nvPr/>
              </p14:nvContentPartPr>
              <p14:xfrm>
                <a:off x="6371799" y="3848503"/>
                <a:ext cx="50040" cy="1479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B9A0383-19C0-C941-81DE-DCF637CA214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356430" y="3833023"/>
                  <a:ext cx="80421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BCD119C-6D75-6E42-B3F9-E46F1AFB08C9}"/>
                    </a:ext>
                  </a:extLst>
                </p14:cNvPr>
                <p14:cNvContentPartPr/>
                <p14:nvPr/>
              </p14:nvContentPartPr>
              <p14:xfrm>
                <a:off x="6345879" y="3906103"/>
                <a:ext cx="88200" cy="82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BCD119C-6D75-6E42-B3F9-E46F1AFB08C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330399" y="3890623"/>
                  <a:ext cx="118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3AA78F7-0866-014F-91F7-5F704CFDAB09}"/>
                    </a:ext>
                  </a:extLst>
                </p14:cNvPr>
                <p14:cNvContentPartPr/>
                <p14:nvPr/>
              </p14:nvContentPartPr>
              <p14:xfrm>
                <a:off x="6533079" y="3856423"/>
                <a:ext cx="48240" cy="680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3AA78F7-0866-014F-91F7-5F704CFDAB0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517599" y="3840943"/>
                  <a:ext cx="788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74086D1-1E39-5E4F-BC10-AB8F43BA4BB7}"/>
                    </a:ext>
                  </a:extLst>
                </p14:cNvPr>
                <p14:cNvContentPartPr/>
                <p14:nvPr/>
              </p14:nvContentPartPr>
              <p14:xfrm>
                <a:off x="6596799" y="3866503"/>
                <a:ext cx="46080" cy="702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74086D1-1E39-5E4F-BC10-AB8F43BA4BB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581319" y="3851023"/>
                  <a:ext cx="76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A0F5F8C-DC60-0A4B-9938-EA040B58D337}"/>
                    </a:ext>
                  </a:extLst>
                </p14:cNvPr>
                <p14:cNvContentPartPr/>
                <p14:nvPr/>
              </p14:nvContentPartPr>
              <p14:xfrm>
                <a:off x="6670599" y="3866503"/>
                <a:ext cx="62280" cy="601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A0F5F8C-DC60-0A4B-9938-EA040B58D33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655029" y="3851023"/>
                  <a:ext cx="93058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D217159-0A94-044B-A016-447C48D30409}"/>
                    </a:ext>
                  </a:extLst>
                </p14:cNvPr>
                <p14:cNvContentPartPr/>
                <p14:nvPr/>
              </p14:nvContentPartPr>
              <p14:xfrm>
                <a:off x="6758439" y="3878383"/>
                <a:ext cx="52200" cy="601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D217159-0A94-044B-A016-447C48D3040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742959" y="3862995"/>
                  <a:ext cx="82800" cy="90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B5DD4C3-6A58-ED4E-8828-9F2CADF88725}"/>
                    </a:ext>
                  </a:extLst>
                </p14:cNvPr>
                <p14:cNvContentPartPr/>
                <p14:nvPr/>
              </p14:nvContentPartPr>
              <p14:xfrm>
                <a:off x="6814239" y="3874423"/>
                <a:ext cx="62280" cy="3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B5DD4C3-6A58-ED4E-8828-9F2CADF8872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798759" y="3858943"/>
                  <a:ext cx="92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DB8DA2F-F25B-0147-93FC-7BE6F9606CA9}"/>
                    </a:ext>
                  </a:extLst>
                </p14:cNvPr>
                <p14:cNvContentPartPr/>
                <p14:nvPr/>
              </p14:nvContentPartPr>
              <p14:xfrm>
                <a:off x="6837999" y="3848503"/>
                <a:ext cx="48240" cy="101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DB8DA2F-F25B-0147-93FC-7BE6F9606CA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822519" y="3833023"/>
                  <a:ext cx="78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6E976B0-0AC1-6C4B-9505-9623B3746C2B}"/>
                    </a:ext>
                  </a:extLst>
                </p14:cNvPr>
                <p14:cNvContentPartPr/>
                <p14:nvPr/>
              </p14:nvContentPartPr>
              <p14:xfrm>
                <a:off x="6941679" y="3844543"/>
                <a:ext cx="64080" cy="482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6E976B0-0AC1-6C4B-9505-9623B3746C2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926199" y="3829063"/>
                  <a:ext cx="946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B3CFF0F-9225-FC4E-AD48-CC447726B4ED}"/>
                    </a:ext>
                  </a:extLst>
                </p14:cNvPr>
                <p14:cNvContentPartPr/>
                <p14:nvPr/>
              </p14:nvContentPartPr>
              <p14:xfrm>
                <a:off x="6935559" y="3910063"/>
                <a:ext cx="64080" cy="223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B3CFF0F-9225-FC4E-AD48-CC447726B4E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920079" y="3894583"/>
                  <a:ext cx="94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AF9045F-F3F3-5145-B9ED-7CA43E39633F}"/>
                    </a:ext>
                  </a:extLst>
                </p14:cNvPr>
                <p14:cNvContentPartPr/>
                <p14:nvPr/>
              </p14:nvContentPartPr>
              <p14:xfrm>
                <a:off x="7043199" y="3854263"/>
                <a:ext cx="62280" cy="662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AF9045F-F3F3-5145-B9ED-7CA43E39633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027719" y="3838783"/>
                  <a:ext cx="92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6290DD1-8EAB-C34A-A630-7879BDAF23C5}"/>
                    </a:ext>
                  </a:extLst>
                </p14:cNvPr>
                <p14:cNvContentPartPr/>
                <p14:nvPr/>
              </p14:nvContentPartPr>
              <p14:xfrm>
                <a:off x="7160919" y="3856423"/>
                <a:ext cx="2520" cy="64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6290DD1-8EAB-C34A-A630-7879BDAF23C5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142859" y="3840032"/>
                  <a:ext cx="382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10105BB-511C-0F4F-8B60-1F9B1A1AF613}"/>
                    </a:ext>
                  </a:extLst>
                </p14:cNvPr>
                <p14:cNvContentPartPr/>
                <p14:nvPr/>
              </p14:nvContentPartPr>
              <p14:xfrm>
                <a:off x="7164879" y="3896383"/>
                <a:ext cx="2520" cy="43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10105BB-511C-0F4F-8B60-1F9B1A1AF61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146819" y="3880903"/>
                  <a:ext cx="382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3CA04DD-4F24-934E-822F-6557D52F83F0}"/>
                    </a:ext>
                  </a:extLst>
                </p14:cNvPr>
                <p14:cNvContentPartPr/>
                <p14:nvPr/>
              </p14:nvContentPartPr>
              <p14:xfrm>
                <a:off x="6335799" y="4079623"/>
                <a:ext cx="84240" cy="799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3CA04DD-4F24-934E-822F-6557D52F83F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320253" y="4064143"/>
                  <a:ext cx="114971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37C78AB-AE4F-164A-ADF0-6870F81858C5}"/>
                    </a:ext>
                  </a:extLst>
                </p14:cNvPr>
                <p14:cNvContentPartPr/>
                <p14:nvPr/>
              </p14:nvContentPartPr>
              <p14:xfrm>
                <a:off x="6473319" y="4111663"/>
                <a:ext cx="6480" cy="403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37C78AB-AE4F-164A-ADF0-6870F81858C5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456928" y="4096183"/>
                  <a:ext cx="388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EEA9B88-59C9-4146-98A2-681590BE5716}"/>
                    </a:ext>
                  </a:extLst>
                </p14:cNvPr>
                <p14:cNvContentPartPr/>
                <p14:nvPr/>
              </p14:nvContentPartPr>
              <p14:xfrm>
                <a:off x="6467199" y="4067743"/>
                <a:ext cx="8280" cy="64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EEA9B88-59C9-4146-98A2-681590BE5716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451719" y="4052263"/>
                  <a:ext cx="38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FC3BE7C-BCC8-614C-96A5-70D18CBFB69F}"/>
                    </a:ext>
                  </a:extLst>
                </p14:cNvPr>
                <p14:cNvContentPartPr/>
                <p14:nvPr/>
              </p14:nvContentPartPr>
              <p14:xfrm>
                <a:off x="6533079" y="4087543"/>
                <a:ext cx="79920" cy="1497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FC3BE7C-BCC8-614C-96A5-70D18CBFB69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517599" y="4072063"/>
                  <a:ext cx="1105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CF11AD7-D040-254F-A07D-9FC53EAA0C27}"/>
                    </a:ext>
                  </a:extLst>
                </p14:cNvPr>
                <p14:cNvContentPartPr/>
                <p14:nvPr/>
              </p14:nvContentPartPr>
              <p14:xfrm>
                <a:off x="6640719" y="4091863"/>
                <a:ext cx="72000" cy="597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CF11AD7-D040-254F-A07D-9FC53EAA0C2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625239" y="4076476"/>
                  <a:ext cx="102600" cy="90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CDBB127-8643-4943-8A9C-1AAE2007A860}"/>
                    </a:ext>
                  </a:extLst>
                </p14:cNvPr>
                <p14:cNvContentPartPr/>
                <p14:nvPr/>
              </p14:nvContentPartPr>
              <p14:xfrm>
                <a:off x="6742239" y="4081783"/>
                <a:ext cx="68040" cy="640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CDBB127-8643-4943-8A9C-1AAE2007A86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726759" y="4066303"/>
                  <a:ext cx="98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2B80D91-1117-4747-B6E0-8450DBD9A7FD}"/>
                    </a:ext>
                  </a:extLst>
                </p14:cNvPr>
                <p14:cNvContentPartPr/>
                <p14:nvPr/>
              </p14:nvContentPartPr>
              <p14:xfrm>
                <a:off x="6848079" y="4041823"/>
                <a:ext cx="20160" cy="131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2B80D91-1117-4747-B6E0-8450DBD9A7F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832871" y="4026385"/>
                  <a:ext cx="50223" cy="1622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D306827-FA61-0C4B-8F20-70A4519B13C9}"/>
                    </a:ext>
                  </a:extLst>
                </p14:cNvPr>
                <p14:cNvContentPartPr/>
                <p14:nvPr/>
              </p14:nvContentPartPr>
              <p14:xfrm>
                <a:off x="6919719" y="4043623"/>
                <a:ext cx="32400" cy="939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D306827-FA61-0C4B-8F20-70A4519B13C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904065" y="4028143"/>
                  <a:ext cx="63344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5DB41EC-2E25-AE46-BBF8-4BECB572CF7B}"/>
                    </a:ext>
                  </a:extLst>
                </p14:cNvPr>
                <p14:cNvContentPartPr/>
                <p14:nvPr/>
              </p14:nvContentPartPr>
              <p14:xfrm>
                <a:off x="6997479" y="4053703"/>
                <a:ext cx="75960" cy="1576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5DB41EC-2E25-AE46-BBF8-4BECB572CF7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981999" y="4038223"/>
                  <a:ext cx="106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A945B67-9DC0-F248-8B41-DDB02784024C}"/>
                    </a:ext>
                  </a:extLst>
                </p14:cNvPr>
                <p14:cNvContentPartPr/>
                <p14:nvPr/>
              </p14:nvContentPartPr>
              <p14:xfrm>
                <a:off x="7111720" y="4033480"/>
                <a:ext cx="218880" cy="1069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A945B67-9DC0-F248-8B41-DDB02784024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096240" y="4018000"/>
                  <a:ext cx="249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1462F88-3D33-774D-8283-88069985F890}"/>
                    </a:ext>
                  </a:extLst>
                </p14:cNvPr>
                <p14:cNvContentPartPr/>
                <p14:nvPr/>
              </p14:nvContentPartPr>
              <p14:xfrm>
                <a:off x="7315120" y="4033480"/>
                <a:ext cx="193320" cy="766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1462F88-3D33-774D-8283-88069985F89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299640" y="4018000"/>
                  <a:ext cx="223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948196A-D78A-B64E-8273-9BD54398F252}"/>
                    </a:ext>
                  </a:extLst>
                </p14:cNvPr>
                <p14:cNvContentPartPr/>
                <p14:nvPr/>
              </p14:nvContentPartPr>
              <p14:xfrm>
                <a:off x="7528240" y="3967240"/>
                <a:ext cx="30960" cy="1832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948196A-D78A-B64E-8273-9BD54398F25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512760" y="3951760"/>
                  <a:ext cx="6156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B79AB056-D022-024E-A123-9C0920322A02}"/>
              </a:ext>
            </a:extLst>
          </p:cNvPr>
          <p:cNvGrpSpPr/>
          <p:nvPr/>
        </p:nvGrpSpPr>
        <p:grpSpPr>
          <a:xfrm>
            <a:off x="2280880" y="3541285"/>
            <a:ext cx="1402560" cy="675360"/>
            <a:chOff x="2280880" y="4348480"/>
            <a:chExt cx="1402560" cy="67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92EBE67-0EA3-5C45-8018-A6E3D5F9E6A5}"/>
                    </a:ext>
                  </a:extLst>
                </p14:cNvPr>
                <p14:cNvContentPartPr/>
                <p14:nvPr/>
              </p14:nvContentPartPr>
              <p14:xfrm>
                <a:off x="2702440" y="4348480"/>
                <a:ext cx="5400" cy="2390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92EBE67-0EA3-5C45-8018-A6E3D5F9E6A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686960" y="4333000"/>
                  <a:ext cx="360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5DB2B27-33CF-7C41-B885-BB2A8EF9B7FC}"/>
                    </a:ext>
                  </a:extLst>
                </p14:cNvPr>
                <p14:cNvContentPartPr/>
                <p14:nvPr/>
              </p14:nvContentPartPr>
              <p14:xfrm>
                <a:off x="2666800" y="4531360"/>
                <a:ext cx="86760" cy="309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5DB2B27-33CF-7C41-B885-BB2A8EF9B7F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651255" y="4515880"/>
                  <a:ext cx="117488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0FDBFF9-B7C2-D04B-8392-8338D9BF3A60}"/>
                    </a:ext>
                  </a:extLst>
                </p14:cNvPr>
                <p14:cNvContentPartPr/>
                <p14:nvPr/>
              </p14:nvContentPartPr>
              <p14:xfrm>
                <a:off x="2280880" y="4637920"/>
                <a:ext cx="91800" cy="205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0FDBFF9-B7C2-D04B-8392-8338D9BF3A6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265400" y="4622707"/>
                  <a:ext cx="122400" cy="50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3A57209-7AEC-A545-A02B-2344B2DE08C0}"/>
                    </a:ext>
                  </a:extLst>
                </p14:cNvPr>
                <p14:cNvContentPartPr/>
                <p14:nvPr/>
              </p14:nvContentPartPr>
              <p14:xfrm>
                <a:off x="2311120" y="4602280"/>
                <a:ext cx="46080" cy="1274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3A57209-7AEC-A545-A02B-2344B2DE08C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295640" y="4586756"/>
                  <a:ext cx="76680" cy="158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CB81554-0762-804D-A4AB-2A072DCFE354}"/>
                    </a:ext>
                  </a:extLst>
                </p14:cNvPr>
                <p14:cNvContentPartPr/>
                <p14:nvPr/>
              </p14:nvContentPartPr>
              <p14:xfrm>
                <a:off x="2382400" y="4574560"/>
                <a:ext cx="111960" cy="1494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CB81554-0762-804D-A4AB-2A072DCFE35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366970" y="4559080"/>
                  <a:ext cx="142462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8BD50E3-59D8-B94C-90C5-B79F665E92C1}"/>
                    </a:ext>
                  </a:extLst>
                </p14:cNvPr>
                <p14:cNvContentPartPr/>
                <p14:nvPr/>
              </p14:nvContentPartPr>
              <p14:xfrm>
                <a:off x="2544760" y="4622800"/>
                <a:ext cx="20520" cy="918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8BD50E3-59D8-B94C-90C5-B79F665E92C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529280" y="4607320"/>
                  <a:ext cx="511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DE8724A-8A0F-F54A-8AFE-F75D4246BEDA}"/>
                    </a:ext>
                  </a:extLst>
                </p14:cNvPr>
                <p14:cNvContentPartPr/>
                <p14:nvPr/>
              </p14:nvContentPartPr>
              <p14:xfrm>
                <a:off x="2547640" y="4592200"/>
                <a:ext cx="18000" cy="205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DE8724A-8A0F-F54A-8AFE-F75D4246BED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531844" y="4576987"/>
                  <a:ext cx="49224" cy="50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3C8582C-1571-174A-80DF-44182F4290CD}"/>
                    </a:ext>
                  </a:extLst>
                </p14:cNvPr>
                <p14:cNvContentPartPr/>
                <p14:nvPr/>
              </p14:nvContentPartPr>
              <p14:xfrm>
                <a:off x="2611000" y="4592200"/>
                <a:ext cx="15480" cy="205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3C8582C-1571-174A-80DF-44182F4290C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595872" y="4576987"/>
                  <a:ext cx="45385" cy="50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3EAEB32-3305-DB4F-857F-275733FB8C97}"/>
                    </a:ext>
                  </a:extLst>
                </p14:cNvPr>
                <p14:cNvContentPartPr/>
                <p14:nvPr/>
              </p14:nvContentPartPr>
              <p14:xfrm>
                <a:off x="2600920" y="4617400"/>
                <a:ext cx="51120" cy="867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3EAEB32-3305-DB4F-857F-275733FB8C9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585440" y="4601920"/>
                  <a:ext cx="81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D1CB877-324A-3542-BF2C-4885A2BFCFBA}"/>
                    </a:ext>
                  </a:extLst>
                </p14:cNvPr>
                <p14:cNvContentPartPr/>
                <p14:nvPr/>
              </p14:nvContentPartPr>
              <p14:xfrm>
                <a:off x="2748160" y="4592200"/>
                <a:ext cx="51120" cy="1119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D1CB877-324A-3542-BF2C-4885A2BFCFB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732680" y="4576770"/>
                  <a:ext cx="81720" cy="14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42F4A89-898F-0043-AD30-1E59D0714054}"/>
                    </a:ext>
                  </a:extLst>
                </p14:cNvPr>
                <p14:cNvContentPartPr/>
                <p14:nvPr/>
              </p14:nvContentPartPr>
              <p14:xfrm>
                <a:off x="2829520" y="4561600"/>
                <a:ext cx="81720" cy="1224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42F4A89-898F-0043-AD30-1E59D071405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814040" y="4546074"/>
                  <a:ext cx="112320" cy="153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ED47037-930D-A74C-8475-A40A9D16A408}"/>
                    </a:ext>
                  </a:extLst>
                </p14:cNvPr>
                <p14:cNvContentPartPr/>
                <p14:nvPr/>
              </p14:nvContentPartPr>
              <p14:xfrm>
                <a:off x="2966680" y="4597960"/>
                <a:ext cx="41040" cy="608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ED47037-930D-A74C-8475-A40A9D16A40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951200" y="4582480"/>
                  <a:ext cx="716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D5DC1F9-AC3F-DA4D-BB66-B686BDDBD79E}"/>
                    </a:ext>
                  </a:extLst>
                </p14:cNvPr>
                <p14:cNvContentPartPr/>
                <p14:nvPr/>
              </p14:nvContentPartPr>
              <p14:xfrm>
                <a:off x="3037600" y="4587520"/>
                <a:ext cx="86760" cy="601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D5DC1F9-AC3F-DA4D-BB66-B686BDDBD79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022120" y="4572040"/>
                  <a:ext cx="1173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D421995-5B5E-5849-8EE1-6732A759E5BF}"/>
                    </a:ext>
                  </a:extLst>
                </p14:cNvPr>
                <p14:cNvContentPartPr/>
                <p14:nvPr/>
              </p14:nvContentPartPr>
              <p14:xfrm>
                <a:off x="3154600" y="4531360"/>
                <a:ext cx="20520" cy="968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D421995-5B5E-5849-8EE1-6732A759E5B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139387" y="4515880"/>
                  <a:ext cx="50592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3CBF7C2-F3E1-774F-9A27-8B318820A548}"/>
                    </a:ext>
                  </a:extLst>
                </p14:cNvPr>
                <p14:cNvContentPartPr/>
                <p14:nvPr/>
              </p14:nvContentPartPr>
              <p14:xfrm>
                <a:off x="3220480" y="4457200"/>
                <a:ext cx="81720" cy="1861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3CBF7C2-F3E1-774F-9A27-8B318820A548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204932" y="4441690"/>
                  <a:ext cx="112455" cy="216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96B70CE-CD82-804D-9683-AE5B6C059114}"/>
                    </a:ext>
                  </a:extLst>
                </p14:cNvPr>
                <p14:cNvContentPartPr/>
                <p14:nvPr/>
              </p14:nvContentPartPr>
              <p14:xfrm>
                <a:off x="2326600" y="4866520"/>
                <a:ext cx="86760" cy="918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96B70CE-CD82-804D-9683-AE5B6C05911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311120" y="4851040"/>
                  <a:ext cx="117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454A45A-E4C7-E946-AAE3-ED2D259F3D03}"/>
                    </a:ext>
                  </a:extLst>
                </p14:cNvPr>
                <p14:cNvContentPartPr/>
                <p14:nvPr/>
              </p14:nvContentPartPr>
              <p14:xfrm>
                <a:off x="2453320" y="4889560"/>
                <a:ext cx="25920" cy="381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454A45A-E4C7-E946-AAE3-ED2D259F3D0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437622" y="4874080"/>
                  <a:ext cx="56951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216E17C-3481-1441-A93B-054E5DDB8D47}"/>
                    </a:ext>
                  </a:extLst>
                </p14:cNvPr>
                <p14:cNvContentPartPr/>
                <p14:nvPr/>
              </p14:nvContentPartPr>
              <p14:xfrm>
                <a:off x="2448280" y="4797760"/>
                <a:ext cx="30960" cy="439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216E17C-3481-1441-A93B-054E5DDB8D4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432618" y="4782280"/>
                  <a:ext cx="61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8AA03A6-F2B0-FF4B-8701-7620593F3A7A}"/>
                    </a:ext>
                  </a:extLst>
                </p14:cNvPr>
                <p14:cNvContentPartPr/>
                <p14:nvPr/>
              </p14:nvContentPartPr>
              <p14:xfrm>
                <a:off x="2539720" y="4810720"/>
                <a:ext cx="223920" cy="2131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8AA03A6-F2B0-FF4B-8701-7620593F3A7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524240" y="4795240"/>
                  <a:ext cx="2545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E41B34A-1918-F241-9AD4-4A7A949A3787}"/>
                    </a:ext>
                  </a:extLst>
                </p14:cNvPr>
                <p14:cNvContentPartPr/>
                <p14:nvPr/>
              </p14:nvContentPartPr>
              <p14:xfrm>
                <a:off x="2803960" y="4825840"/>
                <a:ext cx="71640" cy="766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E41B34A-1918-F241-9AD4-4A7A949A378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788402" y="4810360"/>
                  <a:ext cx="102395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EB612A3-84D7-B446-A420-5D5B45CCBA7E}"/>
                    </a:ext>
                  </a:extLst>
                </p14:cNvPr>
                <p14:cNvContentPartPr/>
                <p14:nvPr/>
              </p14:nvContentPartPr>
              <p14:xfrm>
                <a:off x="2910520" y="4754560"/>
                <a:ext cx="25920" cy="1630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EB612A3-84D7-B446-A420-5D5B45CCBA7E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894822" y="4739046"/>
                  <a:ext cx="56951" cy="193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CD2C968-3C9C-0641-A4CD-5822CD79EC1B}"/>
                    </a:ext>
                  </a:extLst>
                </p14:cNvPr>
                <p14:cNvContentPartPr/>
                <p14:nvPr/>
              </p14:nvContentPartPr>
              <p14:xfrm>
                <a:off x="3037600" y="4770040"/>
                <a:ext cx="157680" cy="1098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CD2C968-3C9C-0641-A4CD-5822CD79EC1B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022120" y="4754560"/>
                  <a:ext cx="188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FD13B7D-4C86-3B48-B8EF-15DBD2337461}"/>
                    </a:ext>
                  </a:extLst>
                </p14:cNvPr>
                <p14:cNvContentPartPr/>
                <p14:nvPr/>
              </p14:nvContentPartPr>
              <p14:xfrm>
                <a:off x="3235960" y="4749520"/>
                <a:ext cx="91800" cy="1018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FD13B7D-4C86-3B48-B8EF-15DBD233746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220480" y="4734040"/>
                  <a:ext cx="122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79A70E0-43BA-4D4F-8B21-16A5A86F17B1}"/>
                    </a:ext>
                  </a:extLst>
                </p14:cNvPr>
                <p14:cNvContentPartPr/>
                <p14:nvPr/>
              </p14:nvContentPartPr>
              <p14:xfrm>
                <a:off x="3337480" y="4739440"/>
                <a:ext cx="71640" cy="259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79A70E0-43BA-4D4F-8B21-16A5A86F17B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322000" y="4723742"/>
                  <a:ext cx="102240" cy="56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3ABD50F-6B54-9341-AABA-3B8067F4739E}"/>
                    </a:ext>
                  </a:extLst>
                </p14:cNvPr>
                <p14:cNvContentPartPr/>
                <p14:nvPr/>
              </p14:nvContentPartPr>
              <p14:xfrm>
                <a:off x="3383200" y="4714240"/>
                <a:ext cx="300240" cy="1375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3ABD50F-6B54-9341-AABA-3B8067F4739E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367720" y="4698760"/>
                  <a:ext cx="3308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453DF39-EADC-2F4D-8547-086894BBA942}"/>
                    </a:ext>
                  </a:extLst>
                </p14:cNvPr>
                <p14:cNvContentPartPr/>
                <p14:nvPr/>
              </p14:nvContentPartPr>
              <p14:xfrm>
                <a:off x="3591280" y="4719280"/>
                <a:ext cx="81720" cy="1425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453DF39-EADC-2F4D-8547-086894BBA94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575800" y="4703800"/>
                  <a:ext cx="11232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77737224-BAEE-9046-993E-C634010611B1}"/>
              </a:ext>
            </a:extLst>
          </p:cNvPr>
          <p:cNvGrpSpPr/>
          <p:nvPr/>
        </p:nvGrpSpPr>
        <p:grpSpPr>
          <a:xfrm>
            <a:off x="6339520" y="3459925"/>
            <a:ext cx="1230120" cy="726840"/>
            <a:chOff x="6339520" y="4267120"/>
            <a:chExt cx="1230120" cy="72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BFBA123-DC7C-4E44-BDE3-AF6D53B43BA9}"/>
                    </a:ext>
                  </a:extLst>
                </p14:cNvPr>
                <p14:cNvContentPartPr/>
                <p14:nvPr/>
              </p14:nvContentPartPr>
              <p14:xfrm>
                <a:off x="6791680" y="4267120"/>
                <a:ext cx="30960" cy="2296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BFBA123-DC7C-4E44-BDE3-AF6D53B43BA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776018" y="4251640"/>
                  <a:ext cx="619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6AEB563-3CA4-FF4B-9B56-D8FACA38EF4F}"/>
                    </a:ext>
                  </a:extLst>
                </p14:cNvPr>
                <p14:cNvContentPartPr/>
                <p14:nvPr/>
              </p14:nvContentPartPr>
              <p14:xfrm>
                <a:off x="6771520" y="4409320"/>
                <a:ext cx="101880" cy="716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6AEB563-3CA4-FF4B-9B56-D8FACA38EF4F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756095" y="4393840"/>
                  <a:ext cx="132372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E0CDAAD-193E-9048-9155-A70F40A48E10}"/>
                    </a:ext>
                  </a:extLst>
                </p14:cNvPr>
                <p14:cNvContentPartPr/>
                <p14:nvPr/>
              </p14:nvContentPartPr>
              <p14:xfrm>
                <a:off x="6527800" y="4577080"/>
                <a:ext cx="91800" cy="205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E0CDAAD-193E-9048-9155-A70F40A48E10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512320" y="4561600"/>
                  <a:ext cx="122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5F647D7-0DAD-4D45-A420-559CFD654EE6}"/>
                    </a:ext>
                  </a:extLst>
                </p14:cNvPr>
                <p14:cNvContentPartPr/>
                <p14:nvPr/>
              </p14:nvContentPartPr>
              <p14:xfrm>
                <a:off x="6568120" y="4525960"/>
                <a:ext cx="56160" cy="1879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5F647D7-0DAD-4D45-A420-559CFD654EE6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552640" y="4510450"/>
                  <a:ext cx="86760" cy="218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8FFD2F8-A27F-794D-94A6-7E0F0F1CAC5B}"/>
                    </a:ext>
                  </a:extLst>
                </p14:cNvPr>
                <p14:cNvContentPartPr/>
                <p14:nvPr/>
              </p14:nvContentPartPr>
              <p14:xfrm>
                <a:off x="6649480" y="4536760"/>
                <a:ext cx="117360" cy="1472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8FFD2F8-A27F-794D-94A6-7E0F0F1CAC5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633952" y="4521242"/>
                  <a:ext cx="148054" cy="1779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9777E8D-449B-8843-8C08-DBFFC0E97B24}"/>
                    </a:ext>
                  </a:extLst>
                </p14:cNvPr>
                <p14:cNvContentPartPr/>
                <p14:nvPr/>
              </p14:nvContentPartPr>
              <p14:xfrm>
                <a:off x="6807160" y="4607320"/>
                <a:ext cx="25920" cy="817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9777E8D-449B-8843-8C08-DBFFC0E97B2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791680" y="4591772"/>
                  <a:ext cx="56520" cy="1124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A4CC75C-DE5F-7C44-AB45-1E2FB0EF6637}"/>
                    </a:ext>
                  </a:extLst>
                </p14:cNvPr>
                <p14:cNvContentPartPr/>
                <p14:nvPr/>
              </p14:nvContentPartPr>
              <p14:xfrm>
                <a:off x="6812200" y="4531360"/>
                <a:ext cx="36000" cy="205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A4CC75C-DE5F-7C44-AB45-1E2FB0EF663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796720" y="4515880"/>
                  <a:ext cx="666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6BF7322-1F98-FF4B-B1DB-979D0B8CDCA7}"/>
                    </a:ext>
                  </a:extLst>
                </p14:cNvPr>
                <p14:cNvContentPartPr/>
                <p14:nvPr/>
              </p14:nvContentPartPr>
              <p14:xfrm>
                <a:off x="6873040" y="4541440"/>
                <a:ext cx="56160" cy="1224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6BF7322-1F98-FF4B-B1DB-979D0B8CDCA7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857560" y="4525960"/>
                  <a:ext cx="86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8B50B99-74D2-594E-89A8-9BBC94E0D199}"/>
                    </a:ext>
                  </a:extLst>
                </p14:cNvPr>
                <p14:cNvContentPartPr/>
                <p14:nvPr/>
              </p14:nvContentPartPr>
              <p14:xfrm>
                <a:off x="7035760" y="4500760"/>
                <a:ext cx="208800" cy="1720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8B50B99-74D2-594E-89A8-9BBC94E0D19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020280" y="4485280"/>
                  <a:ext cx="239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EEB1492-C059-624E-B742-F7921183CE87}"/>
                    </a:ext>
                  </a:extLst>
                </p14:cNvPr>
                <p14:cNvContentPartPr/>
                <p14:nvPr/>
              </p14:nvContentPartPr>
              <p14:xfrm>
                <a:off x="7259320" y="4556560"/>
                <a:ext cx="41040" cy="612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EEB1492-C059-624E-B742-F7921183CE87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243840" y="4541080"/>
                  <a:ext cx="71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8F68CA2-A7F8-9C4B-9E21-8D5F58AA2A7B}"/>
                    </a:ext>
                  </a:extLst>
                </p14:cNvPr>
                <p14:cNvContentPartPr/>
                <p14:nvPr/>
              </p14:nvContentPartPr>
              <p14:xfrm>
                <a:off x="7315120" y="4541440"/>
                <a:ext cx="91800" cy="889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8F68CA2-A7F8-9C4B-9E21-8D5F58AA2A7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299640" y="4525960"/>
                  <a:ext cx="122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E343161-28AA-9648-A5E2-061A724056D1}"/>
                    </a:ext>
                  </a:extLst>
                </p14:cNvPr>
                <p14:cNvContentPartPr/>
                <p14:nvPr/>
              </p14:nvContentPartPr>
              <p14:xfrm>
                <a:off x="7421680" y="4500760"/>
                <a:ext cx="30960" cy="1324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E343161-28AA-9648-A5E2-061A724056D1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406018" y="4485280"/>
                  <a:ext cx="61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DD51FAD-0928-0844-BA01-1B9773E785BC}"/>
                    </a:ext>
                  </a:extLst>
                </p14:cNvPr>
                <p14:cNvContentPartPr/>
                <p14:nvPr/>
              </p14:nvContentPartPr>
              <p14:xfrm>
                <a:off x="7477480" y="4462240"/>
                <a:ext cx="81720" cy="1656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DD51FAD-0928-0844-BA01-1B9773E785B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462000" y="4446760"/>
                  <a:ext cx="1123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0A47F82-12CE-7643-91AB-88B770C813B9}"/>
                    </a:ext>
                  </a:extLst>
                </p14:cNvPr>
                <p14:cNvContentPartPr/>
                <p14:nvPr/>
              </p14:nvContentPartPr>
              <p14:xfrm>
                <a:off x="6339520" y="4775080"/>
                <a:ext cx="20520" cy="1425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0A47F82-12CE-7643-91AB-88B770C813B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324040" y="4759600"/>
                  <a:ext cx="51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74EEC2A-6CB4-0C4F-A859-A05D894E58C1}"/>
                    </a:ext>
                  </a:extLst>
                </p14:cNvPr>
                <p14:cNvContentPartPr/>
                <p14:nvPr/>
              </p14:nvContentPartPr>
              <p14:xfrm>
                <a:off x="6360040" y="4749520"/>
                <a:ext cx="96840" cy="1224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74EEC2A-6CB4-0C4F-A859-A05D894E58C1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344560" y="4733994"/>
                  <a:ext cx="127440" cy="153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010A9E1-086A-B74A-84A3-4E9960274EC4}"/>
                    </a:ext>
                  </a:extLst>
                </p14:cNvPr>
                <p14:cNvContentPartPr/>
                <p14:nvPr/>
              </p14:nvContentPartPr>
              <p14:xfrm>
                <a:off x="6537880" y="4780840"/>
                <a:ext cx="56160" cy="964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010A9E1-086A-B74A-84A3-4E9960274EC4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522400" y="4765360"/>
                  <a:ext cx="867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12DAB5D-DB9A-6E4D-8438-81A6FCC3081D}"/>
                    </a:ext>
                  </a:extLst>
                </p14:cNvPr>
                <p14:cNvContentPartPr/>
                <p14:nvPr/>
              </p14:nvContentPartPr>
              <p14:xfrm>
                <a:off x="6613840" y="4765000"/>
                <a:ext cx="106920" cy="205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12DAB5D-DB9A-6E4D-8438-81A6FCC3081D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598360" y="4749787"/>
                  <a:ext cx="137520" cy="50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93CA3FD-7E91-0245-BB13-642DBD3382E9}"/>
                    </a:ext>
                  </a:extLst>
                </p14:cNvPr>
                <p14:cNvContentPartPr/>
                <p14:nvPr/>
              </p14:nvContentPartPr>
              <p14:xfrm>
                <a:off x="6680080" y="4759960"/>
                <a:ext cx="36000" cy="1630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93CA3FD-7E91-0245-BB13-642DBD3382E9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664600" y="4744480"/>
                  <a:ext cx="666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B3A2824-DE8E-A946-8DC4-FF3D564CFD07}"/>
                    </a:ext>
                  </a:extLst>
                </p14:cNvPr>
                <p14:cNvContentPartPr/>
                <p14:nvPr/>
              </p14:nvContentPartPr>
              <p14:xfrm>
                <a:off x="6349960" y="4963000"/>
                <a:ext cx="381240" cy="309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B3A2824-DE8E-A946-8DC4-FF3D564CFD07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334480" y="4947520"/>
                  <a:ext cx="411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AFCB572-636C-5F42-9FF1-18E17F0BB522}"/>
                    </a:ext>
                  </a:extLst>
                </p14:cNvPr>
                <p14:cNvContentPartPr/>
                <p14:nvPr/>
              </p14:nvContentPartPr>
              <p14:xfrm>
                <a:off x="6862960" y="4800280"/>
                <a:ext cx="218880" cy="1224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AFCB572-636C-5F42-9FF1-18E17F0BB522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847480" y="4784800"/>
                  <a:ext cx="249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42E46A2-52F7-6D4D-AE44-CDAA2615BC8C}"/>
                    </a:ext>
                  </a:extLst>
                </p14:cNvPr>
                <p14:cNvContentPartPr/>
                <p14:nvPr/>
              </p14:nvContentPartPr>
              <p14:xfrm>
                <a:off x="7106680" y="4765000"/>
                <a:ext cx="51120" cy="1425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42E46A2-52F7-6D4D-AE44-CDAA2615BC8C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091200" y="4749520"/>
                  <a:ext cx="81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8159CB2B-9033-4948-B6B6-9232AD0B2FB0}"/>
                    </a:ext>
                  </a:extLst>
                </p14:cNvPr>
                <p14:cNvContentPartPr/>
                <p14:nvPr/>
              </p14:nvContentPartPr>
              <p14:xfrm>
                <a:off x="7162480" y="4780120"/>
                <a:ext cx="76680" cy="1274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8159CB2B-9033-4948-B6B6-9232AD0B2FB0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147000" y="4764640"/>
                  <a:ext cx="107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5C7B173-6CF5-8E46-98AF-137C07508C3E}"/>
                    </a:ext>
                  </a:extLst>
                </p14:cNvPr>
                <p14:cNvContentPartPr/>
                <p14:nvPr/>
              </p14:nvContentPartPr>
              <p14:xfrm>
                <a:off x="7269400" y="4780120"/>
                <a:ext cx="101880" cy="1476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5C7B173-6CF5-8E46-98AF-137C07508C3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253920" y="4764678"/>
                  <a:ext cx="132480" cy="178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26BCD29-011E-0B49-B9E0-5BCC6F271447}"/>
                    </a:ext>
                  </a:extLst>
                </p14:cNvPr>
                <p14:cNvContentPartPr/>
                <p14:nvPr/>
              </p14:nvContentPartPr>
              <p14:xfrm>
                <a:off x="7381000" y="4790200"/>
                <a:ext cx="41040" cy="1274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26BCD29-011E-0B49-B9E0-5BCC6F27144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365520" y="4774676"/>
                  <a:ext cx="71640" cy="158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946B2C6-B6E0-8247-81A0-B26DF9FC379C}"/>
                    </a:ext>
                  </a:extLst>
                </p14:cNvPr>
                <p14:cNvContentPartPr/>
                <p14:nvPr/>
              </p14:nvContentPartPr>
              <p14:xfrm>
                <a:off x="7447240" y="4775080"/>
                <a:ext cx="122400" cy="1274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946B2C6-B6E0-8247-81A0-B26DF9FC379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431760" y="4759600"/>
                  <a:ext cx="153000" cy="158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1" name="Google Shape;162;p25">
            <a:extLst>
              <a:ext uri="{FF2B5EF4-FFF2-40B4-BE49-F238E27FC236}">
                <a16:creationId xmlns:a16="http://schemas.microsoft.com/office/drawing/2014/main" id="{68A4C2F7-360F-6543-BD33-E2DF7EFBB4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32385" y="579356"/>
            <a:ext cx="3379491" cy="76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34290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AutoNum type="arabicPeriod"/>
            </a:pPr>
            <a:r>
              <a:rPr lang="en" sz="1400"/>
              <a:t>Let’s simplify the flows</a:t>
            </a:r>
            <a:endParaRPr/>
          </a:p>
          <a:p>
            <a:pPr marL="342900" lvl="0" indent="-342900" algn="ctr" rtl="0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buClr>
                <a:srgbClr val="262626"/>
              </a:buClr>
              <a:buSzPts val="1400"/>
              <a:buFont typeface="Calibri"/>
              <a:buAutoNum type="arabicPeriod"/>
            </a:pPr>
            <a:r>
              <a:rPr lang="en" sz="1400"/>
              <a:t>But first, is there a problem?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2175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/>
          <p:nvPr/>
        </p:nvSpPr>
        <p:spPr>
          <a:xfrm>
            <a:off x="337700" y="756589"/>
            <a:ext cx="1645800" cy="411600"/>
          </a:xfrm>
          <a:prstGeom prst="rect">
            <a:avLst/>
          </a:prstGeom>
          <a:solidFill>
            <a:srgbClr val="00A0D7">
              <a:alpha val="4710"/>
            </a:srgbClr>
          </a:solidFill>
          <a:ln w="18000" cap="flat" cmpd="sng">
            <a:solidFill>
              <a:srgbClr val="00A0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A0D7"/>
                </a:solidFill>
                <a:latin typeface="Lato"/>
                <a:ea typeface="Lato"/>
                <a:cs typeface="Lato"/>
                <a:sym typeface="Lato"/>
              </a:rPr>
              <a:t>General wait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7043567" y="756589"/>
            <a:ext cx="1645800" cy="411600"/>
          </a:xfrm>
          <a:prstGeom prst="rect">
            <a:avLst/>
          </a:prstGeom>
          <a:solidFill>
            <a:srgbClr val="00A0D7">
              <a:alpha val="4710"/>
            </a:srgbClr>
          </a:solidFill>
          <a:ln w="18000" cap="flat" cmpd="sng">
            <a:solidFill>
              <a:srgbClr val="00A0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A0D7"/>
                </a:solidFill>
                <a:latin typeface="Lato"/>
                <a:ea typeface="Lato"/>
                <a:cs typeface="Lato"/>
                <a:sym typeface="Lato"/>
              </a:rPr>
              <a:t>General signal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8409A2-5824-A94A-9298-C1629135E0AC}"/>
              </a:ext>
            </a:extLst>
          </p:cNvPr>
          <p:cNvGrpSpPr/>
          <p:nvPr/>
        </p:nvGrpSpPr>
        <p:grpSpPr>
          <a:xfrm>
            <a:off x="1025920" y="1569925"/>
            <a:ext cx="117000" cy="295200"/>
            <a:chOff x="1025920" y="2377120"/>
            <a:chExt cx="117000" cy="29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7AAD8A1-65FB-F348-9AA7-E11249E4525B}"/>
                    </a:ext>
                  </a:extLst>
                </p14:cNvPr>
                <p14:cNvContentPartPr/>
                <p14:nvPr/>
              </p14:nvContentPartPr>
              <p14:xfrm>
                <a:off x="1025920" y="2377120"/>
                <a:ext cx="41040" cy="272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7AAD8A1-65FB-F348-9AA7-E11249E4525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10440" y="2361640"/>
                  <a:ext cx="716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0C9CF36-E919-B74E-8B26-5E2334B5DC9D}"/>
                    </a:ext>
                  </a:extLst>
                </p14:cNvPr>
                <p14:cNvContentPartPr/>
                <p14:nvPr/>
              </p14:nvContentPartPr>
              <p14:xfrm>
                <a:off x="1030960" y="2600680"/>
                <a:ext cx="111960" cy="71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0C9CF36-E919-B74E-8B26-5E2334B5DC9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5480" y="2585122"/>
                  <a:ext cx="142560" cy="1023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F97F85-CBBE-9847-BD76-71558D9FB24B}"/>
              </a:ext>
            </a:extLst>
          </p:cNvPr>
          <p:cNvGrpSpPr/>
          <p:nvPr/>
        </p:nvGrpSpPr>
        <p:grpSpPr>
          <a:xfrm>
            <a:off x="430560" y="1252600"/>
            <a:ext cx="1422720" cy="181440"/>
            <a:chOff x="430560" y="2059795"/>
            <a:chExt cx="1422720" cy="18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0D43742-8B32-5D40-8372-97639A5A74C1}"/>
                    </a:ext>
                  </a:extLst>
                </p14:cNvPr>
                <p14:cNvContentPartPr/>
                <p14:nvPr/>
              </p14:nvContentPartPr>
              <p14:xfrm>
                <a:off x="430560" y="2133235"/>
                <a:ext cx="133560" cy="108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0D43742-8B32-5D40-8372-97639A5A74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5080" y="2117755"/>
                  <a:ext cx="164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6C625F9-D1BA-3643-8E3B-FC793DABDB12}"/>
                    </a:ext>
                  </a:extLst>
                </p14:cNvPr>
                <p14:cNvContentPartPr/>
                <p14:nvPr/>
              </p14:nvContentPartPr>
              <p14:xfrm>
                <a:off x="617400" y="2124955"/>
                <a:ext cx="105120" cy="96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6C625F9-D1BA-3643-8E3B-FC793DABDB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1920" y="2109475"/>
                  <a:ext cx="135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ED06B9-20D5-074F-B55D-C5657A5F5437}"/>
                    </a:ext>
                  </a:extLst>
                </p14:cNvPr>
                <p14:cNvContentPartPr/>
                <p14:nvPr/>
              </p14:nvContentPartPr>
              <p14:xfrm>
                <a:off x="759240" y="2142235"/>
                <a:ext cx="14400" cy="59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ED06B9-20D5-074F-B55D-C5657A5F543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4138" y="2126848"/>
                  <a:ext cx="44254" cy="89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8425E4D-002C-0E4A-81AA-85DC296EE15B}"/>
                    </a:ext>
                  </a:extLst>
                </p14:cNvPr>
                <p14:cNvContentPartPr/>
                <p14:nvPr/>
              </p14:nvContentPartPr>
              <p14:xfrm>
                <a:off x="776160" y="2099395"/>
                <a:ext cx="28800" cy="23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8425E4D-002C-0E4A-81AA-85DC296EE15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0484" y="2083915"/>
                  <a:ext cx="59787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2300089-E36F-3F49-B32A-5AA50026CD49}"/>
                    </a:ext>
                  </a:extLst>
                </p14:cNvPr>
                <p14:cNvContentPartPr/>
                <p14:nvPr/>
              </p14:nvContentPartPr>
              <p14:xfrm>
                <a:off x="835560" y="2130355"/>
                <a:ext cx="45720" cy="11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2300089-E36F-3F49-B32A-5AA50026CD4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0080" y="2114875"/>
                  <a:ext cx="763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3E2D290-8AD5-614E-A497-FC0900765EE0}"/>
                    </a:ext>
                  </a:extLst>
                </p14:cNvPr>
                <p14:cNvContentPartPr/>
                <p14:nvPr/>
              </p14:nvContentPartPr>
              <p14:xfrm>
                <a:off x="852840" y="2068075"/>
                <a:ext cx="62640" cy="170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3E2D290-8AD5-614E-A497-FC0900765EE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7360" y="2052595"/>
                  <a:ext cx="93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54D47B1-D10E-784A-B113-07E92E1B2DF1}"/>
                    </a:ext>
                  </a:extLst>
                </p14:cNvPr>
                <p14:cNvContentPartPr/>
                <p14:nvPr/>
              </p14:nvContentPartPr>
              <p14:xfrm>
                <a:off x="991440" y="2068075"/>
                <a:ext cx="54360" cy="156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54D47B1-D10E-784A-B113-07E92E1B2DF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75857" y="2052595"/>
                  <a:ext cx="85164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ED52B12-DC91-C84F-AEE3-FF4C6131AFB0}"/>
                    </a:ext>
                  </a:extLst>
                </p14:cNvPr>
                <p14:cNvContentPartPr/>
                <p14:nvPr/>
              </p14:nvContentPartPr>
              <p14:xfrm>
                <a:off x="1093680" y="2096515"/>
                <a:ext cx="173160" cy="105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ED52B12-DC91-C84F-AEE3-FF4C6131AFB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78200" y="2081035"/>
                  <a:ext cx="203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D31DCB7-0E09-8349-AC59-C71BE8222821}"/>
                    </a:ext>
                  </a:extLst>
                </p14:cNvPr>
                <p14:cNvContentPartPr/>
                <p14:nvPr/>
              </p14:nvContentPartPr>
              <p14:xfrm>
                <a:off x="1303200" y="2119195"/>
                <a:ext cx="108000" cy="93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D31DCB7-0E09-8349-AC59-C71BE822282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87720" y="2103715"/>
                  <a:ext cx="138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60399D6-4AF1-5B4B-8241-EACDDEF7E63B}"/>
                    </a:ext>
                  </a:extLst>
                </p14:cNvPr>
                <p14:cNvContentPartPr/>
                <p14:nvPr/>
              </p14:nvContentPartPr>
              <p14:xfrm>
                <a:off x="1413720" y="2096515"/>
                <a:ext cx="96840" cy="9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60399D6-4AF1-5B4B-8241-EACDDEF7E63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98240" y="2080390"/>
                  <a:ext cx="127440" cy="40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E148DF1-F5E9-084D-93F4-E190708DADF7}"/>
                    </a:ext>
                  </a:extLst>
                </p14:cNvPr>
                <p14:cNvContentPartPr/>
                <p14:nvPr/>
              </p14:nvContentPartPr>
              <p14:xfrm>
                <a:off x="1461960" y="2076715"/>
                <a:ext cx="331920" cy="150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E148DF1-F5E9-084D-93F4-E190708DADF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46480" y="2061272"/>
                  <a:ext cx="362520" cy="181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67859A7-373D-8140-BC27-9C8B234A1C97}"/>
                    </a:ext>
                  </a:extLst>
                </p14:cNvPr>
                <p14:cNvContentPartPr/>
                <p14:nvPr/>
              </p14:nvContentPartPr>
              <p14:xfrm>
                <a:off x="1705680" y="2090755"/>
                <a:ext cx="59760" cy="130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67859A7-373D-8140-BC27-9C8B234A1C9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690200" y="2075275"/>
                  <a:ext cx="90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9E83DAF-13AD-B14F-BC07-FD4BF59FE2D5}"/>
                    </a:ext>
                  </a:extLst>
                </p14:cNvPr>
                <p14:cNvContentPartPr/>
                <p14:nvPr/>
              </p14:nvContentPartPr>
              <p14:xfrm>
                <a:off x="1813320" y="2059795"/>
                <a:ext cx="39960" cy="164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9E83DAF-13AD-B14F-BC07-FD4BF59FE2D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97840" y="2044349"/>
                  <a:ext cx="70560" cy="1950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EF81974-C0F2-DC4A-879B-4841BFF7ECA2}"/>
              </a:ext>
            </a:extLst>
          </p:cNvPr>
          <p:cNvGrpSpPr/>
          <p:nvPr/>
        </p:nvGrpSpPr>
        <p:grpSpPr>
          <a:xfrm>
            <a:off x="521280" y="2011840"/>
            <a:ext cx="682920" cy="190080"/>
            <a:chOff x="521280" y="2819035"/>
            <a:chExt cx="682920" cy="19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45F0E69-0350-6D45-B7A8-37D4700F9263}"/>
                    </a:ext>
                  </a:extLst>
                </p14:cNvPr>
                <p14:cNvContentPartPr/>
                <p14:nvPr/>
              </p14:nvContentPartPr>
              <p14:xfrm>
                <a:off x="521280" y="2895355"/>
                <a:ext cx="68400" cy="113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45F0E69-0350-6D45-B7A8-37D4700F926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5800" y="2879875"/>
                  <a:ext cx="99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99B3C79-714D-5047-BC48-ADD7F4BB05D1}"/>
                    </a:ext>
                  </a:extLst>
                </p14:cNvPr>
                <p14:cNvContentPartPr/>
                <p14:nvPr/>
              </p14:nvContentPartPr>
              <p14:xfrm>
                <a:off x="642960" y="2889955"/>
                <a:ext cx="91080" cy="102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99B3C79-714D-5047-BC48-ADD7F4BB05D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27419" y="2874529"/>
                  <a:ext cx="121801" cy="132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6517D5-F30A-034C-9D80-735A99C8E3C7}"/>
                    </a:ext>
                  </a:extLst>
                </p14:cNvPr>
                <p14:cNvContentPartPr/>
                <p14:nvPr/>
              </p14:nvContentPartPr>
              <p14:xfrm>
                <a:off x="798840" y="2881315"/>
                <a:ext cx="139320" cy="99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6517D5-F30A-034C-9D80-735A99C8E3C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3360" y="2865779"/>
                  <a:ext cx="169920" cy="130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26F3E42-460C-7E41-9DC3-6FCB1C362447}"/>
                    </a:ext>
                  </a:extLst>
                </p14:cNvPr>
                <p14:cNvContentPartPr/>
                <p14:nvPr/>
              </p14:nvContentPartPr>
              <p14:xfrm>
                <a:off x="963000" y="2892835"/>
                <a:ext cx="116640" cy="82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26F3E42-460C-7E41-9DC3-6FCB1C36244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47520" y="2877355"/>
                  <a:ext cx="147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F993A85-8468-5546-9AF4-C12993D04786}"/>
                    </a:ext>
                  </a:extLst>
                </p14:cNvPr>
                <p14:cNvContentPartPr/>
                <p14:nvPr/>
              </p14:nvContentPartPr>
              <p14:xfrm>
                <a:off x="1099080" y="2878435"/>
                <a:ext cx="91080" cy="9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F993A85-8468-5546-9AF4-C12993D0478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83600" y="2862310"/>
                  <a:ext cx="121680" cy="40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E3DF3D7-4B0C-C145-A031-49FF0BCF268C}"/>
                    </a:ext>
                  </a:extLst>
                </p14:cNvPr>
                <p14:cNvContentPartPr/>
                <p14:nvPr/>
              </p14:nvContentPartPr>
              <p14:xfrm>
                <a:off x="1138680" y="2819035"/>
                <a:ext cx="65520" cy="147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E3DF3D7-4B0C-C145-A031-49FF0BCF268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23200" y="2803593"/>
                  <a:ext cx="96120" cy="17812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0525F1-96AB-8046-9055-29941661D38A}"/>
              </a:ext>
            </a:extLst>
          </p:cNvPr>
          <p:cNvGrpSpPr/>
          <p:nvPr/>
        </p:nvGrpSpPr>
        <p:grpSpPr>
          <a:xfrm>
            <a:off x="1365480" y="2068360"/>
            <a:ext cx="238320" cy="11880"/>
            <a:chOff x="1365480" y="2875555"/>
            <a:chExt cx="238320" cy="1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2631DCA-23B1-4E4E-A5D1-07892A29306D}"/>
                    </a:ext>
                  </a:extLst>
                </p14:cNvPr>
                <p14:cNvContentPartPr/>
                <p14:nvPr/>
              </p14:nvContentPartPr>
              <p14:xfrm>
                <a:off x="1365480" y="2881315"/>
                <a:ext cx="74160" cy="6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2631DCA-23B1-4E4E-A5D1-07892A29306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49924" y="2864867"/>
                  <a:ext cx="104909" cy="38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F1554A7-6635-5844-B2D1-6EA8400E470B}"/>
                    </a:ext>
                  </a:extLst>
                </p14:cNvPr>
                <p14:cNvContentPartPr/>
                <p14:nvPr/>
              </p14:nvContentPartPr>
              <p14:xfrm>
                <a:off x="1498680" y="2875555"/>
                <a:ext cx="105120" cy="3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F1554A7-6635-5844-B2D1-6EA8400E470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83253" y="2860075"/>
                  <a:ext cx="135616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8BB70D7-EFD7-BC49-BCED-AA594317BC6C}"/>
              </a:ext>
            </a:extLst>
          </p:cNvPr>
          <p:cNvGrpSpPr/>
          <p:nvPr/>
        </p:nvGrpSpPr>
        <p:grpSpPr>
          <a:xfrm>
            <a:off x="1121760" y="2357440"/>
            <a:ext cx="82440" cy="414000"/>
            <a:chOff x="1121760" y="3164635"/>
            <a:chExt cx="82440" cy="41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65270CC-3F63-9949-A810-FC0B8ABA57D4}"/>
                    </a:ext>
                  </a:extLst>
                </p14:cNvPr>
                <p14:cNvContentPartPr/>
                <p14:nvPr/>
              </p14:nvContentPartPr>
              <p14:xfrm>
                <a:off x="1136160" y="3164635"/>
                <a:ext cx="28800" cy="414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65270CC-3F63-9949-A810-FC0B8ABA57D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20680" y="3149155"/>
                  <a:ext cx="594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2DDEAD-8F86-664F-977A-4BD8FD67744E}"/>
                    </a:ext>
                  </a:extLst>
                </p14:cNvPr>
                <p14:cNvContentPartPr/>
                <p14:nvPr/>
              </p14:nvContentPartPr>
              <p14:xfrm>
                <a:off x="1121760" y="3515995"/>
                <a:ext cx="82440" cy="56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2DDEAD-8F86-664F-977A-4BD8FD67744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06280" y="3500515"/>
                  <a:ext cx="11304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87C6E04-23A5-0445-8D29-5574CD787333}"/>
              </a:ext>
            </a:extLst>
          </p:cNvPr>
          <p:cNvGrpSpPr/>
          <p:nvPr/>
        </p:nvGrpSpPr>
        <p:grpSpPr>
          <a:xfrm>
            <a:off x="427680" y="2875840"/>
            <a:ext cx="1550160" cy="292320"/>
            <a:chOff x="427680" y="3683035"/>
            <a:chExt cx="1550160" cy="29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27F856-0A7C-9944-BC72-EE9DDAC1CADB}"/>
                    </a:ext>
                  </a:extLst>
                </p14:cNvPr>
                <p14:cNvContentPartPr/>
                <p14:nvPr/>
              </p14:nvContentPartPr>
              <p14:xfrm>
                <a:off x="427680" y="3751075"/>
                <a:ext cx="119520" cy="133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27F856-0A7C-9944-BC72-EE9DDAC1CAD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12200" y="3735595"/>
                  <a:ext cx="150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09351AC-4F53-D14F-8CEB-6FCB8C077AC5}"/>
                    </a:ext>
                  </a:extLst>
                </p14:cNvPr>
                <p14:cNvContentPartPr/>
                <p14:nvPr/>
              </p14:nvContentPartPr>
              <p14:xfrm>
                <a:off x="586440" y="3805075"/>
                <a:ext cx="9000" cy="56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09351AC-4F53-D14F-8CEB-6FCB8C077AC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0960" y="3789692"/>
                  <a:ext cx="39600" cy="87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1251050-A73C-CB4C-B299-502AB634ACCE}"/>
                    </a:ext>
                  </a:extLst>
                </p14:cNvPr>
                <p14:cNvContentPartPr/>
                <p14:nvPr/>
              </p14:nvContentPartPr>
              <p14:xfrm>
                <a:off x="583560" y="3738475"/>
                <a:ext cx="9000" cy="27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1251050-A73C-CB4C-B299-502AB634ACC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8080" y="3722995"/>
                  <a:ext cx="39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8A17D02-558D-9448-AC4C-A8A0FA48D759}"/>
                    </a:ext>
                  </a:extLst>
                </p14:cNvPr>
                <p14:cNvContentPartPr/>
                <p14:nvPr/>
              </p14:nvContentPartPr>
              <p14:xfrm>
                <a:off x="659880" y="3760075"/>
                <a:ext cx="244080" cy="215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8A17D02-558D-9448-AC4C-A8A0FA48D75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44400" y="3744621"/>
                  <a:ext cx="274680" cy="2458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D73FD14-6C62-6743-B0E1-5B71C7E09AA6}"/>
                    </a:ext>
                  </a:extLst>
                </p14:cNvPr>
                <p14:cNvContentPartPr/>
                <p14:nvPr/>
              </p14:nvContentPartPr>
              <p14:xfrm>
                <a:off x="948960" y="3708595"/>
                <a:ext cx="150480" cy="159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D73FD14-6C62-6743-B0E1-5B71C7E09AA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33480" y="3693115"/>
                  <a:ext cx="181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3A8BB6C-70E1-A941-BBFF-7F7150A3E3BD}"/>
                    </a:ext>
                  </a:extLst>
                </p14:cNvPr>
                <p14:cNvContentPartPr/>
                <p14:nvPr/>
              </p14:nvContentPartPr>
              <p14:xfrm>
                <a:off x="1164240" y="3691675"/>
                <a:ext cx="54360" cy="162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3A8BB6C-70E1-A941-BBFF-7F7150A3E3B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48657" y="3676161"/>
                  <a:ext cx="85164" cy="1926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C880E6C-38D1-AA4D-ADC2-9E37885A9935}"/>
                    </a:ext>
                  </a:extLst>
                </p14:cNvPr>
                <p14:cNvContentPartPr/>
                <p14:nvPr/>
              </p14:nvContentPartPr>
              <p14:xfrm>
                <a:off x="1266480" y="3739915"/>
                <a:ext cx="147600" cy="105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C880E6C-38D1-AA4D-ADC2-9E37885A993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251000" y="3724488"/>
                  <a:ext cx="178200" cy="13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B2412E1-59D3-D14C-B859-AA8DC9A6EE55}"/>
                    </a:ext>
                  </a:extLst>
                </p14:cNvPr>
                <p14:cNvContentPartPr/>
                <p14:nvPr/>
              </p14:nvContentPartPr>
              <p14:xfrm>
                <a:off x="1447560" y="3751435"/>
                <a:ext cx="105120" cy="87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B2412E1-59D3-D14C-B859-AA8DC9A6EE5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432080" y="3735955"/>
                  <a:ext cx="135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5D74B6B-A465-B34A-AA4E-253CA09A56E3}"/>
                    </a:ext>
                  </a:extLst>
                </p14:cNvPr>
                <p14:cNvContentPartPr/>
                <p14:nvPr/>
              </p14:nvContentPartPr>
              <p14:xfrm>
                <a:off x="1546920" y="3739915"/>
                <a:ext cx="77040" cy="11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5D74B6B-A465-B34A-AA4E-253CA09A56E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531440" y="3724904"/>
                  <a:ext cx="107640" cy="411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D42934B-22E8-7047-AFC5-8DE0286095E8}"/>
                    </a:ext>
                  </a:extLst>
                </p14:cNvPr>
                <p14:cNvContentPartPr/>
                <p14:nvPr/>
              </p14:nvContentPartPr>
              <p14:xfrm>
                <a:off x="1589400" y="3708595"/>
                <a:ext cx="295200" cy="139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D42934B-22E8-7047-AFC5-8DE0286095E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573920" y="3693075"/>
                  <a:ext cx="325800" cy="169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CF990B5-9616-6D46-96C7-29E90EA479AE}"/>
                    </a:ext>
                  </a:extLst>
                </p14:cNvPr>
                <p14:cNvContentPartPr/>
                <p14:nvPr/>
              </p14:nvContentPartPr>
              <p14:xfrm>
                <a:off x="1813320" y="3745675"/>
                <a:ext cx="54360" cy="119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CF990B5-9616-6D46-96C7-29E90EA479A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797840" y="3730195"/>
                  <a:ext cx="84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1A90F3E-E1DC-444E-8D21-D40A489F90BD}"/>
                    </a:ext>
                  </a:extLst>
                </p14:cNvPr>
                <p14:cNvContentPartPr/>
                <p14:nvPr/>
              </p14:nvContentPartPr>
              <p14:xfrm>
                <a:off x="1920960" y="3683035"/>
                <a:ext cx="56880" cy="195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1A90F3E-E1DC-444E-8D21-D40A489F90B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905577" y="3667555"/>
                  <a:ext cx="87288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5B2BBA8-1A9F-7447-9563-2CC19625E2A6}"/>
              </a:ext>
            </a:extLst>
          </p:cNvPr>
          <p:cNvGrpSpPr/>
          <p:nvPr/>
        </p:nvGrpSpPr>
        <p:grpSpPr>
          <a:xfrm>
            <a:off x="7244756" y="1233846"/>
            <a:ext cx="1207080" cy="716760"/>
            <a:chOff x="7244756" y="2041041"/>
            <a:chExt cx="1207080" cy="71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CD38E05-A425-474E-B799-979AD545725E}"/>
                    </a:ext>
                  </a:extLst>
                </p14:cNvPr>
                <p14:cNvContentPartPr/>
                <p14:nvPr/>
              </p14:nvContentPartPr>
              <p14:xfrm>
                <a:off x="7244756" y="2110161"/>
                <a:ext cx="175680" cy="135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CD38E05-A425-474E-B799-979AD545725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229276" y="2094722"/>
                  <a:ext cx="206280" cy="1655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6BF48C8-A293-E84F-A39A-F5ED8DF557EF}"/>
                    </a:ext>
                  </a:extLst>
                </p14:cNvPr>
                <p14:cNvContentPartPr/>
                <p14:nvPr/>
              </p14:nvContentPartPr>
              <p14:xfrm>
                <a:off x="7451396" y="2124561"/>
                <a:ext cx="96480" cy="1004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6BF48C8-A293-E84F-A39A-F5ED8DF557E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35916" y="2109081"/>
                  <a:ext cx="127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A87BDA4-5EE3-8646-A523-3E527E48D388}"/>
                    </a:ext>
                  </a:extLst>
                </p14:cNvPr>
                <p14:cNvContentPartPr/>
                <p14:nvPr/>
              </p14:nvContentPartPr>
              <p14:xfrm>
                <a:off x="7578836" y="2145441"/>
                <a:ext cx="15120" cy="525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A87BDA4-5EE3-8646-A523-3E527E48D38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562978" y="2129961"/>
                  <a:ext cx="46466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47B4292-1582-E847-82DB-1CB4355BEFBB}"/>
                    </a:ext>
                  </a:extLst>
                </p14:cNvPr>
                <p14:cNvContentPartPr/>
                <p14:nvPr/>
              </p14:nvContentPartPr>
              <p14:xfrm>
                <a:off x="7574516" y="2075601"/>
                <a:ext cx="19080" cy="28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47B4292-1582-E847-82DB-1CB4355BEFB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559036" y="2060121"/>
                  <a:ext cx="49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914D059-FFA0-4A4C-AC28-A08F166F207D}"/>
                    </a:ext>
                  </a:extLst>
                </p14:cNvPr>
                <p14:cNvContentPartPr/>
                <p14:nvPr/>
              </p14:nvContentPartPr>
              <p14:xfrm>
                <a:off x="7610156" y="2131041"/>
                <a:ext cx="71280" cy="25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914D059-FFA0-4A4C-AC28-A08F166F207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594676" y="2115561"/>
                  <a:ext cx="1018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C13F36C-5632-C540-B78A-0C845F0382FF}"/>
                    </a:ext>
                  </a:extLst>
                </p14:cNvPr>
                <p14:cNvContentPartPr/>
                <p14:nvPr/>
              </p14:nvContentPartPr>
              <p14:xfrm>
                <a:off x="7641476" y="2086041"/>
                <a:ext cx="52560" cy="143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C13F36C-5632-C540-B78A-0C845F0382F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625996" y="2070561"/>
                  <a:ext cx="83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E535081-74BC-C646-97FD-7D7357260DE8}"/>
                    </a:ext>
                  </a:extLst>
                </p14:cNvPr>
                <p14:cNvContentPartPr/>
                <p14:nvPr/>
              </p14:nvContentPartPr>
              <p14:xfrm>
                <a:off x="7739396" y="2055801"/>
                <a:ext cx="63000" cy="1569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E535081-74BC-C646-97FD-7D7357260DE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723916" y="2040285"/>
                  <a:ext cx="93600" cy="1876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C16BB64-D9F6-D840-BB72-F05148A6B250}"/>
                    </a:ext>
                  </a:extLst>
                </p14:cNvPr>
                <p14:cNvContentPartPr/>
                <p14:nvPr/>
              </p14:nvContentPartPr>
              <p14:xfrm>
                <a:off x="7822916" y="2095401"/>
                <a:ext cx="142200" cy="102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C16BB64-D9F6-D840-BB72-F05148A6B25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807436" y="2079921"/>
                  <a:ext cx="172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B4DCC94-3AA6-964F-A1D3-2E43B86185E0}"/>
                    </a:ext>
                  </a:extLst>
                </p14:cNvPr>
                <p14:cNvContentPartPr/>
                <p14:nvPr/>
              </p14:nvContentPartPr>
              <p14:xfrm>
                <a:off x="7994276" y="2105841"/>
                <a:ext cx="83880" cy="860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B4DCC94-3AA6-964F-A1D3-2E43B86185E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978796" y="2090296"/>
                  <a:ext cx="114480" cy="116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6EA508A-14DF-8647-80F8-69A6ECFBB565}"/>
                    </a:ext>
                  </a:extLst>
                </p14:cNvPr>
                <p14:cNvContentPartPr/>
                <p14:nvPr/>
              </p14:nvContentPartPr>
              <p14:xfrm>
                <a:off x="8088236" y="2095401"/>
                <a:ext cx="69120" cy="12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6EA508A-14DF-8647-80F8-69A6ECFBB56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072836" y="2079921"/>
                  <a:ext cx="99561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21192F9-31A3-2A4F-9987-79C4C4C27EF8}"/>
                    </a:ext>
                  </a:extLst>
                </p14:cNvPr>
                <p14:cNvContentPartPr/>
                <p14:nvPr/>
              </p14:nvContentPartPr>
              <p14:xfrm>
                <a:off x="8111276" y="2076681"/>
                <a:ext cx="192240" cy="127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21192F9-31A3-2A4F-9987-79C4C4C27EF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095796" y="2061157"/>
                  <a:ext cx="222840" cy="158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AFD570A-F3EF-C343-A53E-663122F3950B}"/>
                    </a:ext>
                  </a:extLst>
                </p14:cNvPr>
                <p14:cNvContentPartPr/>
                <p14:nvPr/>
              </p14:nvContentPartPr>
              <p14:xfrm>
                <a:off x="8271836" y="2099721"/>
                <a:ext cx="92160" cy="86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AFD570A-F3EF-C343-A53E-663122F3950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256356" y="2084305"/>
                  <a:ext cx="122760" cy="1172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A36FC7A-9554-3B42-90AD-AEEE1954F4B2}"/>
                    </a:ext>
                  </a:extLst>
                </p14:cNvPr>
                <p14:cNvContentPartPr/>
                <p14:nvPr/>
              </p14:nvContentPartPr>
              <p14:xfrm>
                <a:off x="8309276" y="2103681"/>
                <a:ext cx="39960" cy="100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A36FC7A-9554-3B42-90AD-AEEE1954F4B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93796" y="2088201"/>
                  <a:ext cx="70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F848362-EBAB-E940-9C48-E4DA4BB8085F}"/>
                    </a:ext>
                  </a:extLst>
                </p14:cNvPr>
                <p14:cNvContentPartPr/>
                <p14:nvPr/>
              </p14:nvContentPartPr>
              <p14:xfrm>
                <a:off x="8409716" y="2041041"/>
                <a:ext cx="42120" cy="165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F848362-EBAB-E940-9C48-E4DA4BB8085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394236" y="2025561"/>
                  <a:ext cx="72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FD6F0F2-38BA-B942-9EE1-DD6B0988141C}"/>
                    </a:ext>
                  </a:extLst>
                </p14:cNvPr>
                <p14:cNvContentPartPr/>
                <p14:nvPr/>
              </p14:nvContentPartPr>
              <p14:xfrm>
                <a:off x="7841996" y="2266761"/>
                <a:ext cx="16920" cy="4910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FD6F0F2-38BA-B942-9EE1-DD6B0988141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826516" y="2251281"/>
                  <a:ext cx="47520" cy="52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B9A55046-8B3B-BD40-BB96-948EB3778078}"/>
                  </a:ext>
                </a:extLst>
              </p14:cNvPr>
              <p14:cNvContentPartPr/>
              <p14:nvPr/>
            </p14:nvContentPartPr>
            <p14:xfrm>
              <a:off x="7817343" y="1884445"/>
              <a:ext cx="102960" cy="716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B9A55046-8B3B-BD40-BB96-948EB3778078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801863" y="1868965"/>
                <a:ext cx="13356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4F5F2A8-0205-6C41-A6C4-CC0F4A5FB9C2}"/>
              </a:ext>
            </a:extLst>
          </p:cNvPr>
          <p:cNvGrpSpPr/>
          <p:nvPr/>
        </p:nvGrpSpPr>
        <p:grpSpPr>
          <a:xfrm>
            <a:off x="7329903" y="2070565"/>
            <a:ext cx="799920" cy="140760"/>
            <a:chOff x="7329903" y="2877760"/>
            <a:chExt cx="799920" cy="14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BCA5003-9E3C-C74D-8280-6C96EB79C8D0}"/>
                    </a:ext>
                  </a:extLst>
                </p14:cNvPr>
                <p14:cNvContentPartPr/>
                <p14:nvPr/>
              </p14:nvContentPartPr>
              <p14:xfrm>
                <a:off x="7329903" y="2934640"/>
                <a:ext cx="61200" cy="83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BCA5003-9E3C-C74D-8280-6C96EB79C8D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14423" y="2919160"/>
                  <a:ext cx="918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FC8475F-7BB3-8040-A907-2CA61E3D6B9D}"/>
                    </a:ext>
                  </a:extLst>
                </p14:cNvPr>
                <p14:cNvContentPartPr/>
                <p14:nvPr/>
              </p14:nvContentPartPr>
              <p14:xfrm>
                <a:off x="7418103" y="2936440"/>
                <a:ext cx="60840" cy="694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FC8475F-7BB3-8040-A907-2CA61E3D6B9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402623" y="2920960"/>
                  <a:ext cx="91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5528A79-7A42-224A-89BE-D9436E7EF050}"/>
                    </a:ext>
                  </a:extLst>
                </p14:cNvPr>
                <p14:cNvContentPartPr/>
                <p14:nvPr/>
              </p14:nvContentPartPr>
              <p14:xfrm>
                <a:off x="7522503" y="2926000"/>
                <a:ext cx="98640" cy="795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5528A79-7A42-224A-89BE-D9436E7EF05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507023" y="2910590"/>
                  <a:ext cx="12924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B6300C4-BCAC-9F44-A3F9-AF489C062CF3}"/>
                    </a:ext>
                  </a:extLst>
                </p14:cNvPr>
                <p14:cNvContentPartPr/>
                <p14:nvPr/>
              </p14:nvContentPartPr>
              <p14:xfrm>
                <a:off x="7652103" y="2921680"/>
                <a:ext cx="92520" cy="648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B6300C4-BCAC-9F44-A3F9-AF489C062CF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636563" y="2906200"/>
                  <a:ext cx="123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9A2F186-C367-FA49-90E0-80530102453B}"/>
                    </a:ext>
                  </a:extLst>
                </p14:cNvPr>
                <p14:cNvContentPartPr/>
                <p14:nvPr/>
              </p14:nvContentPartPr>
              <p14:xfrm>
                <a:off x="7756863" y="2917720"/>
                <a:ext cx="63000" cy="64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9A2F186-C367-FA49-90E0-80530102453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741471" y="2903055"/>
                  <a:ext cx="93426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C49B841-6407-F244-ACAD-16742914F451}"/>
                    </a:ext>
                  </a:extLst>
                </p14:cNvPr>
                <p14:cNvContentPartPr/>
                <p14:nvPr/>
              </p14:nvContentPartPr>
              <p14:xfrm>
                <a:off x="7783863" y="2877760"/>
                <a:ext cx="59040" cy="1177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C49B841-6407-F244-ACAD-16742914F45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68383" y="2862233"/>
                  <a:ext cx="89640" cy="148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D985429-CB8C-AB4D-BEBE-850AFAADC460}"/>
                    </a:ext>
                  </a:extLst>
                </p14:cNvPr>
                <p14:cNvContentPartPr/>
                <p14:nvPr/>
              </p14:nvContentPartPr>
              <p14:xfrm>
                <a:off x="7930383" y="2926000"/>
                <a:ext cx="69480" cy="6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D985429-CB8C-AB4D-BEBE-850AFAADC46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14903" y="2911335"/>
                  <a:ext cx="100080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48CBBD6-8B4B-1443-9B1F-CA771E47B979}"/>
                    </a:ext>
                  </a:extLst>
                </p14:cNvPr>
                <p14:cNvContentPartPr/>
                <p14:nvPr/>
              </p14:nvContentPartPr>
              <p14:xfrm>
                <a:off x="7959903" y="2896480"/>
                <a:ext cx="23400" cy="1029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48CBBD6-8B4B-1443-9B1F-CA771E47B97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44423" y="2881000"/>
                  <a:ext cx="54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FEB79D1-8855-F345-8AA4-3D753E8ED384}"/>
                    </a:ext>
                  </a:extLst>
                </p14:cNvPr>
                <p14:cNvContentPartPr/>
                <p14:nvPr/>
              </p14:nvContentPartPr>
              <p14:xfrm>
                <a:off x="8045583" y="2915560"/>
                <a:ext cx="84240" cy="12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FEB79D1-8855-F345-8AA4-3D753E8ED38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30037" y="2900080"/>
                  <a:ext cx="114971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BCF4C61-B456-254F-8372-ABCF0496D26D}"/>
                    </a:ext>
                  </a:extLst>
                </p14:cNvPr>
                <p14:cNvContentPartPr/>
                <p14:nvPr/>
              </p14:nvContentPartPr>
              <p14:xfrm>
                <a:off x="8093823" y="2882080"/>
                <a:ext cx="19080" cy="111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BCF4C61-B456-254F-8372-ABCF0496D26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078630" y="2866550"/>
                  <a:ext cx="49113" cy="14193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E8DCD1A-05E0-A04C-93FC-441180DB4C60}"/>
              </a:ext>
            </a:extLst>
          </p:cNvPr>
          <p:cNvGrpSpPr/>
          <p:nvPr/>
        </p:nvGrpSpPr>
        <p:grpSpPr>
          <a:xfrm>
            <a:off x="7342503" y="2303125"/>
            <a:ext cx="1283400" cy="764280"/>
            <a:chOff x="7342503" y="3110320"/>
            <a:chExt cx="1283400" cy="76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B7B831D-357B-174E-A1DD-3E77118D8302}"/>
                    </a:ext>
                  </a:extLst>
                </p14:cNvPr>
                <p14:cNvContentPartPr/>
                <p14:nvPr/>
              </p14:nvContentPartPr>
              <p14:xfrm>
                <a:off x="7867743" y="3110320"/>
                <a:ext cx="25560" cy="4903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B7B831D-357B-174E-A1DD-3E77118D830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52263" y="3094840"/>
                  <a:ext cx="561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7DE2F8F-F776-344B-9585-82BBB13CB4BF}"/>
                    </a:ext>
                  </a:extLst>
                </p14:cNvPr>
                <p14:cNvContentPartPr/>
                <p14:nvPr/>
              </p14:nvContentPartPr>
              <p14:xfrm>
                <a:off x="7869903" y="3553840"/>
                <a:ext cx="63000" cy="421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7DE2F8F-F776-344B-9585-82BBB13CB4B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854511" y="3538360"/>
                  <a:ext cx="93426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2CC19C6-A2A7-994E-A473-98849B0CC886}"/>
                    </a:ext>
                  </a:extLst>
                </p14:cNvPr>
                <p14:cNvContentPartPr/>
                <p14:nvPr/>
              </p14:nvContentPartPr>
              <p14:xfrm>
                <a:off x="7342503" y="3679840"/>
                <a:ext cx="84240" cy="964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2CC19C6-A2A7-994E-A473-98849B0CC88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327023" y="3664360"/>
                  <a:ext cx="114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0EDCF1E-76D4-824E-B281-6B940CFC72CF}"/>
                    </a:ext>
                  </a:extLst>
                </p14:cNvPr>
                <p14:cNvContentPartPr/>
                <p14:nvPr/>
              </p14:nvContentPartPr>
              <p14:xfrm>
                <a:off x="7445103" y="3725560"/>
                <a:ext cx="6480" cy="44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0EDCF1E-76D4-824E-B281-6B940CFC72C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429623" y="3710080"/>
                  <a:ext cx="37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A63A756-8AA3-2B42-A532-22B816E40010}"/>
                    </a:ext>
                  </a:extLst>
                </p14:cNvPr>
                <p14:cNvContentPartPr/>
                <p14:nvPr/>
              </p14:nvContentPartPr>
              <p14:xfrm>
                <a:off x="7451223" y="3671200"/>
                <a:ext cx="8640" cy="234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A63A756-8AA3-2B42-A532-22B816E4001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436362" y="3655720"/>
                  <a:ext cx="38016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47FBF9A-3D58-824F-8116-4489C7E2B0CA}"/>
                    </a:ext>
                  </a:extLst>
                </p14:cNvPr>
                <p14:cNvContentPartPr/>
                <p14:nvPr/>
              </p14:nvContentPartPr>
              <p14:xfrm>
                <a:off x="7501263" y="3694240"/>
                <a:ext cx="203400" cy="180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47FBF9A-3D58-824F-8116-4489C7E2B0C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485783" y="3678760"/>
                  <a:ext cx="234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6FF463C-4CCD-AA42-8C56-05A2C9ED53DC}"/>
                    </a:ext>
                  </a:extLst>
                </p14:cNvPr>
                <p14:cNvContentPartPr/>
                <p14:nvPr/>
              </p14:nvContentPartPr>
              <p14:xfrm>
                <a:off x="7735983" y="3710800"/>
                <a:ext cx="61200" cy="612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6FF463C-4CCD-AA42-8C56-05A2C9ED53D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20503" y="3695228"/>
                  <a:ext cx="91800" cy="91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E7132BF-97E5-724B-B6B5-CD91BB91C108}"/>
                    </a:ext>
                  </a:extLst>
                </p14:cNvPr>
                <p14:cNvContentPartPr/>
                <p14:nvPr/>
              </p14:nvContentPartPr>
              <p14:xfrm>
                <a:off x="7821663" y="3641680"/>
                <a:ext cx="31680" cy="1321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E7132BF-97E5-724B-B6B5-CD91BB91C10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806183" y="3626200"/>
                  <a:ext cx="62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EFE65AA-63D4-5B4F-B663-0464347FEFDF}"/>
                    </a:ext>
                  </a:extLst>
                </p14:cNvPr>
                <p14:cNvContentPartPr/>
                <p14:nvPr/>
              </p14:nvContentPartPr>
              <p14:xfrm>
                <a:off x="7919943" y="3643840"/>
                <a:ext cx="54720" cy="1447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EFE65AA-63D4-5B4F-B663-0464347FEFD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904463" y="3628360"/>
                  <a:ext cx="85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E324F57-214D-0A4D-8B6F-6F1C8B1D00CF}"/>
                    </a:ext>
                  </a:extLst>
                </p14:cNvPr>
                <p14:cNvContentPartPr/>
                <p14:nvPr/>
              </p14:nvContentPartPr>
              <p14:xfrm>
                <a:off x="8024703" y="3689920"/>
                <a:ext cx="134280" cy="86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E324F57-214D-0A4D-8B6F-6F1C8B1D00C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009223" y="3674440"/>
                  <a:ext cx="164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F9D2958-BB03-8248-AE35-633CC1A47CCE}"/>
                    </a:ext>
                  </a:extLst>
                </p14:cNvPr>
                <p14:cNvContentPartPr/>
                <p14:nvPr/>
              </p14:nvContentPartPr>
              <p14:xfrm>
                <a:off x="8177343" y="3708640"/>
                <a:ext cx="75600" cy="59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F9D2958-BB03-8248-AE35-633CC1A47CC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161863" y="3693160"/>
                  <a:ext cx="106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B9C8705-1F96-614E-B807-F44463413D13}"/>
                    </a:ext>
                  </a:extLst>
                </p14:cNvPr>
                <p14:cNvContentPartPr/>
                <p14:nvPr/>
              </p14:nvContentPartPr>
              <p14:xfrm>
                <a:off x="8259063" y="3694240"/>
                <a:ext cx="65160" cy="108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B9C8705-1F96-614E-B807-F44463413D1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243583" y="3678760"/>
                  <a:ext cx="95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A1FA05B-0E23-AE40-AB51-19A3DE9DC68A}"/>
                    </a:ext>
                  </a:extLst>
                </p14:cNvPr>
                <p14:cNvContentPartPr/>
                <p14:nvPr/>
              </p14:nvContentPartPr>
              <p14:xfrm>
                <a:off x="8290383" y="3658600"/>
                <a:ext cx="15120" cy="1238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A1FA05B-0E23-AE40-AB51-19A3DE9DC68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274903" y="3643120"/>
                  <a:ext cx="45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E215A26-0D34-6F4E-B9B4-FE2164F6131C}"/>
                    </a:ext>
                  </a:extLst>
                </p14:cNvPr>
                <p14:cNvContentPartPr/>
                <p14:nvPr/>
              </p14:nvContentPartPr>
              <p14:xfrm>
                <a:off x="8338623" y="3696040"/>
                <a:ext cx="180360" cy="903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E215A26-0D34-6F4E-B9B4-FE2164F6131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323143" y="3680560"/>
                  <a:ext cx="210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97E17F8-6BDD-AA49-AC03-A31B0B970CF1}"/>
                    </a:ext>
                  </a:extLst>
                </p14:cNvPr>
                <p14:cNvContentPartPr/>
                <p14:nvPr/>
              </p14:nvContentPartPr>
              <p14:xfrm>
                <a:off x="8471103" y="3702520"/>
                <a:ext cx="37440" cy="882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97E17F8-6BDD-AA49-AC03-A31B0B970CF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455623" y="3687103"/>
                  <a:ext cx="68040" cy="11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CB0BF30-5B99-D54B-A749-7BCFC5B0B1AE}"/>
                    </a:ext>
                  </a:extLst>
                </p14:cNvPr>
                <p14:cNvContentPartPr/>
                <p14:nvPr/>
              </p14:nvContentPartPr>
              <p14:xfrm>
                <a:off x="8577303" y="3633400"/>
                <a:ext cx="48600" cy="176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CB0BF30-5B99-D54B-A749-7BCFC5B0B1A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61823" y="3617920"/>
                  <a:ext cx="7920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A479927-DDB5-0641-AF81-9CBD001419A5}"/>
              </a:ext>
            </a:extLst>
          </p:cNvPr>
          <p:cNvGrpSpPr/>
          <p:nvPr/>
        </p:nvGrpSpPr>
        <p:grpSpPr>
          <a:xfrm>
            <a:off x="1777960" y="2123965"/>
            <a:ext cx="1692477" cy="1340270"/>
            <a:chOff x="1777960" y="2931160"/>
            <a:chExt cx="1692477" cy="134027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BA5B283-A754-6D43-9A30-588E492298DB}"/>
                    </a:ext>
                  </a:extLst>
                </p14:cNvPr>
                <p14:cNvContentPartPr/>
                <p14:nvPr/>
              </p14:nvContentPartPr>
              <p14:xfrm>
                <a:off x="1777960" y="2931160"/>
                <a:ext cx="599760" cy="934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BA5B283-A754-6D43-9A30-588E492298D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762480" y="2915680"/>
                  <a:ext cx="630360" cy="9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D588608-E1D9-094E-B612-84AC05D6DCE5}"/>
                    </a:ext>
                  </a:extLst>
                </p14:cNvPr>
                <p14:cNvContentPartPr/>
                <p14:nvPr/>
              </p14:nvContentPartPr>
              <p14:xfrm>
                <a:off x="2311120" y="3743680"/>
                <a:ext cx="96840" cy="117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D588608-E1D9-094E-B612-84AC05D6DCE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295640" y="3728152"/>
                  <a:ext cx="127440" cy="148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D3D4E8C-19F1-6844-8C02-75723A886227}"/>
                    </a:ext>
                  </a:extLst>
                </p14:cNvPr>
                <p14:cNvContentPartPr/>
                <p14:nvPr/>
              </p14:nvContentPartPr>
              <p14:xfrm>
                <a:off x="2339317" y="3940950"/>
                <a:ext cx="9720" cy="5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D3D4E8C-19F1-6844-8C02-75723A88622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323837" y="3925470"/>
                  <a:ext cx="40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99DED4D-731C-6E40-8B64-9C1E1C73A575}"/>
                    </a:ext>
                  </a:extLst>
                </p14:cNvPr>
                <p14:cNvContentPartPr/>
                <p14:nvPr/>
              </p14:nvContentPartPr>
              <p14:xfrm>
                <a:off x="2402317" y="3915030"/>
                <a:ext cx="42480" cy="145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99DED4D-731C-6E40-8B64-9C1E1C73A57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386837" y="3899550"/>
                  <a:ext cx="73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2F74A0-E58C-FA43-B48F-16C3860A6E9F}"/>
                    </a:ext>
                  </a:extLst>
                </p14:cNvPr>
                <p14:cNvContentPartPr/>
                <p14:nvPr/>
              </p14:nvContentPartPr>
              <p14:xfrm>
                <a:off x="2329957" y="3980550"/>
                <a:ext cx="16920" cy="61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2F74A0-E58C-FA43-B48F-16C3860A6E9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314477" y="3965070"/>
                  <a:ext cx="475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C2B6DC3-69DA-9349-BD1F-65AC89359DAB}"/>
                    </a:ext>
                  </a:extLst>
                </p14:cNvPr>
                <p14:cNvContentPartPr/>
                <p14:nvPr/>
              </p14:nvContentPartPr>
              <p14:xfrm>
                <a:off x="2369557" y="3980550"/>
                <a:ext cx="75240" cy="2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C2B6DC3-69DA-9349-BD1F-65AC89359DA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354077" y="3962859"/>
                  <a:ext cx="105840" cy="37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D043892-077D-0541-B258-13A5A98DC3F8}"/>
                    </a:ext>
                  </a:extLst>
                </p14:cNvPr>
                <p14:cNvContentPartPr/>
                <p14:nvPr/>
              </p14:nvContentPartPr>
              <p14:xfrm>
                <a:off x="2528677" y="3954990"/>
                <a:ext cx="35640" cy="79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D043892-077D-0541-B258-13A5A98DC3F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513197" y="3939579"/>
                  <a:ext cx="66240" cy="1103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3404AA-D561-2247-BC65-D2EDB46C1E63}"/>
                    </a:ext>
                  </a:extLst>
                </p14:cNvPr>
                <p14:cNvContentPartPr/>
                <p14:nvPr/>
              </p14:nvContentPartPr>
              <p14:xfrm>
                <a:off x="2587357" y="3962190"/>
                <a:ext cx="63720" cy="58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E3404AA-D561-2247-BC65-D2EDB46C1E6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571789" y="3946710"/>
                  <a:ext cx="94494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DDCE51-E3E4-7842-B0CC-4293781A7FD6}"/>
                    </a:ext>
                  </a:extLst>
                </p14:cNvPr>
                <p14:cNvContentPartPr/>
                <p14:nvPr/>
              </p14:nvContentPartPr>
              <p14:xfrm>
                <a:off x="2688157" y="3938430"/>
                <a:ext cx="89280" cy="79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DDCE51-E3E4-7842-B0CC-4293781A7FD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672677" y="3922950"/>
                  <a:ext cx="119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B97DB99-73CC-6648-85C4-818E10F932AC}"/>
                    </a:ext>
                  </a:extLst>
                </p14:cNvPr>
                <p14:cNvContentPartPr/>
                <p14:nvPr/>
              </p14:nvContentPartPr>
              <p14:xfrm>
                <a:off x="2791117" y="3943110"/>
                <a:ext cx="79920" cy="63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B97DB99-73CC-6648-85C4-818E10F932A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775637" y="3927542"/>
                  <a:ext cx="110520" cy="94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045122-2753-B54D-B379-D4505E0ED668}"/>
                    </a:ext>
                  </a:extLst>
                </p14:cNvPr>
                <p14:cNvContentPartPr/>
                <p14:nvPr/>
              </p14:nvContentPartPr>
              <p14:xfrm>
                <a:off x="2884717" y="3922230"/>
                <a:ext cx="84600" cy="2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045122-2753-B54D-B379-D4505E0ED66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869237" y="3906750"/>
                  <a:ext cx="115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2A1FEF5-E410-644A-804F-7B244C9992F2}"/>
                    </a:ext>
                  </a:extLst>
                </p14:cNvPr>
                <p14:cNvContentPartPr/>
                <p14:nvPr/>
              </p14:nvContentPartPr>
              <p14:xfrm>
                <a:off x="2912797" y="3900990"/>
                <a:ext cx="47160" cy="105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2A1FEF5-E410-644A-804F-7B244C9992F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897317" y="3885457"/>
                  <a:ext cx="77760" cy="1365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FF8235E-9F71-AC4F-95A7-3EF6D50EA9A9}"/>
                    </a:ext>
                  </a:extLst>
                </p14:cNvPr>
                <p14:cNvContentPartPr/>
                <p14:nvPr/>
              </p14:nvContentPartPr>
              <p14:xfrm>
                <a:off x="3027637" y="3910350"/>
                <a:ext cx="73080" cy="61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FF8235E-9F71-AC4F-95A7-3EF6D50EA9A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012157" y="3894870"/>
                  <a:ext cx="103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34258E6-EA13-3343-BDAB-7A077863947C}"/>
                    </a:ext>
                  </a:extLst>
                </p14:cNvPr>
                <p14:cNvContentPartPr/>
                <p14:nvPr/>
              </p14:nvContentPartPr>
              <p14:xfrm>
                <a:off x="3149317" y="3903510"/>
                <a:ext cx="51840" cy="79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34258E6-EA13-3343-BDAB-7A077863947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133837" y="3888030"/>
                  <a:ext cx="82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D2C060E-C55F-034B-9A3A-40AA433A717A}"/>
                    </a:ext>
                  </a:extLst>
                </p14:cNvPr>
                <p14:cNvContentPartPr/>
                <p14:nvPr/>
              </p14:nvContentPartPr>
              <p14:xfrm>
                <a:off x="3278197" y="3908190"/>
                <a:ext cx="2880" cy="9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D2C060E-C55F-034B-9A3A-40AA433A717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262717" y="3892710"/>
                  <a:ext cx="33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7FE357C-907D-E247-8B7A-EFFE71658294}"/>
                    </a:ext>
                  </a:extLst>
                </p14:cNvPr>
                <p14:cNvContentPartPr/>
                <p14:nvPr/>
              </p14:nvContentPartPr>
              <p14:xfrm>
                <a:off x="3275677" y="3950310"/>
                <a:ext cx="2880" cy="5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7FE357C-907D-E247-8B7A-EFFE7165829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257986" y="3934830"/>
                  <a:ext cx="37851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52934DD-49E8-9A4F-B1B8-3F0BD3A5AB94}"/>
                    </a:ext>
                  </a:extLst>
                </p14:cNvPr>
                <p14:cNvContentPartPr/>
                <p14:nvPr/>
              </p14:nvContentPartPr>
              <p14:xfrm>
                <a:off x="2430397" y="4174950"/>
                <a:ext cx="119880" cy="72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52934DD-49E8-9A4F-B1B8-3F0BD3A5AB9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414917" y="4159470"/>
                  <a:ext cx="1504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0607DFE-FE0A-EA4A-8D6B-9E4CBBDCD456}"/>
                    </a:ext>
                  </a:extLst>
                </p14:cNvPr>
                <p14:cNvContentPartPr/>
                <p14:nvPr/>
              </p14:nvContentPartPr>
              <p14:xfrm>
                <a:off x="2587357" y="4163430"/>
                <a:ext cx="96480" cy="799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0607DFE-FE0A-EA4A-8D6B-9E4CBBDCD45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571819" y="4147950"/>
                  <a:ext cx="127195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DC23E1D-A52A-194E-BA07-9B8398367E59}"/>
                    </a:ext>
                  </a:extLst>
                </p14:cNvPr>
                <p14:cNvContentPartPr/>
                <p14:nvPr/>
              </p14:nvContentPartPr>
              <p14:xfrm>
                <a:off x="2709037" y="4179630"/>
                <a:ext cx="16920" cy="49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DC23E1D-A52A-194E-BA07-9B8398367E5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693220" y="4164037"/>
                  <a:ext cx="48185" cy="80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824112F-47EA-CC47-A21C-F33BC3E09B1F}"/>
                    </a:ext>
                  </a:extLst>
                </p14:cNvPr>
                <p14:cNvContentPartPr/>
                <p14:nvPr/>
              </p14:nvContentPartPr>
              <p14:xfrm>
                <a:off x="2702197" y="4125990"/>
                <a:ext cx="19080" cy="216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824112F-47EA-CC47-A21C-F33BC3E09B1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686717" y="4110510"/>
                  <a:ext cx="49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618D99A-491D-7A44-8D0E-B72097DDFFDC}"/>
                    </a:ext>
                  </a:extLst>
                </p14:cNvPr>
                <p14:cNvContentPartPr/>
                <p14:nvPr/>
              </p14:nvContentPartPr>
              <p14:xfrm>
                <a:off x="2744317" y="4170270"/>
                <a:ext cx="65880" cy="2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618D99A-491D-7A44-8D0E-B72097DDFFD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728921" y="4152579"/>
                  <a:ext cx="96314" cy="37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08F4E2B-F668-A44E-A2A0-AFFCBBA55973}"/>
                    </a:ext>
                  </a:extLst>
                </p14:cNvPr>
                <p14:cNvContentPartPr/>
                <p14:nvPr/>
              </p14:nvContentPartPr>
              <p14:xfrm>
                <a:off x="2758357" y="4137510"/>
                <a:ext cx="70560" cy="1220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08F4E2B-F668-A44E-A2A0-AFFCBBA5597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742956" y="4121984"/>
                  <a:ext cx="101005" cy="1527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9DB89ED-3D9F-E344-BEE6-384DCA8D62C1}"/>
                    </a:ext>
                  </a:extLst>
                </p14:cNvPr>
                <p14:cNvContentPartPr/>
                <p14:nvPr/>
              </p14:nvContentPartPr>
              <p14:xfrm>
                <a:off x="2845117" y="4128150"/>
                <a:ext cx="49680" cy="1058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9DB89ED-3D9F-E344-BEE6-384DCA8D62C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829637" y="4112617"/>
                  <a:ext cx="80280" cy="1365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2DCEE7A-D6A7-1645-AF5D-0C9B9976F86C}"/>
                    </a:ext>
                  </a:extLst>
                </p14:cNvPr>
                <p14:cNvContentPartPr/>
                <p14:nvPr/>
              </p14:nvContentPartPr>
              <p14:xfrm>
                <a:off x="2940877" y="4121310"/>
                <a:ext cx="91800" cy="1501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2DCEE7A-D6A7-1645-AF5D-0C9B9976F86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925397" y="4105867"/>
                  <a:ext cx="122400" cy="1806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7A5B55-6447-F748-8779-D5C561E9AC74}"/>
                    </a:ext>
                  </a:extLst>
                </p14:cNvPr>
                <p14:cNvContentPartPr/>
                <p14:nvPr/>
              </p14:nvContentPartPr>
              <p14:xfrm>
                <a:off x="3048877" y="4121310"/>
                <a:ext cx="171360" cy="799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7A5B55-6447-F748-8779-D5C561E9AC7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033397" y="4105830"/>
                  <a:ext cx="201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F2FCB18-D5D5-C649-BE19-0E4240086896}"/>
                    </a:ext>
                  </a:extLst>
                </p14:cNvPr>
                <p14:cNvContentPartPr/>
                <p14:nvPr/>
              </p14:nvContentPartPr>
              <p14:xfrm>
                <a:off x="3219517" y="4100070"/>
                <a:ext cx="196920" cy="871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F2FCB18-D5D5-C649-BE19-0E424008689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204037" y="4084526"/>
                  <a:ext cx="227520" cy="117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3ADFA77-58B6-0147-BC1A-C2C379E96DC1}"/>
                    </a:ext>
                  </a:extLst>
                </p14:cNvPr>
                <p14:cNvContentPartPr/>
                <p14:nvPr/>
              </p14:nvContentPartPr>
              <p14:xfrm>
                <a:off x="3427957" y="4057950"/>
                <a:ext cx="42480" cy="133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3ADFA77-58B6-0147-BC1A-C2C379E96DC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412477" y="4042428"/>
                  <a:ext cx="73080" cy="16460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B04A320E-2486-3244-9BBF-8B1FE1A1E3F9}"/>
                  </a:ext>
                </a:extLst>
              </p14:cNvPr>
              <p14:cNvContentPartPr/>
              <p14:nvPr/>
            </p14:nvContentPartPr>
            <p14:xfrm>
              <a:off x="3148014" y="2963886"/>
              <a:ext cx="78480" cy="3168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B04A320E-2486-3244-9BBF-8B1FE1A1E3F9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3132534" y="2948228"/>
                <a:ext cx="109080" cy="62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C8D9C96E-E1E8-204D-9E78-253C5C09E0C9}"/>
                  </a:ext>
                </a:extLst>
              </p14:cNvPr>
              <p14:cNvContentPartPr/>
              <p14:nvPr/>
            </p14:nvContentPartPr>
            <p14:xfrm>
              <a:off x="3132534" y="2932566"/>
              <a:ext cx="67320" cy="8280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C8D9C96E-E1E8-204D-9E78-253C5C09E0C9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3117054" y="2917086"/>
                <a:ext cx="979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B79BD749-637E-B545-BCFB-CBE0D460169E}"/>
                  </a:ext>
                </a:extLst>
              </p14:cNvPr>
              <p14:cNvContentPartPr/>
              <p14:nvPr/>
            </p14:nvContentPartPr>
            <p14:xfrm>
              <a:off x="3270774" y="2917086"/>
              <a:ext cx="93960" cy="8748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B79BD749-637E-B545-BCFB-CBE0D460169E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3255294" y="2901606"/>
                <a:ext cx="12456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0C802273-C107-BB4E-9573-E00BD59B45F2}"/>
                  </a:ext>
                </a:extLst>
              </p14:cNvPr>
              <p14:cNvContentPartPr/>
              <p14:nvPr/>
            </p14:nvContentPartPr>
            <p14:xfrm>
              <a:off x="3416214" y="2930406"/>
              <a:ext cx="60480" cy="936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0C802273-C107-BB4E-9573-E00BD59B45F2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3400826" y="2914926"/>
                <a:ext cx="90899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1930231F-5E33-BD45-9551-6712B54E4A88}"/>
                  </a:ext>
                </a:extLst>
              </p14:cNvPr>
              <p14:cNvContentPartPr/>
              <p14:nvPr/>
            </p14:nvContentPartPr>
            <p14:xfrm>
              <a:off x="3440694" y="2912406"/>
              <a:ext cx="13680" cy="7164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1930231F-5E33-BD45-9551-6712B54E4A88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3425611" y="2896926"/>
                <a:ext cx="43495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8AA66279-60C1-3A41-8220-B4F3DC155615}"/>
                  </a:ext>
                </a:extLst>
              </p14:cNvPr>
              <p14:cNvContentPartPr/>
              <p14:nvPr/>
            </p14:nvContentPartPr>
            <p14:xfrm>
              <a:off x="3509814" y="2894766"/>
              <a:ext cx="9360" cy="8532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8AA66279-60C1-3A41-8220-B4F3DC155615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3493715" y="2879286"/>
                <a:ext cx="41184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5F3C0190-EF0C-3842-81C1-0BD2D07E6E76}"/>
                  </a:ext>
                </a:extLst>
              </p14:cNvPr>
              <p14:cNvContentPartPr/>
              <p14:nvPr/>
            </p14:nvContentPartPr>
            <p14:xfrm>
              <a:off x="3572454" y="2932566"/>
              <a:ext cx="55800" cy="936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5F3C0190-EF0C-3842-81C1-0BD2D07E6E76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3556974" y="2917086"/>
                <a:ext cx="864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34780550-1A73-6C47-877A-27DD5C1C6168}"/>
                  </a:ext>
                </a:extLst>
              </p14:cNvPr>
              <p14:cNvContentPartPr/>
              <p14:nvPr/>
            </p14:nvContentPartPr>
            <p14:xfrm>
              <a:off x="3601254" y="2910246"/>
              <a:ext cx="13680" cy="7632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34780550-1A73-6C47-877A-27DD5C1C6168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3585774" y="2894766"/>
                <a:ext cx="4428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ECB49979-1995-534F-8362-A4D5D426346D}"/>
                  </a:ext>
                </a:extLst>
              </p14:cNvPr>
              <p14:cNvContentPartPr/>
              <p14:nvPr/>
            </p14:nvContentPartPr>
            <p14:xfrm>
              <a:off x="3637254" y="2894766"/>
              <a:ext cx="65160" cy="10080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ECB49979-1995-534F-8362-A4D5D426346D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3621774" y="2879286"/>
                <a:ext cx="95760" cy="13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9C3BA930-2E28-2346-BBA2-1F2CA98F92ED}"/>
              </a:ext>
            </a:extLst>
          </p:cNvPr>
          <p:cNvGrpSpPr/>
          <p:nvPr/>
        </p:nvGrpSpPr>
        <p:grpSpPr>
          <a:xfrm>
            <a:off x="3802494" y="2874606"/>
            <a:ext cx="335160" cy="156600"/>
            <a:chOff x="3802494" y="3681801"/>
            <a:chExt cx="335160" cy="15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7C3EB1E-D920-804B-B395-0C655BE3022D}"/>
                    </a:ext>
                  </a:extLst>
                </p14:cNvPr>
                <p14:cNvContentPartPr/>
                <p14:nvPr/>
              </p14:nvContentPartPr>
              <p14:xfrm>
                <a:off x="3802494" y="3730041"/>
                <a:ext cx="13680" cy="1083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7C3EB1E-D920-804B-B395-0C655BE3022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787014" y="3714612"/>
                  <a:ext cx="44280" cy="1388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7ACB4BA-2D69-6043-AEAA-4A6C9E3E77FE}"/>
                    </a:ext>
                  </a:extLst>
                </p14:cNvPr>
                <p14:cNvContentPartPr/>
                <p14:nvPr/>
              </p14:nvContentPartPr>
              <p14:xfrm>
                <a:off x="3802494" y="3715281"/>
                <a:ext cx="60480" cy="694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7ACB4BA-2D69-6043-AEAA-4A6C9E3E77F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787106" y="3699881"/>
                  <a:ext cx="90899" cy="99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907BA93-56B1-4345-961D-8402C9A487AF}"/>
                    </a:ext>
                  </a:extLst>
                </p14:cNvPr>
                <p14:cNvContentPartPr/>
                <p14:nvPr/>
              </p14:nvContentPartPr>
              <p14:xfrm>
                <a:off x="3898254" y="3695121"/>
                <a:ext cx="63000" cy="694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907BA93-56B1-4345-961D-8402C9A487A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882685" y="3679641"/>
                  <a:ext cx="93776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9EB7345-F3B9-524A-92A5-6233EEF0FF18}"/>
                    </a:ext>
                  </a:extLst>
                </p14:cNvPr>
                <p14:cNvContentPartPr/>
                <p14:nvPr/>
              </p14:nvContentPartPr>
              <p14:xfrm>
                <a:off x="3990054" y="3690801"/>
                <a:ext cx="45000" cy="630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9EB7345-F3B9-524A-92A5-6233EEF0FF1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974574" y="3675321"/>
                  <a:ext cx="75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3CFB005-AA6C-7D47-8A6D-52C52B18C062}"/>
                    </a:ext>
                  </a:extLst>
                </p14:cNvPr>
                <p14:cNvContentPartPr/>
                <p14:nvPr/>
              </p14:nvContentPartPr>
              <p14:xfrm>
                <a:off x="4068174" y="3681801"/>
                <a:ext cx="69480" cy="964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3CFB005-AA6C-7D47-8A6D-52C52B18C06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052694" y="3666321"/>
                  <a:ext cx="100080" cy="12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D8C164B4-A463-4F47-9C95-412B028FF45E}"/>
                  </a:ext>
                </a:extLst>
              </p14:cNvPr>
              <p14:cNvContentPartPr/>
              <p14:nvPr/>
            </p14:nvContentPartPr>
            <p14:xfrm>
              <a:off x="6195920" y="3163023"/>
              <a:ext cx="57960" cy="5544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D8C164B4-A463-4F47-9C95-412B028FF45E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6180343" y="3147543"/>
                <a:ext cx="88751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9" name="Group 308">
            <a:extLst>
              <a:ext uri="{FF2B5EF4-FFF2-40B4-BE49-F238E27FC236}">
                <a16:creationId xmlns:a16="http://schemas.microsoft.com/office/drawing/2014/main" id="{00612887-50D2-F445-9EDE-76EAFD964C6D}"/>
              </a:ext>
            </a:extLst>
          </p:cNvPr>
          <p:cNvGrpSpPr/>
          <p:nvPr/>
        </p:nvGrpSpPr>
        <p:grpSpPr>
          <a:xfrm>
            <a:off x="4838019" y="3135542"/>
            <a:ext cx="1336680" cy="381492"/>
            <a:chOff x="4838019" y="3942737"/>
            <a:chExt cx="1336680" cy="38149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CDCB1BA-F6EE-1841-A0E6-D600C90EFEB6}"/>
                    </a:ext>
                  </a:extLst>
                </p14:cNvPr>
                <p14:cNvContentPartPr/>
                <p14:nvPr/>
              </p14:nvContentPartPr>
              <p14:xfrm>
                <a:off x="4889941" y="3999977"/>
                <a:ext cx="52920" cy="554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CDCB1BA-F6EE-1841-A0E6-D600C90EFEB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874461" y="3984497"/>
                  <a:ext cx="83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9200DA4-AF57-D94C-A182-F272701A8AD3}"/>
                    </a:ext>
                  </a:extLst>
                </p14:cNvPr>
                <p14:cNvContentPartPr/>
                <p14:nvPr/>
              </p14:nvContentPartPr>
              <p14:xfrm>
                <a:off x="5015221" y="3999977"/>
                <a:ext cx="68040" cy="522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9200DA4-AF57-D94C-A182-F272701A8AD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999741" y="3984603"/>
                  <a:ext cx="98640" cy="825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01CC816-B21A-824F-866F-C8CC47E0722B}"/>
                    </a:ext>
                  </a:extLst>
                </p14:cNvPr>
                <p14:cNvContentPartPr/>
                <p14:nvPr/>
              </p14:nvContentPartPr>
              <p14:xfrm>
                <a:off x="5177941" y="3962537"/>
                <a:ext cx="68040" cy="1054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01CC816-B21A-824F-866F-C8CC47E0722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162461" y="3947057"/>
                  <a:ext cx="98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1EE9E09-1765-AC44-A9F7-5BB36C748BCA}"/>
                    </a:ext>
                  </a:extLst>
                </p14:cNvPr>
                <p14:cNvContentPartPr/>
                <p14:nvPr/>
              </p14:nvContentPartPr>
              <p14:xfrm>
                <a:off x="5262901" y="3960017"/>
                <a:ext cx="155520" cy="1429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1EE9E09-1765-AC44-A9F7-5BB36C748BC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247421" y="3944576"/>
                  <a:ext cx="186120" cy="173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465BD48-4236-CF4B-BA9D-21A1C67449CE}"/>
                    </a:ext>
                  </a:extLst>
                </p14:cNvPr>
                <p14:cNvContentPartPr/>
                <p14:nvPr/>
              </p14:nvContentPartPr>
              <p14:xfrm>
                <a:off x="5360821" y="4005017"/>
                <a:ext cx="147960" cy="554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465BD48-4236-CF4B-BA9D-21A1C67449C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345341" y="3989537"/>
                  <a:ext cx="178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81E0BB0-7ACE-584E-8633-9B4C064DDC8B}"/>
                    </a:ext>
                  </a:extLst>
                </p14:cNvPr>
                <p14:cNvContentPartPr/>
                <p14:nvPr/>
              </p14:nvContentPartPr>
              <p14:xfrm>
                <a:off x="5535781" y="3989897"/>
                <a:ext cx="57960" cy="702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81E0BB0-7ACE-584E-8633-9B4C064DDC8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520301" y="3974417"/>
                  <a:ext cx="88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BE279F5-E521-9E4E-9D65-5829EF00AECB}"/>
                    </a:ext>
                  </a:extLst>
                </p14:cNvPr>
                <p14:cNvContentPartPr/>
                <p14:nvPr/>
              </p14:nvContentPartPr>
              <p14:xfrm>
                <a:off x="5605981" y="3979817"/>
                <a:ext cx="78120" cy="806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BE279F5-E521-9E4E-9D65-5829EF00AEC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590429" y="3964268"/>
                  <a:ext cx="108862" cy="111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C8B3006-F44B-C141-90FE-74258BAE069E}"/>
                    </a:ext>
                  </a:extLst>
                </p14:cNvPr>
                <p14:cNvContentPartPr/>
                <p14:nvPr/>
              </p14:nvContentPartPr>
              <p14:xfrm>
                <a:off x="5718301" y="3984857"/>
                <a:ext cx="68400" cy="104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C8B3006-F44B-C141-90FE-74258BAE069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702739" y="3969377"/>
                  <a:ext cx="99162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27E7D71-8F9B-A644-A9B0-E879358AC9F6}"/>
                    </a:ext>
                  </a:extLst>
                </p14:cNvPr>
                <p14:cNvContentPartPr/>
                <p14:nvPr/>
              </p14:nvContentPartPr>
              <p14:xfrm>
                <a:off x="5761141" y="3965057"/>
                <a:ext cx="18000" cy="730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27E7D71-8F9B-A644-A9B0-E879358AC9F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745345" y="3949577"/>
                  <a:ext cx="49224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9896DE9-0B66-FF46-8E15-099788A19202}"/>
                    </a:ext>
                  </a:extLst>
                </p14:cNvPr>
                <p14:cNvContentPartPr/>
                <p14:nvPr/>
              </p14:nvContentPartPr>
              <p14:xfrm>
                <a:off x="5813701" y="3982337"/>
                <a:ext cx="55440" cy="54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9896DE9-0B66-FF46-8E15-099788A1920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798221" y="3966857"/>
                  <a:ext cx="86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6D74BD8-471F-A14E-9CD3-2B0B434F696D}"/>
                    </a:ext>
                  </a:extLst>
                </p14:cNvPr>
                <p14:cNvContentPartPr/>
                <p14:nvPr/>
              </p14:nvContentPartPr>
              <p14:xfrm>
                <a:off x="5843941" y="3942737"/>
                <a:ext cx="10440" cy="975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6D74BD8-471F-A14E-9CD3-2B0B434F696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828461" y="3927314"/>
                  <a:ext cx="41040" cy="128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A75CD80-FA1B-CE44-9A8C-BFBF1F2A25FD}"/>
                    </a:ext>
                  </a:extLst>
                </p14:cNvPr>
                <p14:cNvContentPartPr/>
                <p14:nvPr/>
              </p14:nvContentPartPr>
              <p14:xfrm>
                <a:off x="4838019" y="4177349"/>
                <a:ext cx="88200" cy="1220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A75CD80-FA1B-CE44-9A8C-BFBF1F2A25F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822539" y="4161869"/>
                  <a:ext cx="1188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BD7FBA9-D570-9240-BBAE-E7D710A63F23}"/>
                    </a:ext>
                  </a:extLst>
                </p14:cNvPr>
                <p14:cNvContentPartPr/>
                <p14:nvPr/>
              </p14:nvContentPartPr>
              <p14:xfrm>
                <a:off x="4955019" y="4198949"/>
                <a:ext cx="84960" cy="907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BD7FBA9-D570-9240-BBAE-E7D710A63F2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939539" y="4183469"/>
                  <a:ext cx="115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2A35561-5B39-5F4C-A83A-10022AB485D0}"/>
                    </a:ext>
                  </a:extLst>
                </p14:cNvPr>
                <p14:cNvContentPartPr/>
                <p14:nvPr/>
              </p14:nvContentPartPr>
              <p14:xfrm>
                <a:off x="5068779" y="4188509"/>
                <a:ext cx="166320" cy="882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2A35561-5B39-5F4C-A83A-10022AB485D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053299" y="4173029"/>
                  <a:ext cx="196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CF823F9-DE39-CE4D-AD36-E0D69D86EEDB}"/>
                    </a:ext>
                  </a:extLst>
                </p14:cNvPr>
                <p14:cNvContentPartPr/>
                <p14:nvPr/>
              </p14:nvContentPartPr>
              <p14:xfrm>
                <a:off x="5280099" y="4162589"/>
                <a:ext cx="65520" cy="1238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CF823F9-DE39-CE4D-AD36-E0D69D86EED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264533" y="4147109"/>
                  <a:ext cx="96289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06E8B9D-FCFC-7642-BC09-74F357EA018D}"/>
                    </a:ext>
                  </a:extLst>
                </p14:cNvPr>
                <p14:cNvContentPartPr/>
                <p14:nvPr/>
              </p14:nvContentPartPr>
              <p14:xfrm>
                <a:off x="5371179" y="4169069"/>
                <a:ext cx="23040" cy="1011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06E8B9D-FCFC-7642-BC09-74F357EA018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355937" y="4153589"/>
                  <a:ext cx="53169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A1FBB6C-6E05-D841-B281-934B8DF44908}"/>
                    </a:ext>
                  </a:extLst>
                </p14:cNvPr>
                <p14:cNvContentPartPr/>
                <p14:nvPr/>
              </p14:nvContentPartPr>
              <p14:xfrm>
                <a:off x="5433099" y="4198229"/>
                <a:ext cx="45720" cy="655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A1FBB6C-6E05-D841-B281-934B8DF4490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417619" y="4182749"/>
                  <a:ext cx="763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3BA3EE5-C7AB-E34F-BE9B-69CA41AF0D80}"/>
                    </a:ext>
                  </a:extLst>
                </p14:cNvPr>
                <p14:cNvContentPartPr/>
                <p14:nvPr/>
              </p14:nvContentPartPr>
              <p14:xfrm>
                <a:off x="5494659" y="4188509"/>
                <a:ext cx="65520" cy="817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3BA3EE5-C7AB-E34F-BE9B-69CA41AF0D8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479093" y="4173029"/>
                  <a:ext cx="96289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1F01351-D931-014C-8DBC-788DE278643C}"/>
                    </a:ext>
                  </a:extLst>
                </p14:cNvPr>
                <p14:cNvContentPartPr/>
                <p14:nvPr/>
              </p14:nvContentPartPr>
              <p14:xfrm>
                <a:off x="5588979" y="4156109"/>
                <a:ext cx="23040" cy="1108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1F01351-D931-014C-8DBC-788DE278643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573499" y="4140629"/>
                  <a:ext cx="536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53DD19B-E748-B447-A4A3-9FC9D1B5049F}"/>
                    </a:ext>
                  </a:extLst>
                </p14:cNvPr>
                <p14:cNvContentPartPr/>
                <p14:nvPr/>
              </p14:nvContentPartPr>
              <p14:xfrm>
                <a:off x="5605179" y="4185629"/>
                <a:ext cx="133560" cy="712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53DD19B-E748-B447-A4A3-9FC9D1B5049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589699" y="4170149"/>
                  <a:ext cx="164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2FBB943-B218-504E-AE50-635C7D96D572}"/>
                    </a:ext>
                  </a:extLst>
                </p14:cNvPr>
                <p14:cNvContentPartPr/>
                <p14:nvPr/>
              </p14:nvContentPartPr>
              <p14:xfrm>
                <a:off x="5758179" y="4134509"/>
                <a:ext cx="91440" cy="1321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2FBB943-B218-504E-AE50-635C7D96D57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742699" y="4119029"/>
                  <a:ext cx="122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6A675BB-C82A-474C-807D-3E0C048FC57E}"/>
                    </a:ext>
                  </a:extLst>
                </p14:cNvPr>
                <p14:cNvContentPartPr/>
                <p14:nvPr/>
              </p14:nvContentPartPr>
              <p14:xfrm>
                <a:off x="5897859" y="4169069"/>
                <a:ext cx="45720" cy="1551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6A675BB-C82A-474C-807D-3E0C048FC57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882379" y="4153589"/>
                  <a:ext cx="763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9F06976-8EB4-5F4F-A7A9-ECFFA9D582D6}"/>
                    </a:ext>
                  </a:extLst>
                </p14:cNvPr>
                <p14:cNvContentPartPr/>
                <p14:nvPr/>
              </p14:nvContentPartPr>
              <p14:xfrm>
                <a:off x="5972739" y="4169069"/>
                <a:ext cx="39240" cy="558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9F06976-8EB4-5F4F-A7A9-ECFFA9D582D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957400" y="4153589"/>
                  <a:ext cx="69562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F8E171A-BC5D-E143-A8DF-F2B1B8CF5480}"/>
                    </a:ext>
                  </a:extLst>
                </p14:cNvPr>
                <p14:cNvContentPartPr/>
                <p14:nvPr/>
              </p14:nvContentPartPr>
              <p14:xfrm>
                <a:off x="6054099" y="4169069"/>
                <a:ext cx="48600" cy="687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F8E171A-BC5D-E143-A8DF-F2B1B8CF548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038733" y="4153589"/>
                  <a:ext cx="78975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219B90B-5407-9E4A-A46C-FB7652A2AB1A}"/>
                    </a:ext>
                  </a:extLst>
                </p14:cNvPr>
                <p14:cNvContentPartPr/>
                <p14:nvPr/>
              </p14:nvContentPartPr>
              <p14:xfrm>
                <a:off x="6122139" y="4165829"/>
                <a:ext cx="52560" cy="655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219B90B-5407-9E4A-A46C-FB7652A2AB1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106552" y="4150349"/>
                  <a:ext cx="83371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67F6CE95-9A86-A448-94C4-DA0174DFA3E4}"/>
              </a:ext>
            </a:extLst>
          </p:cNvPr>
          <p:cNvGrpSpPr/>
          <p:nvPr/>
        </p:nvGrpSpPr>
        <p:grpSpPr>
          <a:xfrm>
            <a:off x="4691499" y="3403994"/>
            <a:ext cx="94680" cy="81720"/>
            <a:chOff x="4691499" y="4211189"/>
            <a:chExt cx="94680" cy="8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F0E0A75-B94E-CA40-854A-05C45600341C}"/>
                    </a:ext>
                  </a:extLst>
                </p14:cNvPr>
                <p14:cNvContentPartPr/>
                <p14:nvPr/>
              </p14:nvContentPartPr>
              <p14:xfrm>
                <a:off x="4691499" y="4243589"/>
                <a:ext cx="81720" cy="165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F0E0A75-B94E-CA40-854A-05C45600341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675951" y="4228109"/>
                  <a:ext cx="112455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433CCCD6-2EB2-8E48-9534-770F718399B3}"/>
                    </a:ext>
                  </a:extLst>
                </p14:cNvPr>
                <p14:cNvContentPartPr/>
                <p14:nvPr/>
              </p14:nvContentPartPr>
              <p14:xfrm>
                <a:off x="4740459" y="4211189"/>
                <a:ext cx="45720" cy="817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433CCCD6-2EB2-8E48-9534-770F718399B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725100" y="4195641"/>
                  <a:ext cx="76081" cy="11245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94476ABC-195A-A14F-892B-7EFB1C700B76}"/>
              </a:ext>
            </a:extLst>
          </p:cNvPr>
          <p:cNvGrpSpPr/>
          <p:nvPr/>
        </p:nvGrpSpPr>
        <p:grpSpPr>
          <a:xfrm>
            <a:off x="6297999" y="2224089"/>
            <a:ext cx="1261201" cy="1206019"/>
            <a:chOff x="6297999" y="3031284"/>
            <a:chExt cx="1261201" cy="120601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5B76162-B755-DC44-B835-33202684E7FF}"/>
                    </a:ext>
                  </a:extLst>
                </p14:cNvPr>
                <p14:cNvContentPartPr/>
                <p14:nvPr/>
              </p14:nvContentPartPr>
              <p14:xfrm>
                <a:off x="6698520" y="3031284"/>
                <a:ext cx="619200" cy="792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5B76162-B755-DC44-B835-33202684E7F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683049" y="3015804"/>
                  <a:ext cx="649782" cy="82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907124A-333E-1C45-9E4B-3996C15CBA7F}"/>
                    </a:ext>
                  </a:extLst>
                </p14:cNvPr>
                <p14:cNvContentPartPr/>
                <p14:nvPr/>
              </p14:nvContentPartPr>
              <p14:xfrm>
                <a:off x="6703200" y="3741204"/>
                <a:ext cx="73080" cy="824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907124A-333E-1C45-9E4B-3996C15CBA7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687720" y="3725724"/>
                  <a:ext cx="103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36943F1-B504-A64F-B8F2-1A473F65E890}"/>
                    </a:ext>
                  </a:extLst>
                </p14:cNvPr>
                <p14:cNvContentPartPr/>
                <p14:nvPr/>
              </p14:nvContentPartPr>
              <p14:xfrm>
                <a:off x="6305919" y="3884503"/>
                <a:ext cx="8280" cy="601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36943F1-B504-A64F-B8F2-1A473F65E89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290439" y="3869023"/>
                  <a:ext cx="38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527884D-89BA-7243-87B6-60539D06E935}"/>
                    </a:ext>
                  </a:extLst>
                </p14:cNvPr>
                <p14:cNvContentPartPr/>
                <p14:nvPr/>
              </p14:nvContentPartPr>
              <p14:xfrm>
                <a:off x="6297999" y="3838423"/>
                <a:ext cx="12240" cy="82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527884D-89BA-7243-87B6-60539D06E93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282961" y="3822943"/>
                  <a:ext cx="41966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B9A0383-19C0-C941-81DE-DCF637CA214A}"/>
                    </a:ext>
                  </a:extLst>
                </p14:cNvPr>
                <p14:cNvContentPartPr/>
                <p14:nvPr/>
              </p14:nvContentPartPr>
              <p14:xfrm>
                <a:off x="6371799" y="3848503"/>
                <a:ext cx="50040" cy="1479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B9A0383-19C0-C941-81DE-DCF637CA214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356430" y="3833023"/>
                  <a:ext cx="80421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BCD119C-6D75-6E42-B3F9-E46F1AFB08C9}"/>
                    </a:ext>
                  </a:extLst>
                </p14:cNvPr>
                <p14:cNvContentPartPr/>
                <p14:nvPr/>
              </p14:nvContentPartPr>
              <p14:xfrm>
                <a:off x="6345879" y="3906103"/>
                <a:ext cx="88200" cy="82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BCD119C-6D75-6E42-B3F9-E46F1AFB08C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330399" y="3890623"/>
                  <a:ext cx="118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3AA78F7-0866-014F-91F7-5F704CFDAB09}"/>
                    </a:ext>
                  </a:extLst>
                </p14:cNvPr>
                <p14:cNvContentPartPr/>
                <p14:nvPr/>
              </p14:nvContentPartPr>
              <p14:xfrm>
                <a:off x="6533079" y="3856423"/>
                <a:ext cx="48240" cy="680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3AA78F7-0866-014F-91F7-5F704CFDAB0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517599" y="3840943"/>
                  <a:ext cx="788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74086D1-1E39-5E4F-BC10-AB8F43BA4BB7}"/>
                    </a:ext>
                  </a:extLst>
                </p14:cNvPr>
                <p14:cNvContentPartPr/>
                <p14:nvPr/>
              </p14:nvContentPartPr>
              <p14:xfrm>
                <a:off x="6596799" y="3866503"/>
                <a:ext cx="46080" cy="702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74086D1-1E39-5E4F-BC10-AB8F43BA4BB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581319" y="3851023"/>
                  <a:ext cx="76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A0F5F8C-DC60-0A4B-9938-EA040B58D337}"/>
                    </a:ext>
                  </a:extLst>
                </p14:cNvPr>
                <p14:cNvContentPartPr/>
                <p14:nvPr/>
              </p14:nvContentPartPr>
              <p14:xfrm>
                <a:off x="6670599" y="3866503"/>
                <a:ext cx="62280" cy="601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A0F5F8C-DC60-0A4B-9938-EA040B58D33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655029" y="3851023"/>
                  <a:ext cx="93058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D217159-0A94-044B-A016-447C48D30409}"/>
                    </a:ext>
                  </a:extLst>
                </p14:cNvPr>
                <p14:cNvContentPartPr/>
                <p14:nvPr/>
              </p14:nvContentPartPr>
              <p14:xfrm>
                <a:off x="6758439" y="3878383"/>
                <a:ext cx="52200" cy="601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D217159-0A94-044B-A016-447C48D3040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742959" y="3862995"/>
                  <a:ext cx="82800" cy="90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B5DD4C3-6A58-ED4E-8828-9F2CADF88725}"/>
                    </a:ext>
                  </a:extLst>
                </p14:cNvPr>
                <p14:cNvContentPartPr/>
                <p14:nvPr/>
              </p14:nvContentPartPr>
              <p14:xfrm>
                <a:off x="6814239" y="3874423"/>
                <a:ext cx="62280" cy="3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B5DD4C3-6A58-ED4E-8828-9F2CADF8872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798759" y="3858943"/>
                  <a:ext cx="92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DB8DA2F-F25B-0147-93FC-7BE6F9606CA9}"/>
                    </a:ext>
                  </a:extLst>
                </p14:cNvPr>
                <p14:cNvContentPartPr/>
                <p14:nvPr/>
              </p14:nvContentPartPr>
              <p14:xfrm>
                <a:off x="6837999" y="3848503"/>
                <a:ext cx="48240" cy="101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DB8DA2F-F25B-0147-93FC-7BE6F9606CA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822519" y="3833023"/>
                  <a:ext cx="78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6E976B0-0AC1-6C4B-9505-9623B3746C2B}"/>
                    </a:ext>
                  </a:extLst>
                </p14:cNvPr>
                <p14:cNvContentPartPr/>
                <p14:nvPr/>
              </p14:nvContentPartPr>
              <p14:xfrm>
                <a:off x="6941679" y="3844543"/>
                <a:ext cx="64080" cy="482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6E976B0-0AC1-6C4B-9505-9623B3746C2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926199" y="3829063"/>
                  <a:ext cx="946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B3CFF0F-9225-FC4E-AD48-CC447726B4ED}"/>
                    </a:ext>
                  </a:extLst>
                </p14:cNvPr>
                <p14:cNvContentPartPr/>
                <p14:nvPr/>
              </p14:nvContentPartPr>
              <p14:xfrm>
                <a:off x="6935559" y="3910063"/>
                <a:ext cx="64080" cy="223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B3CFF0F-9225-FC4E-AD48-CC447726B4E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920079" y="3894583"/>
                  <a:ext cx="94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AF9045F-F3F3-5145-B9ED-7CA43E39633F}"/>
                    </a:ext>
                  </a:extLst>
                </p14:cNvPr>
                <p14:cNvContentPartPr/>
                <p14:nvPr/>
              </p14:nvContentPartPr>
              <p14:xfrm>
                <a:off x="7043199" y="3854263"/>
                <a:ext cx="62280" cy="662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AF9045F-F3F3-5145-B9ED-7CA43E39633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027719" y="3838783"/>
                  <a:ext cx="92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6290DD1-8EAB-C34A-A630-7879BDAF23C5}"/>
                    </a:ext>
                  </a:extLst>
                </p14:cNvPr>
                <p14:cNvContentPartPr/>
                <p14:nvPr/>
              </p14:nvContentPartPr>
              <p14:xfrm>
                <a:off x="7160919" y="3856423"/>
                <a:ext cx="2520" cy="64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6290DD1-8EAB-C34A-A630-7879BDAF23C5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142859" y="3840032"/>
                  <a:ext cx="382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10105BB-511C-0F4F-8B60-1F9B1A1AF613}"/>
                    </a:ext>
                  </a:extLst>
                </p14:cNvPr>
                <p14:cNvContentPartPr/>
                <p14:nvPr/>
              </p14:nvContentPartPr>
              <p14:xfrm>
                <a:off x="7164879" y="3896383"/>
                <a:ext cx="2520" cy="43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10105BB-511C-0F4F-8B60-1F9B1A1AF61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146819" y="3880903"/>
                  <a:ext cx="382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3CA04DD-4F24-934E-822F-6557D52F83F0}"/>
                    </a:ext>
                  </a:extLst>
                </p14:cNvPr>
                <p14:cNvContentPartPr/>
                <p14:nvPr/>
              </p14:nvContentPartPr>
              <p14:xfrm>
                <a:off x="6335799" y="4079623"/>
                <a:ext cx="84240" cy="799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3CA04DD-4F24-934E-822F-6557D52F83F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320253" y="4064143"/>
                  <a:ext cx="114971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37C78AB-AE4F-164A-ADF0-6870F81858C5}"/>
                    </a:ext>
                  </a:extLst>
                </p14:cNvPr>
                <p14:cNvContentPartPr/>
                <p14:nvPr/>
              </p14:nvContentPartPr>
              <p14:xfrm>
                <a:off x="6473319" y="4111663"/>
                <a:ext cx="6480" cy="403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37C78AB-AE4F-164A-ADF0-6870F81858C5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456928" y="4096183"/>
                  <a:ext cx="388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EEA9B88-59C9-4146-98A2-681590BE5716}"/>
                    </a:ext>
                  </a:extLst>
                </p14:cNvPr>
                <p14:cNvContentPartPr/>
                <p14:nvPr/>
              </p14:nvContentPartPr>
              <p14:xfrm>
                <a:off x="6467199" y="4067743"/>
                <a:ext cx="8280" cy="64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EEA9B88-59C9-4146-98A2-681590BE5716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451719" y="4052263"/>
                  <a:ext cx="38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FC3BE7C-BCC8-614C-96A5-70D18CBFB69F}"/>
                    </a:ext>
                  </a:extLst>
                </p14:cNvPr>
                <p14:cNvContentPartPr/>
                <p14:nvPr/>
              </p14:nvContentPartPr>
              <p14:xfrm>
                <a:off x="6533079" y="4087543"/>
                <a:ext cx="79920" cy="1497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FC3BE7C-BCC8-614C-96A5-70D18CBFB69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517599" y="4072063"/>
                  <a:ext cx="1105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CF11AD7-D040-254F-A07D-9FC53EAA0C27}"/>
                    </a:ext>
                  </a:extLst>
                </p14:cNvPr>
                <p14:cNvContentPartPr/>
                <p14:nvPr/>
              </p14:nvContentPartPr>
              <p14:xfrm>
                <a:off x="6640719" y="4091863"/>
                <a:ext cx="72000" cy="597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CF11AD7-D040-254F-A07D-9FC53EAA0C2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625239" y="4076476"/>
                  <a:ext cx="102600" cy="90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CDBB127-8643-4943-8A9C-1AAE2007A860}"/>
                    </a:ext>
                  </a:extLst>
                </p14:cNvPr>
                <p14:cNvContentPartPr/>
                <p14:nvPr/>
              </p14:nvContentPartPr>
              <p14:xfrm>
                <a:off x="6742239" y="4081783"/>
                <a:ext cx="68040" cy="640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CDBB127-8643-4943-8A9C-1AAE2007A86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726759" y="4066303"/>
                  <a:ext cx="98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2B80D91-1117-4747-B6E0-8450DBD9A7FD}"/>
                    </a:ext>
                  </a:extLst>
                </p14:cNvPr>
                <p14:cNvContentPartPr/>
                <p14:nvPr/>
              </p14:nvContentPartPr>
              <p14:xfrm>
                <a:off x="6848079" y="4041823"/>
                <a:ext cx="20160" cy="131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2B80D91-1117-4747-B6E0-8450DBD9A7F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832871" y="4026385"/>
                  <a:ext cx="50223" cy="1622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D306827-FA61-0C4B-8F20-70A4519B13C9}"/>
                    </a:ext>
                  </a:extLst>
                </p14:cNvPr>
                <p14:cNvContentPartPr/>
                <p14:nvPr/>
              </p14:nvContentPartPr>
              <p14:xfrm>
                <a:off x="6919719" y="4043623"/>
                <a:ext cx="32400" cy="939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D306827-FA61-0C4B-8F20-70A4519B13C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904065" y="4028143"/>
                  <a:ext cx="63344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5DB41EC-2E25-AE46-BBF8-4BECB572CF7B}"/>
                    </a:ext>
                  </a:extLst>
                </p14:cNvPr>
                <p14:cNvContentPartPr/>
                <p14:nvPr/>
              </p14:nvContentPartPr>
              <p14:xfrm>
                <a:off x="6997479" y="4053703"/>
                <a:ext cx="75960" cy="1576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5DB41EC-2E25-AE46-BBF8-4BECB572CF7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981999" y="4038223"/>
                  <a:ext cx="106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A945B67-9DC0-F248-8B41-DDB02784024C}"/>
                    </a:ext>
                  </a:extLst>
                </p14:cNvPr>
                <p14:cNvContentPartPr/>
                <p14:nvPr/>
              </p14:nvContentPartPr>
              <p14:xfrm>
                <a:off x="7111720" y="4033480"/>
                <a:ext cx="218880" cy="1069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A945B67-9DC0-F248-8B41-DDB02784024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096240" y="4018000"/>
                  <a:ext cx="249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1462F88-3D33-774D-8283-88069985F890}"/>
                    </a:ext>
                  </a:extLst>
                </p14:cNvPr>
                <p14:cNvContentPartPr/>
                <p14:nvPr/>
              </p14:nvContentPartPr>
              <p14:xfrm>
                <a:off x="7315120" y="4033480"/>
                <a:ext cx="193320" cy="766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1462F88-3D33-774D-8283-88069985F89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299640" y="4018000"/>
                  <a:ext cx="223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948196A-D78A-B64E-8273-9BD54398F252}"/>
                    </a:ext>
                  </a:extLst>
                </p14:cNvPr>
                <p14:cNvContentPartPr/>
                <p14:nvPr/>
              </p14:nvContentPartPr>
              <p14:xfrm>
                <a:off x="7528240" y="3967240"/>
                <a:ext cx="30960" cy="1832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948196A-D78A-B64E-8273-9BD54398F25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512760" y="3951760"/>
                  <a:ext cx="6156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B79AB056-D022-024E-A123-9C0920322A02}"/>
              </a:ext>
            </a:extLst>
          </p:cNvPr>
          <p:cNvGrpSpPr/>
          <p:nvPr/>
        </p:nvGrpSpPr>
        <p:grpSpPr>
          <a:xfrm>
            <a:off x="2280880" y="3541285"/>
            <a:ext cx="1402560" cy="675360"/>
            <a:chOff x="2280880" y="4348480"/>
            <a:chExt cx="1402560" cy="67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92EBE67-0EA3-5C45-8018-A6E3D5F9E6A5}"/>
                    </a:ext>
                  </a:extLst>
                </p14:cNvPr>
                <p14:cNvContentPartPr/>
                <p14:nvPr/>
              </p14:nvContentPartPr>
              <p14:xfrm>
                <a:off x="2702440" y="4348480"/>
                <a:ext cx="5400" cy="2390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92EBE67-0EA3-5C45-8018-A6E3D5F9E6A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686960" y="4333000"/>
                  <a:ext cx="360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5DB2B27-33CF-7C41-B885-BB2A8EF9B7FC}"/>
                    </a:ext>
                  </a:extLst>
                </p14:cNvPr>
                <p14:cNvContentPartPr/>
                <p14:nvPr/>
              </p14:nvContentPartPr>
              <p14:xfrm>
                <a:off x="2666800" y="4531360"/>
                <a:ext cx="86760" cy="309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5DB2B27-33CF-7C41-B885-BB2A8EF9B7F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651255" y="4515880"/>
                  <a:ext cx="117488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0FDBFF9-B7C2-D04B-8392-8338D9BF3A60}"/>
                    </a:ext>
                  </a:extLst>
                </p14:cNvPr>
                <p14:cNvContentPartPr/>
                <p14:nvPr/>
              </p14:nvContentPartPr>
              <p14:xfrm>
                <a:off x="2280880" y="4637920"/>
                <a:ext cx="91800" cy="205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0FDBFF9-B7C2-D04B-8392-8338D9BF3A6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265400" y="4622707"/>
                  <a:ext cx="122400" cy="50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3A57209-7AEC-A545-A02B-2344B2DE08C0}"/>
                    </a:ext>
                  </a:extLst>
                </p14:cNvPr>
                <p14:cNvContentPartPr/>
                <p14:nvPr/>
              </p14:nvContentPartPr>
              <p14:xfrm>
                <a:off x="2311120" y="4602280"/>
                <a:ext cx="46080" cy="1274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3A57209-7AEC-A545-A02B-2344B2DE08C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295640" y="4586756"/>
                  <a:ext cx="76680" cy="158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CB81554-0762-804D-A4AB-2A072DCFE354}"/>
                    </a:ext>
                  </a:extLst>
                </p14:cNvPr>
                <p14:cNvContentPartPr/>
                <p14:nvPr/>
              </p14:nvContentPartPr>
              <p14:xfrm>
                <a:off x="2382400" y="4574560"/>
                <a:ext cx="111960" cy="1494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CB81554-0762-804D-A4AB-2A072DCFE35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366970" y="4559080"/>
                  <a:ext cx="142462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8BD50E3-59D8-B94C-90C5-B79F665E92C1}"/>
                    </a:ext>
                  </a:extLst>
                </p14:cNvPr>
                <p14:cNvContentPartPr/>
                <p14:nvPr/>
              </p14:nvContentPartPr>
              <p14:xfrm>
                <a:off x="2544760" y="4622800"/>
                <a:ext cx="20520" cy="918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8BD50E3-59D8-B94C-90C5-B79F665E92C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529280" y="4607320"/>
                  <a:ext cx="511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DE8724A-8A0F-F54A-8AFE-F75D4246BEDA}"/>
                    </a:ext>
                  </a:extLst>
                </p14:cNvPr>
                <p14:cNvContentPartPr/>
                <p14:nvPr/>
              </p14:nvContentPartPr>
              <p14:xfrm>
                <a:off x="2547640" y="4592200"/>
                <a:ext cx="18000" cy="205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DE8724A-8A0F-F54A-8AFE-F75D4246BED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531844" y="4576987"/>
                  <a:ext cx="49224" cy="50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3C8582C-1571-174A-80DF-44182F4290CD}"/>
                    </a:ext>
                  </a:extLst>
                </p14:cNvPr>
                <p14:cNvContentPartPr/>
                <p14:nvPr/>
              </p14:nvContentPartPr>
              <p14:xfrm>
                <a:off x="2611000" y="4592200"/>
                <a:ext cx="15480" cy="205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3C8582C-1571-174A-80DF-44182F4290C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595872" y="4576987"/>
                  <a:ext cx="45385" cy="50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3EAEB32-3305-DB4F-857F-275733FB8C97}"/>
                    </a:ext>
                  </a:extLst>
                </p14:cNvPr>
                <p14:cNvContentPartPr/>
                <p14:nvPr/>
              </p14:nvContentPartPr>
              <p14:xfrm>
                <a:off x="2600920" y="4617400"/>
                <a:ext cx="51120" cy="867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3EAEB32-3305-DB4F-857F-275733FB8C9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585440" y="4601920"/>
                  <a:ext cx="81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D1CB877-324A-3542-BF2C-4885A2BFCFBA}"/>
                    </a:ext>
                  </a:extLst>
                </p14:cNvPr>
                <p14:cNvContentPartPr/>
                <p14:nvPr/>
              </p14:nvContentPartPr>
              <p14:xfrm>
                <a:off x="2748160" y="4592200"/>
                <a:ext cx="51120" cy="1119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D1CB877-324A-3542-BF2C-4885A2BFCFB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732680" y="4576770"/>
                  <a:ext cx="81720" cy="14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42F4A89-898F-0043-AD30-1E59D0714054}"/>
                    </a:ext>
                  </a:extLst>
                </p14:cNvPr>
                <p14:cNvContentPartPr/>
                <p14:nvPr/>
              </p14:nvContentPartPr>
              <p14:xfrm>
                <a:off x="2829520" y="4561600"/>
                <a:ext cx="81720" cy="1224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42F4A89-898F-0043-AD30-1E59D071405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814040" y="4546074"/>
                  <a:ext cx="112320" cy="153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ED47037-930D-A74C-8475-A40A9D16A408}"/>
                    </a:ext>
                  </a:extLst>
                </p14:cNvPr>
                <p14:cNvContentPartPr/>
                <p14:nvPr/>
              </p14:nvContentPartPr>
              <p14:xfrm>
                <a:off x="2966680" y="4597960"/>
                <a:ext cx="41040" cy="608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ED47037-930D-A74C-8475-A40A9D16A40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951200" y="4582480"/>
                  <a:ext cx="716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D5DC1F9-AC3F-DA4D-BB66-B686BDDBD79E}"/>
                    </a:ext>
                  </a:extLst>
                </p14:cNvPr>
                <p14:cNvContentPartPr/>
                <p14:nvPr/>
              </p14:nvContentPartPr>
              <p14:xfrm>
                <a:off x="3037600" y="4587520"/>
                <a:ext cx="86760" cy="601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D5DC1F9-AC3F-DA4D-BB66-B686BDDBD79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022120" y="4572040"/>
                  <a:ext cx="1173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D421995-5B5E-5849-8EE1-6732A759E5BF}"/>
                    </a:ext>
                  </a:extLst>
                </p14:cNvPr>
                <p14:cNvContentPartPr/>
                <p14:nvPr/>
              </p14:nvContentPartPr>
              <p14:xfrm>
                <a:off x="3154600" y="4531360"/>
                <a:ext cx="20520" cy="968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D421995-5B5E-5849-8EE1-6732A759E5B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139387" y="4515880"/>
                  <a:ext cx="50592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3CBF7C2-F3E1-774F-9A27-8B318820A548}"/>
                    </a:ext>
                  </a:extLst>
                </p14:cNvPr>
                <p14:cNvContentPartPr/>
                <p14:nvPr/>
              </p14:nvContentPartPr>
              <p14:xfrm>
                <a:off x="3220480" y="4457200"/>
                <a:ext cx="81720" cy="1861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3CBF7C2-F3E1-774F-9A27-8B318820A548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204932" y="4441690"/>
                  <a:ext cx="112455" cy="216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96B70CE-CD82-804D-9683-AE5B6C059114}"/>
                    </a:ext>
                  </a:extLst>
                </p14:cNvPr>
                <p14:cNvContentPartPr/>
                <p14:nvPr/>
              </p14:nvContentPartPr>
              <p14:xfrm>
                <a:off x="2326600" y="4866520"/>
                <a:ext cx="86760" cy="918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96B70CE-CD82-804D-9683-AE5B6C05911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311120" y="4851040"/>
                  <a:ext cx="117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454A45A-E4C7-E946-AAE3-ED2D259F3D03}"/>
                    </a:ext>
                  </a:extLst>
                </p14:cNvPr>
                <p14:cNvContentPartPr/>
                <p14:nvPr/>
              </p14:nvContentPartPr>
              <p14:xfrm>
                <a:off x="2453320" y="4889560"/>
                <a:ext cx="25920" cy="381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454A45A-E4C7-E946-AAE3-ED2D259F3D0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437622" y="4874080"/>
                  <a:ext cx="56951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216E17C-3481-1441-A93B-054E5DDB8D47}"/>
                    </a:ext>
                  </a:extLst>
                </p14:cNvPr>
                <p14:cNvContentPartPr/>
                <p14:nvPr/>
              </p14:nvContentPartPr>
              <p14:xfrm>
                <a:off x="2448280" y="4797760"/>
                <a:ext cx="30960" cy="439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216E17C-3481-1441-A93B-054E5DDB8D4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432618" y="4782280"/>
                  <a:ext cx="61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8AA03A6-F2B0-FF4B-8701-7620593F3A7A}"/>
                    </a:ext>
                  </a:extLst>
                </p14:cNvPr>
                <p14:cNvContentPartPr/>
                <p14:nvPr/>
              </p14:nvContentPartPr>
              <p14:xfrm>
                <a:off x="2539720" y="4810720"/>
                <a:ext cx="223920" cy="2131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8AA03A6-F2B0-FF4B-8701-7620593F3A7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524240" y="4795240"/>
                  <a:ext cx="2545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E41B34A-1918-F241-9AD4-4A7A949A3787}"/>
                    </a:ext>
                  </a:extLst>
                </p14:cNvPr>
                <p14:cNvContentPartPr/>
                <p14:nvPr/>
              </p14:nvContentPartPr>
              <p14:xfrm>
                <a:off x="2803960" y="4825840"/>
                <a:ext cx="71640" cy="766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E41B34A-1918-F241-9AD4-4A7A949A378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788402" y="4810360"/>
                  <a:ext cx="102395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EB612A3-84D7-B446-A420-5D5B45CCBA7E}"/>
                    </a:ext>
                  </a:extLst>
                </p14:cNvPr>
                <p14:cNvContentPartPr/>
                <p14:nvPr/>
              </p14:nvContentPartPr>
              <p14:xfrm>
                <a:off x="2910520" y="4754560"/>
                <a:ext cx="25920" cy="1630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EB612A3-84D7-B446-A420-5D5B45CCBA7E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894822" y="4739046"/>
                  <a:ext cx="56951" cy="193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CD2C968-3C9C-0641-A4CD-5822CD79EC1B}"/>
                    </a:ext>
                  </a:extLst>
                </p14:cNvPr>
                <p14:cNvContentPartPr/>
                <p14:nvPr/>
              </p14:nvContentPartPr>
              <p14:xfrm>
                <a:off x="3037600" y="4770040"/>
                <a:ext cx="157680" cy="1098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CD2C968-3C9C-0641-A4CD-5822CD79EC1B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022120" y="4754560"/>
                  <a:ext cx="188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FD13B7D-4C86-3B48-B8EF-15DBD2337461}"/>
                    </a:ext>
                  </a:extLst>
                </p14:cNvPr>
                <p14:cNvContentPartPr/>
                <p14:nvPr/>
              </p14:nvContentPartPr>
              <p14:xfrm>
                <a:off x="3235960" y="4749520"/>
                <a:ext cx="91800" cy="1018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FD13B7D-4C86-3B48-B8EF-15DBD233746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220480" y="4734040"/>
                  <a:ext cx="122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79A70E0-43BA-4D4F-8B21-16A5A86F17B1}"/>
                    </a:ext>
                  </a:extLst>
                </p14:cNvPr>
                <p14:cNvContentPartPr/>
                <p14:nvPr/>
              </p14:nvContentPartPr>
              <p14:xfrm>
                <a:off x="3337480" y="4739440"/>
                <a:ext cx="71640" cy="259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79A70E0-43BA-4D4F-8B21-16A5A86F17B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322000" y="4723742"/>
                  <a:ext cx="102240" cy="56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3ABD50F-6B54-9341-AABA-3B8067F4739E}"/>
                    </a:ext>
                  </a:extLst>
                </p14:cNvPr>
                <p14:cNvContentPartPr/>
                <p14:nvPr/>
              </p14:nvContentPartPr>
              <p14:xfrm>
                <a:off x="3383200" y="4714240"/>
                <a:ext cx="300240" cy="1375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3ABD50F-6B54-9341-AABA-3B8067F4739E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367720" y="4698760"/>
                  <a:ext cx="3308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453DF39-EADC-2F4D-8547-086894BBA942}"/>
                    </a:ext>
                  </a:extLst>
                </p14:cNvPr>
                <p14:cNvContentPartPr/>
                <p14:nvPr/>
              </p14:nvContentPartPr>
              <p14:xfrm>
                <a:off x="3591280" y="4719280"/>
                <a:ext cx="81720" cy="1425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453DF39-EADC-2F4D-8547-086894BBA94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575800" y="4703800"/>
                  <a:ext cx="11232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77737224-BAEE-9046-993E-C634010611B1}"/>
              </a:ext>
            </a:extLst>
          </p:cNvPr>
          <p:cNvGrpSpPr/>
          <p:nvPr/>
        </p:nvGrpSpPr>
        <p:grpSpPr>
          <a:xfrm>
            <a:off x="6339520" y="3459925"/>
            <a:ext cx="1230120" cy="726840"/>
            <a:chOff x="6339520" y="4267120"/>
            <a:chExt cx="1230120" cy="72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BFBA123-DC7C-4E44-BDE3-AF6D53B43BA9}"/>
                    </a:ext>
                  </a:extLst>
                </p14:cNvPr>
                <p14:cNvContentPartPr/>
                <p14:nvPr/>
              </p14:nvContentPartPr>
              <p14:xfrm>
                <a:off x="6791680" y="4267120"/>
                <a:ext cx="30960" cy="2296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BFBA123-DC7C-4E44-BDE3-AF6D53B43BA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776018" y="4251640"/>
                  <a:ext cx="619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6AEB563-3CA4-FF4B-9B56-D8FACA38EF4F}"/>
                    </a:ext>
                  </a:extLst>
                </p14:cNvPr>
                <p14:cNvContentPartPr/>
                <p14:nvPr/>
              </p14:nvContentPartPr>
              <p14:xfrm>
                <a:off x="6771520" y="4409320"/>
                <a:ext cx="101880" cy="716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6AEB563-3CA4-FF4B-9B56-D8FACA38EF4F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756095" y="4393840"/>
                  <a:ext cx="132372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E0CDAAD-193E-9048-9155-A70F40A48E10}"/>
                    </a:ext>
                  </a:extLst>
                </p14:cNvPr>
                <p14:cNvContentPartPr/>
                <p14:nvPr/>
              </p14:nvContentPartPr>
              <p14:xfrm>
                <a:off x="6527800" y="4577080"/>
                <a:ext cx="91800" cy="205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E0CDAAD-193E-9048-9155-A70F40A48E10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512320" y="4561600"/>
                  <a:ext cx="122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5F647D7-0DAD-4D45-A420-559CFD654EE6}"/>
                    </a:ext>
                  </a:extLst>
                </p14:cNvPr>
                <p14:cNvContentPartPr/>
                <p14:nvPr/>
              </p14:nvContentPartPr>
              <p14:xfrm>
                <a:off x="6568120" y="4525960"/>
                <a:ext cx="56160" cy="1879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5F647D7-0DAD-4D45-A420-559CFD654EE6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552640" y="4510450"/>
                  <a:ext cx="86760" cy="218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8FFD2F8-A27F-794D-94A6-7E0F0F1CAC5B}"/>
                    </a:ext>
                  </a:extLst>
                </p14:cNvPr>
                <p14:cNvContentPartPr/>
                <p14:nvPr/>
              </p14:nvContentPartPr>
              <p14:xfrm>
                <a:off x="6649480" y="4536760"/>
                <a:ext cx="117360" cy="1472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8FFD2F8-A27F-794D-94A6-7E0F0F1CAC5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633952" y="4521242"/>
                  <a:ext cx="148054" cy="1779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9777E8D-449B-8843-8C08-DBFFC0E97B24}"/>
                    </a:ext>
                  </a:extLst>
                </p14:cNvPr>
                <p14:cNvContentPartPr/>
                <p14:nvPr/>
              </p14:nvContentPartPr>
              <p14:xfrm>
                <a:off x="6807160" y="4607320"/>
                <a:ext cx="25920" cy="817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9777E8D-449B-8843-8C08-DBFFC0E97B2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791680" y="4591772"/>
                  <a:ext cx="56520" cy="1124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A4CC75C-DE5F-7C44-AB45-1E2FB0EF6637}"/>
                    </a:ext>
                  </a:extLst>
                </p14:cNvPr>
                <p14:cNvContentPartPr/>
                <p14:nvPr/>
              </p14:nvContentPartPr>
              <p14:xfrm>
                <a:off x="6812200" y="4531360"/>
                <a:ext cx="36000" cy="205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A4CC75C-DE5F-7C44-AB45-1E2FB0EF663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796720" y="4515880"/>
                  <a:ext cx="666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6BF7322-1F98-FF4B-B1DB-979D0B8CDCA7}"/>
                    </a:ext>
                  </a:extLst>
                </p14:cNvPr>
                <p14:cNvContentPartPr/>
                <p14:nvPr/>
              </p14:nvContentPartPr>
              <p14:xfrm>
                <a:off x="6873040" y="4541440"/>
                <a:ext cx="56160" cy="1224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6BF7322-1F98-FF4B-B1DB-979D0B8CDCA7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857560" y="4525960"/>
                  <a:ext cx="86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8B50B99-74D2-594E-89A8-9BBC94E0D199}"/>
                    </a:ext>
                  </a:extLst>
                </p14:cNvPr>
                <p14:cNvContentPartPr/>
                <p14:nvPr/>
              </p14:nvContentPartPr>
              <p14:xfrm>
                <a:off x="7035760" y="4500760"/>
                <a:ext cx="208800" cy="1720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8B50B99-74D2-594E-89A8-9BBC94E0D19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020280" y="4485280"/>
                  <a:ext cx="239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EEB1492-C059-624E-B742-F7921183CE87}"/>
                    </a:ext>
                  </a:extLst>
                </p14:cNvPr>
                <p14:cNvContentPartPr/>
                <p14:nvPr/>
              </p14:nvContentPartPr>
              <p14:xfrm>
                <a:off x="7259320" y="4556560"/>
                <a:ext cx="41040" cy="612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EEB1492-C059-624E-B742-F7921183CE87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243840" y="4541080"/>
                  <a:ext cx="71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8F68CA2-A7F8-9C4B-9E21-8D5F58AA2A7B}"/>
                    </a:ext>
                  </a:extLst>
                </p14:cNvPr>
                <p14:cNvContentPartPr/>
                <p14:nvPr/>
              </p14:nvContentPartPr>
              <p14:xfrm>
                <a:off x="7315120" y="4541440"/>
                <a:ext cx="91800" cy="889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8F68CA2-A7F8-9C4B-9E21-8D5F58AA2A7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299640" y="4525960"/>
                  <a:ext cx="122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E343161-28AA-9648-A5E2-061A724056D1}"/>
                    </a:ext>
                  </a:extLst>
                </p14:cNvPr>
                <p14:cNvContentPartPr/>
                <p14:nvPr/>
              </p14:nvContentPartPr>
              <p14:xfrm>
                <a:off x="7421680" y="4500760"/>
                <a:ext cx="30960" cy="1324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E343161-28AA-9648-A5E2-061A724056D1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406018" y="4485280"/>
                  <a:ext cx="61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DD51FAD-0928-0844-BA01-1B9773E785BC}"/>
                    </a:ext>
                  </a:extLst>
                </p14:cNvPr>
                <p14:cNvContentPartPr/>
                <p14:nvPr/>
              </p14:nvContentPartPr>
              <p14:xfrm>
                <a:off x="7477480" y="4462240"/>
                <a:ext cx="81720" cy="1656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DD51FAD-0928-0844-BA01-1B9773E785B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462000" y="4446760"/>
                  <a:ext cx="1123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0A47F82-12CE-7643-91AB-88B770C813B9}"/>
                    </a:ext>
                  </a:extLst>
                </p14:cNvPr>
                <p14:cNvContentPartPr/>
                <p14:nvPr/>
              </p14:nvContentPartPr>
              <p14:xfrm>
                <a:off x="6339520" y="4775080"/>
                <a:ext cx="20520" cy="1425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0A47F82-12CE-7643-91AB-88B770C813B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324040" y="4759600"/>
                  <a:ext cx="51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74EEC2A-6CB4-0C4F-A859-A05D894E58C1}"/>
                    </a:ext>
                  </a:extLst>
                </p14:cNvPr>
                <p14:cNvContentPartPr/>
                <p14:nvPr/>
              </p14:nvContentPartPr>
              <p14:xfrm>
                <a:off x="6360040" y="4749520"/>
                <a:ext cx="96840" cy="1224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74EEC2A-6CB4-0C4F-A859-A05D894E58C1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344560" y="4733994"/>
                  <a:ext cx="127440" cy="153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010A9E1-086A-B74A-84A3-4E9960274EC4}"/>
                    </a:ext>
                  </a:extLst>
                </p14:cNvPr>
                <p14:cNvContentPartPr/>
                <p14:nvPr/>
              </p14:nvContentPartPr>
              <p14:xfrm>
                <a:off x="6537880" y="4780840"/>
                <a:ext cx="56160" cy="964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010A9E1-086A-B74A-84A3-4E9960274EC4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522400" y="4765360"/>
                  <a:ext cx="867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12DAB5D-DB9A-6E4D-8438-81A6FCC3081D}"/>
                    </a:ext>
                  </a:extLst>
                </p14:cNvPr>
                <p14:cNvContentPartPr/>
                <p14:nvPr/>
              </p14:nvContentPartPr>
              <p14:xfrm>
                <a:off x="6613840" y="4765000"/>
                <a:ext cx="106920" cy="205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12DAB5D-DB9A-6E4D-8438-81A6FCC3081D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598360" y="4749787"/>
                  <a:ext cx="137520" cy="50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93CA3FD-7E91-0245-BB13-642DBD3382E9}"/>
                    </a:ext>
                  </a:extLst>
                </p14:cNvPr>
                <p14:cNvContentPartPr/>
                <p14:nvPr/>
              </p14:nvContentPartPr>
              <p14:xfrm>
                <a:off x="6680080" y="4759960"/>
                <a:ext cx="36000" cy="1630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93CA3FD-7E91-0245-BB13-642DBD3382E9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664600" y="4744480"/>
                  <a:ext cx="666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B3A2824-DE8E-A946-8DC4-FF3D564CFD07}"/>
                    </a:ext>
                  </a:extLst>
                </p14:cNvPr>
                <p14:cNvContentPartPr/>
                <p14:nvPr/>
              </p14:nvContentPartPr>
              <p14:xfrm>
                <a:off x="6349960" y="4963000"/>
                <a:ext cx="381240" cy="309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B3A2824-DE8E-A946-8DC4-FF3D564CFD07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334480" y="4947520"/>
                  <a:ext cx="411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AFCB572-636C-5F42-9FF1-18E17F0BB522}"/>
                    </a:ext>
                  </a:extLst>
                </p14:cNvPr>
                <p14:cNvContentPartPr/>
                <p14:nvPr/>
              </p14:nvContentPartPr>
              <p14:xfrm>
                <a:off x="6862960" y="4800280"/>
                <a:ext cx="218880" cy="1224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AFCB572-636C-5F42-9FF1-18E17F0BB522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847480" y="4784800"/>
                  <a:ext cx="249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42E46A2-52F7-6D4D-AE44-CDAA2615BC8C}"/>
                    </a:ext>
                  </a:extLst>
                </p14:cNvPr>
                <p14:cNvContentPartPr/>
                <p14:nvPr/>
              </p14:nvContentPartPr>
              <p14:xfrm>
                <a:off x="7106680" y="4765000"/>
                <a:ext cx="51120" cy="1425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42E46A2-52F7-6D4D-AE44-CDAA2615BC8C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091200" y="4749520"/>
                  <a:ext cx="81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8159CB2B-9033-4948-B6B6-9232AD0B2FB0}"/>
                    </a:ext>
                  </a:extLst>
                </p14:cNvPr>
                <p14:cNvContentPartPr/>
                <p14:nvPr/>
              </p14:nvContentPartPr>
              <p14:xfrm>
                <a:off x="7162480" y="4780120"/>
                <a:ext cx="76680" cy="1274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8159CB2B-9033-4948-B6B6-9232AD0B2FB0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147000" y="4764640"/>
                  <a:ext cx="107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5C7B173-6CF5-8E46-98AF-137C07508C3E}"/>
                    </a:ext>
                  </a:extLst>
                </p14:cNvPr>
                <p14:cNvContentPartPr/>
                <p14:nvPr/>
              </p14:nvContentPartPr>
              <p14:xfrm>
                <a:off x="7269400" y="4780120"/>
                <a:ext cx="101880" cy="1476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5C7B173-6CF5-8E46-98AF-137C07508C3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253920" y="4764678"/>
                  <a:ext cx="132480" cy="178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26BCD29-011E-0B49-B9E0-5BCC6F271447}"/>
                    </a:ext>
                  </a:extLst>
                </p14:cNvPr>
                <p14:cNvContentPartPr/>
                <p14:nvPr/>
              </p14:nvContentPartPr>
              <p14:xfrm>
                <a:off x="7381000" y="4790200"/>
                <a:ext cx="41040" cy="1274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26BCD29-011E-0B49-B9E0-5BCC6F27144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365520" y="4774676"/>
                  <a:ext cx="71640" cy="158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946B2C6-B6E0-8247-81A0-B26DF9FC379C}"/>
                    </a:ext>
                  </a:extLst>
                </p14:cNvPr>
                <p14:cNvContentPartPr/>
                <p14:nvPr/>
              </p14:nvContentPartPr>
              <p14:xfrm>
                <a:off x="7447240" y="4775080"/>
                <a:ext cx="122400" cy="1274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946B2C6-B6E0-8247-81A0-B26DF9FC379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431760" y="4759600"/>
                  <a:ext cx="153000" cy="158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1" name="Google Shape;162;p25">
            <a:extLst>
              <a:ext uri="{FF2B5EF4-FFF2-40B4-BE49-F238E27FC236}">
                <a16:creationId xmlns:a16="http://schemas.microsoft.com/office/drawing/2014/main" id="{68A4C2F7-360F-6543-BD33-E2DF7EFBB4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32385" y="579356"/>
            <a:ext cx="3379491" cy="76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34290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AutoNum type="arabicPeriod"/>
            </a:pPr>
            <a:r>
              <a:rPr lang="en" sz="1400"/>
              <a:t>Let’s simplify the flows</a:t>
            </a:r>
            <a:endParaRPr/>
          </a:p>
          <a:p>
            <a:pPr marL="342900" lvl="0" indent="-342900" algn="ctr" rtl="0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buClr>
                <a:srgbClr val="262626"/>
              </a:buClr>
              <a:buSzPts val="1400"/>
              <a:buFont typeface="Calibri"/>
              <a:buAutoNum type="arabicPeriod"/>
            </a:pPr>
            <a:r>
              <a:rPr lang="en" sz="1400"/>
              <a:t>But first, is there a problem?</a:t>
            </a:r>
            <a:endParaRPr/>
          </a:p>
        </p:txBody>
      </p:sp>
      <p:sp>
        <p:nvSpPr>
          <p:cNvPr id="292" name="Google Shape;162;p25">
            <a:extLst>
              <a:ext uri="{FF2B5EF4-FFF2-40B4-BE49-F238E27FC236}">
                <a16:creationId xmlns:a16="http://schemas.microsoft.com/office/drawing/2014/main" id="{45271144-B2AC-284B-8CE6-8FFF1A340865}"/>
              </a:ext>
            </a:extLst>
          </p:cNvPr>
          <p:cNvSpPr txBox="1">
            <a:spLocks/>
          </p:cNvSpPr>
          <p:nvPr/>
        </p:nvSpPr>
        <p:spPr>
          <a:xfrm>
            <a:off x="3040641" y="2084060"/>
            <a:ext cx="2217669" cy="76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lnSpc>
                <a:spcPct val="85000"/>
              </a:lnSpc>
              <a:buClr>
                <a:srgbClr val="262626"/>
              </a:buClr>
              <a:buSzPts val="1400"/>
              <a:buNone/>
            </a:pPr>
            <a:r>
              <a:rPr lang="en-SG" sz="1200">
                <a:solidFill>
                  <a:srgbClr val="0070C0"/>
                </a:solidFill>
              </a:rPr>
              <a:t>Process may wait at queue but did not release mutex. we have to release mutex before we block at queue</a:t>
            </a:r>
          </a:p>
        </p:txBody>
      </p:sp>
    </p:spTree>
    <p:extLst>
      <p:ext uri="{BB962C8B-B14F-4D97-AF65-F5344CB8AC3E}">
        <p14:creationId xmlns:p14="http://schemas.microsoft.com/office/powerpoint/2010/main" val="2717458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/>
          <p:nvPr/>
        </p:nvSpPr>
        <p:spPr>
          <a:xfrm>
            <a:off x="337700" y="756589"/>
            <a:ext cx="1645800" cy="411600"/>
          </a:xfrm>
          <a:prstGeom prst="rect">
            <a:avLst/>
          </a:prstGeom>
          <a:solidFill>
            <a:srgbClr val="00A0D7">
              <a:alpha val="4710"/>
            </a:srgbClr>
          </a:solidFill>
          <a:ln w="18000" cap="flat" cmpd="sng">
            <a:solidFill>
              <a:srgbClr val="00A0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A0D7"/>
                </a:solidFill>
                <a:latin typeface="Lato"/>
                <a:ea typeface="Lato"/>
                <a:cs typeface="Lato"/>
                <a:sym typeface="Lato"/>
              </a:rPr>
              <a:t>General wait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7043567" y="756589"/>
            <a:ext cx="1645800" cy="411600"/>
          </a:xfrm>
          <a:prstGeom prst="rect">
            <a:avLst/>
          </a:prstGeom>
          <a:solidFill>
            <a:srgbClr val="00A0D7">
              <a:alpha val="4710"/>
            </a:srgbClr>
          </a:solidFill>
          <a:ln w="18000" cap="flat" cmpd="sng">
            <a:solidFill>
              <a:srgbClr val="00A0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A0D7"/>
                </a:solidFill>
                <a:latin typeface="Lato"/>
                <a:ea typeface="Lato"/>
                <a:cs typeface="Lato"/>
                <a:sym typeface="Lato"/>
              </a:rPr>
              <a:t>General signal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8409A2-5824-A94A-9298-C1629135E0AC}"/>
              </a:ext>
            </a:extLst>
          </p:cNvPr>
          <p:cNvGrpSpPr/>
          <p:nvPr/>
        </p:nvGrpSpPr>
        <p:grpSpPr>
          <a:xfrm>
            <a:off x="1025920" y="1569925"/>
            <a:ext cx="117000" cy="295200"/>
            <a:chOff x="1025920" y="2377120"/>
            <a:chExt cx="117000" cy="29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7AAD8A1-65FB-F348-9AA7-E11249E4525B}"/>
                    </a:ext>
                  </a:extLst>
                </p14:cNvPr>
                <p14:cNvContentPartPr/>
                <p14:nvPr/>
              </p14:nvContentPartPr>
              <p14:xfrm>
                <a:off x="1025920" y="2377120"/>
                <a:ext cx="41040" cy="272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7AAD8A1-65FB-F348-9AA7-E11249E4525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10440" y="2361640"/>
                  <a:ext cx="716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0C9CF36-E919-B74E-8B26-5E2334B5DC9D}"/>
                    </a:ext>
                  </a:extLst>
                </p14:cNvPr>
                <p14:cNvContentPartPr/>
                <p14:nvPr/>
              </p14:nvContentPartPr>
              <p14:xfrm>
                <a:off x="1030960" y="2600680"/>
                <a:ext cx="111960" cy="71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0C9CF36-E919-B74E-8B26-5E2334B5DC9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5480" y="2585122"/>
                  <a:ext cx="142560" cy="1023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F97F85-CBBE-9847-BD76-71558D9FB24B}"/>
              </a:ext>
            </a:extLst>
          </p:cNvPr>
          <p:cNvGrpSpPr/>
          <p:nvPr/>
        </p:nvGrpSpPr>
        <p:grpSpPr>
          <a:xfrm>
            <a:off x="430560" y="1252600"/>
            <a:ext cx="1422720" cy="181440"/>
            <a:chOff x="430560" y="2059795"/>
            <a:chExt cx="1422720" cy="18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0D43742-8B32-5D40-8372-97639A5A74C1}"/>
                    </a:ext>
                  </a:extLst>
                </p14:cNvPr>
                <p14:cNvContentPartPr/>
                <p14:nvPr/>
              </p14:nvContentPartPr>
              <p14:xfrm>
                <a:off x="430560" y="2133235"/>
                <a:ext cx="133560" cy="108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0D43742-8B32-5D40-8372-97639A5A74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5080" y="2117755"/>
                  <a:ext cx="164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6C625F9-D1BA-3643-8E3B-FC793DABDB12}"/>
                    </a:ext>
                  </a:extLst>
                </p14:cNvPr>
                <p14:cNvContentPartPr/>
                <p14:nvPr/>
              </p14:nvContentPartPr>
              <p14:xfrm>
                <a:off x="617400" y="2124955"/>
                <a:ext cx="105120" cy="96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6C625F9-D1BA-3643-8E3B-FC793DABDB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1920" y="2109475"/>
                  <a:ext cx="135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ED06B9-20D5-074F-B55D-C5657A5F5437}"/>
                    </a:ext>
                  </a:extLst>
                </p14:cNvPr>
                <p14:cNvContentPartPr/>
                <p14:nvPr/>
              </p14:nvContentPartPr>
              <p14:xfrm>
                <a:off x="759240" y="2142235"/>
                <a:ext cx="14400" cy="59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ED06B9-20D5-074F-B55D-C5657A5F543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4138" y="2126848"/>
                  <a:ext cx="44254" cy="89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8425E4D-002C-0E4A-81AA-85DC296EE15B}"/>
                    </a:ext>
                  </a:extLst>
                </p14:cNvPr>
                <p14:cNvContentPartPr/>
                <p14:nvPr/>
              </p14:nvContentPartPr>
              <p14:xfrm>
                <a:off x="776160" y="2099395"/>
                <a:ext cx="28800" cy="23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8425E4D-002C-0E4A-81AA-85DC296EE15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0484" y="2083915"/>
                  <a:ext cx="59787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2300089-E36F-3F49-B32A-5AA50026CD49}"/>
                    </a:ext>
                  </a:extLst>
                </p14:cNvPr>
                <p14:cNvContentPartPr/>
                <p14:nvPr/>
              </p14:nvContentPartPr>
              <p14:xfrm>
                <a:off x="835560" y="2130355"/>
                <a:ext cx="45720" cy="11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2300089-E36F-3F49-B32A-5AA50026CD4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0080" y="2114875"/>
                  <a:ext cx="763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3E2D290-8AD5-614E-A497-FC0900765EE0}"/>
                    </a:ext>
                  </a:extLst>
                </p14:cNvPr>
                <p14:cNvContentPartPr/>
                <p14:nvPr/>
              </p14:nvContentPartPr>
              <p14:xfrm>
                <a:off x="852840" y="2068075"/>
                <a:ext cx="62640" cy="170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3E2D290-8AD5-614E-A497-FC0900765EE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7360" y="2052595"/>
                  <a:ext cx="93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54D47B1-D10E-784A-B113-07E92E1B2DF1}"/>
                    </a:ext>
                  </a:extLst>
                </p14:cNvPr>
                <p14:cNvContentPartPr/>
                <p14:nvPr/>
              </p14:nvContentPartPr>
              <p14:xfrm>
                <a:off x="991440" y="2068075"/>
                <a:ext cx="54360" cy="156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54D47B1-D10E-784A-B113-07E92E1B2DF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75857" y="2052595"/>
                  <a:ext cx="85164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ED52B12-DC91-C84F-AEE3-FF4C6131AFB0}"/>
                    </a:ext>
                  </a:extLst>
                </p14:cNvPr>
                <p14:cNvContentPartPr/>
                <p14:nvPr/>
              </p14:nvContentPartPr>
              <p14:xfrm>
                <a:off x="1093680" y="2096515"/>
                <a:ext cx="173160" cy="105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ED52B12-DC91-C84F-AEE3-FF4C6131AFB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78200" y="2081035"/>
                  <a:ext cx="203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D31DCB7-0E09-8349-AC59-C71BE8222821}"/>
                    </a:ext>
                  </a:extLst>
                </p14:cNvPr>
                <p14:cNvContentPartPr/>
                <p14:nvPr/>
              </p14:nvContentPartPr>
              <p14:xfrm>
                <a:off x="1303200" y="2119195"/>
                <a:ext cx="108000" cy="93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D31DCB7-0E09-8349-AC59-C71BE822282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87720" y="2103715"/>
                  <a:ext cx="138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60399D6-4AF1-5B4B-8241-EACDDEF7E63B}"/>
                    </a:ext>
                  </a:extLst>
                </p14:cNvPr>
                <p14:cNvContentPartPr/>
                <p14:nvPr/>
              </p14:nvContentPartPr>
              <p14:xfrm>
                <a:off x="1413720" y="2096515"/>
                <a:ext cx="96840" cy="9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60399D6-4AF1-5B4B-8241-EACDDEF7E63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98240" y="2080390"/>
                  <a:ext cx="127440" cy="40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E148DF1-F5E9-084D-93F4-E190708DADF7}"/>
                    </a:ext>
                  </a:extLst>
                </p14:cNvPr>
                <p14:cNvContentPartPr/>
                <p14:nvPr/>
              </p14:nvContentPartPr>
              <p14:xfrm>
                <a:off x="1461960" y="2076715"/>
                <a:ext cx="331920" cy="150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E148DF1-F5E9-084D-93F4-E190708DADF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46480" y="2061272"/>
                  <a:ext cx="362520" cy="181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67859A7-373D-8140-BC27-9C8B234A1C97}"/>
                    </a:ext>
                  </a:extLst>
                </p14:cNvPr>
                <p14:cNvContentPartPr/>
                <p14:nvPr/>
              </p14:nvContentPartPr>
              <p14:xfrm>
                <a:off x="1705680" y="2090755"/>
                <a:ext cx="59760" cy="130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67859A7-373D-8140-BC27-9C8B234A1C9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690200" y="2075275"/>
                  <a:ext cx="90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9E83DAF-13AD-B14F-BC07-FD4BF59FE2D5}"/>
                    </a:ext>
                  </a:extLst>
                </p14:cNvPr>
                <p14:cNvContentPartPr/>
                <p14:nvPr/>
              </p14:nvContentPartPr>
              <p14:xfrm>
                <a:off x="1813320" y="2059795"/>
                <a:ext cx="39960" cy="164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9E83DAF-13AD-B14F-BC07-FD4BF59FE2D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97840" y="2044349"/>
                  <a:ext cx="70560" cy="1950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EF81974-C0F2-DC4A-879B-4841BFF7ECA2}"/>
              </a:ext>
            </a:extLst>
          </p:cNvPr>
          <p:cNvGrpSpPr/>
          <p:nvPr/>
        </p:nvGrpSpPr>
        <p:grpSpPr>
          <a:xfrm>
            <a:off x="521280" y="2011840"/>
            <a:ext cx="682920" cy="190080"/>
            <a:chOff x="521280" y="2819035"/>
            <a:chExt cx="682920" cy="19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45F0E69-0350-6D45-B7A8-37D4700F9263}"/>
                    </a:ext>
                  </a:extLst>
                </p14:cNvPr>
                <p14:cNvContentPartPr/>
                <p14:nvPr/>
              </p14:nvContentPartPr>
              <p14:xfrm>
                <a:off x="521280" y="2895355"/>
                <a:ext cx="68400" cy="113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45F0E69-0350-6D45-B7A8-37D4700F926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5800" y="2879875"/>
                  <a:ext cx="99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99B3C79-714D-5047-BC48-ADD7F4BB05D1}"/>
                    </a:ext>
                  </a:extLst>
                </p14:cNvPr>
                <p14:cNvContentPartPr/>
                <p14:nvPr/>
              </p14:nvContentPartPr>
              <p14:xfrm>
                <a:off x="642960" y="2889955"/>
                <a:ext cx="91080" cy="102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99B3C79-714D-5047-BC48-ADD7F4BB05D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27419" y="2874529"/>
                  <a:ext cx="121801" cy="132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6517D5-F30A-034C-9D80-735A99C8E3C7}"/>
                    </a:ext>
                  </a:extLst>
                </p14:cNvPr>
                <p14:cNvContentPartPr/>
                <p14:nvPr/>
              </p14:nvContentPartPr>
              <p14:xfrm>
                <a:off x="798840" y="2881315"/>
                <a:ext cx="139320" cy="99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6517D5-F30A-034C-9D80-735A99C8E3C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3360" y="2865779"/>
                  <a:ext cx="169920" cy="130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26F3E42-460C-7E41-9DC3-6FCB1C362447}"/>
                    </a:ext>
                  </a:extLst>
                </p14:cNvPr>
                <p14:cNvContentPartPr/>
                <p14:nvPr/>
              </p14:nvContentPartPr>
              <p14:xfrm>
                <a:off x="963000" y="2892835"/>
                <a:ext cx="116640" cy="82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26F3E42-460C-7E41-9DC3-6FCB1C36244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47520" y="2877355"/>
                  <a:ext cx="147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F993A85-8468-5546-9AF4-C12993D04786}"/>
                    </a:ext>
                  </a:extLst>
                </p14:cNvPr>
                <p14:cNvContentPartPr/>
                <p14:nvPr/>
              </p14:nvContentPartPr>
              <p14:xfrm>
                <a:off x="1099080" y="2878435"/>
                <a:ext cx="91080" cy="9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F993A85-8468-5546-9AF4-C12993D0478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83600" y="2862310"/>
                  <a:ext cx="121680" cy="40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E3DF3D7-4B0C-C145-A031-49FF0BCF268C}"/>
                    </a:ext>
                  </a:extLst>
                </p14:cNvPr>
                <p14:cNvContentPartPr/>
                <p14:nvPr/>
              </p14:nvContentPartPr>
              <p14:xfrm>
                <a:off x="1138680" y="2819035"/>
                <a:ext cx="65520" cy="147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E3DF3D7-4B0C-C145-A031-49FF0BCF268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23200" y="2803593"/>
                  <a:ext cx="96120" cy="17812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0525F1-96AB-8046-9055-29941661D38A}"/>
              </a:ext>
            </a:extLst>
          </p:cNvPr>
          <p:cNvGrpSpPr/>
          <p:nvPr/>
        </p:nvGrpSpPr>
        <p:grpSpPr>
          <a:xfrm>
            <a:off x="1365480" y="2068360"/>
            <a:ext cx="238320" cy="11880"/>
            <a:chOff x="1365480" y="2875555"/>
            <a:chExt cx="238320" cy="1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2631DCA-23B1-4E4E-A5D1-07892A29306D}"/>
                    </a:ext>
                  </a:extLst>
                </p14:cNvPr>
                <p14:cNvContentPartPr/>
                <p14:nvPr/>
              </p14:nvContentPartPr>
              <p14:xfrm>
                <a:off x="1365480" y="2881315"/>
                <a:ext cx="74160" cy="6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2631DCA-23B1-4E4E-A5D1-07892A29306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49924" y="2864867"/>
                  <a:ext cx="104909" cy="38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F1554A7-6635-5844-B2D1-6EA8400E470B}"/>
                    </a:ext>
                  </a:extLst>
                </p14:cNvPr>
                <p14:cNvContentPartPr/>
                <p14:nvPr/>
              </p14:nvContentPartPr>
              <p14:xfrm>
                <a:off x="1498680" y="2875555"/>
                <a:ext cx="105120" cy="3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F1554A7-6635-5844-B2D1-6EA8400E470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83253" y="2860075"/>
                  <a:ext cx="135616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8BB70D7-EFD7-BC49-BCED-AA594317BC6C}"/>
              </a:ext>
            </a:extLst>
          </p:cNvPr>
          <p:cNvGrpSpPr/>
          <p:nvPr/>
        </p:nvGrpSpPr>
        <p:grpSpPr>
          <a:xfrm>
            <a:off x="1121760" y="2357440"/>
            <a:ext cx="82440" cy="414000"/>
            <a:chOff x="1121760" y="3164635"/>
            <a:chExt cx="82440" cy="41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65270CC-3F63-9949-A810-FC0B8ABA57D4}"/>
                    </a:ext>
                  </a:extLst>
                </p14:cNvPr>
                <p14:cNvContentPartPr/>
                <p14:nvPr/>
              </p14:nvContentPartPr>
              <p14:xfrm>
                <a:off x="1136160" y="3164635"/>
                <a:ext cx="28800" cy="414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65270CC-3F63-9949-A810-FC0B8ABA57D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20680" y="3149155"/>
                  <a:ext cx="5940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2DDEAD-8F86-664F-977A-4BD8FD67744E}"/>
                    </a:ext>
                  </a:extLst>
                </p14:cNvPr>
                <p14:cNvContentPartPr/>
                <p14:nvPr/>
              </p14:nvContentPartPr>
              <p14:xfrm>
                <a:off x="1121760" y="3515995"/>
                <a:ext cx="82440" cy="56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2DDEAD-8F86-664F-977A-4BD8FD67744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06280" y="3500515"/>
                  <a:ext cx="11304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87C6E04-23A5-0445-8D29-5574CD787333}"/>
              </a:ext>
            </a:extLst>
          </p:cNvPr>
          <p:cNvGrpSpPr/>
          <p:nvPr/>
        </p:nvGrpSpPr>
        <p:grpSpPr>
          <a:xfrm>
            <a:off x="427680" y="2875840"/>
            <a:ext cx="1550160" cy="292320"/>
            <a:chOff x="427680" y="3683035"/>
            <a:chExt cx="1550160" cy="29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27F856-0A7C-9944-BC72-EE9DDAC1CADB}"/>
                    </a:ext>
                  </a:extLst>
                </p14:cNvPr>
                <p14:cNvContentPartPr/>
                <p14:nvPr/>
              </p14:nvContentPartPr>
              <p14:xfrm>
                <a:off x="427680" y="3751075"/>
                <a:ext cx="119520" cy="133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27F856-0A7C-9944-BC72-EE9DDAC1CAD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12200" y="3735595"/>
                  <a:ext cx="150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09351AC-4F53-D14F-8CEB-6FCB8C077AC5}"/>
                    </a:ext>
                  </a:extLst>
                </p14:cNvPr>
                <p14:cNvContentPartPr/>
                <p14:nvPr/>
              </p14:nvContentPartPr>
              <p14:xfrm>
                <a:off x="586440" y="3805075"/>
                <a:ext cx="9000" cy="56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09351AC-4F53-D14F-8CEB-6FCB8C077AC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0960" y="3789692"/>
                  <a:ext cx="39600" cy="87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1251050-A73C-CB4C-B299-502AB634ACCE}"/>
                    </a:ext>
                  </a:extLst>
                </p14:cNvPr>
                <p14:cNvContentPartPr/>
                <p14:nvPr/>
              </p14:nvContentPartPr>
              <p14:xfrm>
                <a:off x="583560" y="3738475"/>
                <a:ext cx="9000" cy="27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1251050-A73C-CB4C-B299-502AB634ACC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8080" y="3722995"/>
                  <a:ext cx="39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8A17D02-558D-9448-AC4C-A8A0FA48D759}"/>
                    </a:ext>
                  </a:extLst>
                </p14:cNvPr>
                <p14:cNvContentPartPr/>
                <p14:nvPr/>
              </p14:nvContentPartPr>
              <p14:xfrm>
                <a:off x="659880" y="3760075"/>
                <a:ext cx="244080" cy="215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8A17D02-558D-9448-AC4C-A8A0FA48D75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44400" y="3744621"/>
                  <a:ext cx="274680" cy="2458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D73FD14-6C62-6743-B0E1-5B71C7E09AA6}"/>
                    </a:ext>
                  </a:extLst>
                </p14:cNvPr>
                <p14:cNvContentPartPr/>
                <p14:nvPr/>
              </p14:nvContentPartPr>
              <p14:xfrm>
                <a:off x="948960" y="3708595"/>
                <a:ext cx="150480" cy="159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D73FD14-6C62-6743-B0E1-5B71C7E09AA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33480" y="3693115"/>
                  <a:ext cx="181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3A8BB6C-70E1-A941-BBFF-7F7150A3E3BD}"/>
                    </a:ext>
                  </a:extLst>
                </p14:cNvPr>
                <p14:cNvContentPartPr/>
                <p14:nvPr/>
              </p14:nvContentPartPr>
              <p14:xfrm>
                <a:off x="1164240" y="3691675"/>
                <a:ext cx="54360" cy="162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3A8BB6C-70E1-A941-BBFF-7F7150A3E3B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48657" y="3676161"/>
                  <a:ext cx="85164" cy="1926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C880E6C-38D1-AA4D-ADC2-9E37885A9935}"/>
                    </a:ext>
                  </a:extLst>
                </p14:cNvPr>
                <p14:cNvContentPartPr/>
                <p14:nvPr/>
              </p14:nvContentPartPr>
              <p14:xfrm>
                <a:off x="1266480" y="3739915"/>
                <a:ext cx="147600" cy="105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C880E6C-38D1-AA4D-ADC2-9E37885A993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251000" y="3724488"/>
                  <a:ext cx="178200" cy="13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B2412E1-59D3-D14C-B859-AA8DC9A6EE55}"/>
                    </a:ext>
                  </a:extLst>
                </p14:cNvPr>
                <p14:cNvContentPartPr/>
                <p14:nvPr/>
              </p14:nvContentPartPr>
              <p14:xfrm>
                <a:off x="1447560" y="3751435"/>
                <a:ext cx="105120" cy="87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B2412E1-59D3-D14C-B859-AA8DC9A6EE5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432080" y="3735955"/>
                  <a:ext cx="135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5D74B6B-A465-B34A-AA4E-253CA09A56E3}"/>
                    </a:ext>
                  </a:extLst>
                </p14:cNvPr>
                <p14:cNvContentPartPr/>
                <p14:nvPr/>
              </p14:nvContentPartPr>
              <p14:xfrm>
                <a:off x="1546920" y="3739915"/>
                <a:ext cx="77040" cy="11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5D74B6B-A465-B34A-AA4E-253CA09A56E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531440" y="3724904"/>
                  <a:ext cx="107640" cy="411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D42934B-22E8-7047-AFC5-8DE0286095E8}"/>
                    </a:ext>
                  </a:extLst>
                </p14:cNvPr>
                <p14:cNvContentPartPr/>
                <p14:nvPr/>
              </p14:nvContentPartPr>
              <p14:xfrm>
                <a:off x="1589400" y="3708595"/>
                <a:ext cx="295200" cy="139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D42934B-22E8-7047-AFC5-8DE0286095E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573920" y="3693075"/>
                  <a:ext cx="325800" cy="169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CF990B5-9616-6D46-96C7-29E90EA479AE}"/>
                    </a:ext>
                  </a:extLst>
                </p14:cNvPr>
                <p14:cNvContentPartPr/>
                <p14:nvPr/>
              </p14:nvContentPartPr>
              <p14:xfrm>
                <a:off x="1813320" y="3745675"/>
                <a:ext cx="54360" cy="119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CF990B5-9616-6D46-96C7-29E90EA479A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797840" y="3730195"/>
                  <a:ext cx="84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1A90F3E-E1DC-444E-8D21-D40A489F90BD}"/>
                    </a:ext>
                  </a:extLst>
                </p14:cNvPr>
                <p14:cNvContentPartPr/>
                <p14:nvPr/>
              </p14:nvContentPartPr>
              <p14:xfrm>
                <a:off x="1920960" y="3683035"/>
                <a:ext cx="56880" cy="195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1A90F3E-E1DC-444E-8D21-D40A489F90B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905577" y="3667555"/>
                  <a:ext cx="87288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5B2BBA8-1A9F-7447-9563-2CC19625E2A6}"/>
              </a:ext>
            </a:extLst>
          </p:cNvPr>
          <p:cNvGrpSpPr/>
          <p:nvPr/>
        </p:nvGrpSpPr>
        <p:grpSpPr>
          <a:xfrm>
            <a:off x="7244756" y="1233846"/>
            <a:ext cx="1207080" cy="716760"/>
            <a:chOff x="7244756" y="2041041"/>
            <a:chExt cx="1207080" cy="71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CD38E05-A425-474E-B799-979AD545725E}"/>
                    </a:ext>
                  </a:extLst>
                </p14:cNvPr>
                <p14:cNvContentPartPr/>
                <p14:nvPr/>
              </p14:nvContentPartPr>
              <p14:xfrm>
                <a:off x="7244756" y="2110161"/>
                <a:ext cx="175680" cy="135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CD38E05-A425-474E-B799-979AD545725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229276" y="2094722"/>
                  <a:ext cx="206280" cy="1655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6BF48C8-A293-E84F-A39A-F5ED8DF557EF}"/>
                    </a:ext>
                  </a:extLst>
                </p14:cNvPr>
                <p14:cNvContentPartPr/>
                <p14:nvPr/>
              </p14:nvContentPartPr>
              <p14:xfrm>
                <a:off x="7451396" y="2124561"/>
                <a:ext cx="96480" cy="1004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6BF48C8-A293-E84F-A39A-F5ED8DF557E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35916" y="2109081"/>
                  <a:ext cx="127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A87BDA4-5EE3-8646-A523-3E527E48D388}"/>
                    </a:ext>
                  </a:extLst>
                </p14:cNvPr>
                <p14:cNvContentPartPr/>
                <p14:nvPr/>
              </p14:nvContentPartPr>
              <p14:xfrm>
                <a:off x="7578836" y="2145441"/>
                <a:ext cx="15120" cy="525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A87BDA4-5EE3-8646-A523-3E527E48D38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562978" y="2129961"/>
                  <a:ext cx="46466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47B4292-1582-E847-82DB-1CB4355BEFBB}"/>
                    </a:ext>
                  </a:extLst>
                </p14:cNvPr>
                <p14:cNvContentPartPr/>
                <p14:nvPr/>
              </p14:nvContentPartPr>
              <p14:xfrm>
                <a:off x="7574516" y="2075601"/>
                <a:ext cx="19080" cy="28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47B4292-1582-E847-82DB-1CB4355BEFB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559036" y="2060121"/>
                  <a:ext cx="49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914D059-FFA0-4A4C-AC28-A08F166F207D}"/>
                    </a:ext>
                  </a:extLst>
                </p14:cNvPr>
                <p14:cNvContentPartPr/>
                <p14:nvPr/>
              </p14:nvContentPartPr>
              <p14:xfrm>
                <a:off x="7610156" y="2131041"/>
                <a:ext cx="71280" cy="25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914D059-FFA0-4A4C-AC28-A08F166F207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594676" y="2115561"/>
                  <a:ext cx="1018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C13F36C-5632-C540-B78A-0C845F0382FF}"/>
                    </a:ext>
                  </a:extLst>
                </p14:cNvPr>
                <p14:cNvContentPartPr/>
                <p14:nvPr/>
              </p14:nvContentPartPr>
              <p14:xfrm>
                <a:off x="7641476" y="2086041"/>
                <a:ext cx="52560" cy="143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C13F36C-5632-C540-B78A-0C845F0382F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625996" y="2070561"/>
                  <a:ext cx="83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E535081-74BC-C646-97FD-7D7357260DE8}"/>
                    </a:ext>
                  </a:extLst>
                </p14:cNvPr>
                <p14:cNvContentPartPr/>
                <p14:nvPr/>
              </p14:nvContentPartPr>
              <p14:xfrm>
                <a:off x="7739396" y="2055801"/>
                <a:ext cx="63000" cy="1569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E535081-74BC-C646-97FD-7D7357260DE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723916" y="2040285"/>
                  <a:ext cx="93600" cy="1876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C16BB64-D9F6-D840-BB72-F05148A6B250}"/>
                    </a:ext>
                  </a:extLst>
                </p14:cNvPr>
                <p14:cNvContentPartPr/>
                <p14:nvPr/>
              </p14:nvContentPartPr>
              <p14:xfrm>
                <a:off x="7822916" y="2095401"/>
                <a:ext cx="142200" cy="102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C16BB64-D9F6-D840-BB72-F05148A6B25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807436" y="2079921"/>
                  <a:ext cx="172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B4DCC94-3AA6-964F-A1D3-2E43B86185E0}"/>
                    </a:ext>
                  </a:extLst>
                </p14:cNvPr>
                <p14:cNvContentPartPr/>
                <p14:nvPr/>
              </p14:nvContentPartPr>
              <p14:xfrm>
                <a:off x="7994276" y="2105841"/>
                <a:ext cx="83880" cy="860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B4DCC94-3AA6-964F-A1D3-2E43B86185E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978796" y="2090296"/>
                  <a:ext cx="114480" cy="116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6EA508A-14DF-8647-80F8-69A6ECFBB565}"/>
                    </a:ext>
                  </a:extLst>
                </p14:cNvPr>
                <p14:cNvContentPartPr/>
                <p14:nvPr/>
              </p14:nvContentPartPr>
              <p14:xfrm>
                <a:off x="8088236" y="2095401"/>
                <a:ext cx="69120" cy="12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6EA508A-14DF-8647-80F8-69A6ECFBB56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072836" y="2079921"/>
                  <a:ext cx="99561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21192F9-31A3-2A4F-9987-79C4C4C27EF8}"/>
                    </a:ext>
                  </a:extLst>
                </p14:cNvPr>
                <p14:cNvContentPartPr/>
                <p14:nvPr/>
              </p14:nvContentPartPr>
              <p14:xfrm>
                <a:off x="8111276" y="2076681"/>
                <a:ext cx="192240" cy="127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21192F9-31A3-2A4F-9987-79C4C4C27EF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095796" y="2061157"/>
                  <a:ext cx="222840" cy="158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AFD570A-F3EF-C343-A53E-663122F3950B}"/>
                    </a:ext>
                  </a:extLst>
                </p14:cNvPr>
                <p14:cNvContentPartPr/>
                <p14:nvPr/>
              </p14:nvContentPartPr>
              <p14:xfrm>
                <a:off x="8271836" y="2099721"/>
                <a:ext cx="92160" cy="86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AFD570A-F3EF-C343-A53E-663122F3950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256356" y="2084305"/>
                  <a:ext cx="122760" cy="1172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A36FC7A-9554-3B42-90AD-AEEE1954F4B2}"/>
                    </a:ext>
                  </a:extLst>
                </p14:cNvPr>
                <p14:cNvContentPartPr/>
                <p14:nvPr/>
              </p14:nvContentPartPr>
              <p14:xfrm>
                <a:off x="8309276" y="2103681"/>
                <a:ext cx="39960" cy="100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A36FC7A-9554-3B42-90AD-AEEE1954F4B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93796" y="2088201"/>
                  <a:ext cx="70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F848362-EBAB-E940-9C48-E4DA4BB8085F}"/>
                    </a:ext>
                  </a:extLst>
                </p14:cNvPr>
                <p14:cNvContentPartPr/>
                <p14:nvPr/>
              </p14:nvContentPartPr>
              <p14:xfrm>
                <a:off x="8409716" y="2041041"/>
                <a:ext cx="42120" cy="165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F848362-EBAB-E940-9C48-E4DA4BB8085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394236" y="2025561"/>
                  <a:ext cx="72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FD6F0F2-38BA-B942-9EE1-DD6B0988141C}"/>
                    </a:ext>
                  </a:extLst>
                </p14:cNvPr>
                <p14:cNvContentPartPr/>
                <p14:nvPr/>
              </p14:nvContentPartPr>
              <p14:xfrm>
                <a:off x="7841996" y="2266761"/>
                <a:ext cx="16920" cy="4910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FD6F0F2-38BA-B942-9EE1-DD6B0988141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826516" y="2251281"/>
                  <a:ext cx="47520" cy="52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B9A55046-8B3B-BD40-BB96-948EB3778078}"/>
                  </a:ext>
                </a:extLst>
              </p14:cNvPr>
              <p14:cNvContentPartPr/>
              <p14:nvPr/>
            </p14:nvContentPartPr>
            <p14:xfrm>
              <a:off x="7817343" y="1884445"/>
              <a:ext cx="102960" cy="716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B9A55046-8B3B-BD40-BB96-948EB3778078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801863" y="1868965"/>
                <a:ext cx="13356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4F5F2A8-0205-6C41-A6C4-CC0F4A5FB9C2}"/>
              </a:ext>
            </a:extLst>
          </p:cNvPr>
          <p:cNvGrpSpPr/>
          <p:nvPr/>
        </p:nvGrpSpPr>
        <p:grpSpPr>
          <a:xfrm>
            <a:off x="7329903" y="2070565"/>
            <a:ext cx="799920" cy="140760"/>
            <a:chOff x="7329903" y="2877760"/>
            <a:chExt cx="799920" cy="14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BCA5003-9E3C-C74D-8280-6C96EB79C8D0}"/>
                    </a:ext>
                  </a:extLst>
                </p14:cNvPr>
                <p14:cNvContentPartPr/>
                <p14:nvPr/>
              </p14:nvContentPartPr>
              <p14:xfrm>
                <a:off x="7329903" y="2934640"/>
                <a:ext cx="61200" cy="83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BCA5003-9E3C-C74D-8280-6C96EB79C8D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14423" y="2919160"/>
                  <a:ext cx="918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FC8475F-7BB3-8040-A907-2CA61E3D6B9D}"/>
                    </a:ext>
                  </a:extLst>
                </p14:cNvPr>
                <p14:cNvContentPartPr/>
                <p14:nvPr/>
              </p14:nvContentPartPr>
              <p14:xfrm>
                <a:off x="7418103" y="2936440"/>
                <a:ext cx="60840" cy="694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FC8475F-7BB3-8040-A907-2CA61E3D6B9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402623" y="2920960"/>
                  <a:ext cx="91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5528A79-7A42-224A-89BE-D9436E7EF050}"/>
                    </a:ext>
                  </a:extLst>
                </p14:cNvPr>
                <p14:cNvContentPartPr/>
                <p14:nvPr/>
              </p14:nvContentPartPr>
              <p14:xfrm>
                <a:off x="7522503" y="2926000"/>
                <a:ext cx="98640" cy="795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5528A79-7A42-224A-89BE-D9436E7EF05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507023" y="2910590"/>
                  <a:ext cx="12924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B6300C4-BCAC-9F44-A3F9-AF489C062CF3}"/>
                    </a:ext>
                  </a:extLst>
                </p14:cNvPr>
                <p14:cNvContentPartPr/>
                <p14:nvPr/>
              </p14:nvContentPartPr>
              <p14:xfrm>
                <a:off x="7652103" y="2921680"/>
                <a:ext cx="92520" cy="648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B6300C4-BCAC-9F44-A3F9-AF489C062CF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636563" y="2906200"/>
                  <a:ext cx="123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9A2F186-C367-FA49-90E0-80530102453B}"/>
                    </a:ext>
                  </a:extLst>
                </p14:cNvPr>
                <p14:cNvContentPartPr/>
                <p14:nvPr/>
              </p14:nvContentPartPr>
              <p14:xfrm>
                <a:off x="7756863" y="2917720"/>
                <a:ext cx="63000" cy="64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9A2F186-C367-FA49-90E0-80530102453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741471" y="2903055"/>
                  <a:ext cx="93426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C49B841-6407-F244-ACAD-16742914F451}"/>
                    </a:ext>
                  </a:extLst>
                </p14:cNvPr>
                <p14:cNvContentPartPr/>
                <p14:nvPr/>
              </p14:nvContentPartPr>
              <p14:xfrm>
                <a:off x="7783863" y="2877760"/>
                <a:ext cx="59040" cy="1177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C49B841-6407-F244-ACAD-16742914F45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68383" y="2862233"/>
                  <a:ext cx="89640" cy="148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D985429-CB8C-AB4D-BEBE-850AFAADC460}"/>
                    </a:ext>
                  </a:extLst>
                </p14:cNvPr>
                <p14:cNvContentPartPr/>
                <p14:nvPr/>
              </p14:nvContentPartPr>
              <p14:xfrm>
                <a:off x="7930383" y="2926000"/>
                <a:ext cx="69480" cy="6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D985429-CB8C-AB4D-BEBE-850AFAADC46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14903" y="2911335"/>
                  <a:ext cx="100080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48CBBD6-8B4B-1443-9B1F-CA771E47B979}"/>
                    </a:ext>
                  </a:extLst>
                </p14:cNvPr>
                <p14:cNvContentPartPr/>
                <p14:nvPr/>
              </p14:nvContentPartPr>
              <p14:xfrm>
                <a:off x="7959903" y="2896480"/>
                <a:ext cx="23400" cy="1029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48CBBD6-8B4B-1443-9B1F-CA771E47B97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44423" y="2881000"/>
                  <a:ext cx="54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FEB79D1-8855-F345-8AA4-3D753E8ED384}"/>
                    </a:ext>
                  </a:extLst>
                </p14:cNvPr>
                <p14:cNvContentPartPr/>
                <p14:nvPr/>
              </p14:nvContentPartPr>
              <p14:xfrm>
                <a:off x="8045583" y="2915560"/>
                <a:ext cx="84240" cy="12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FEB79D1-8855-F345-8AA4-3D753E8ED38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30037" y="2900080"/>
                  <a:ext cx="114971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BCF4C61-B456-254F-8372-ABCF0496D26D}"/>
                    </a:ext>
                  </a:extLst>
                </p14:cNvPr>
                <p14:cNvContentPartPr/>
                <p14:nvPr/>
              </p14:nvContentPartPr>
              <p14:xfrm>
                <a:off x="8093823" y="2882080"/>
                <a:ext cx="19080" cy="111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BCF4C61-B456-254F-8372-ABCF0496D26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078630" y="2866550"/>
                  <a:ext cx="49113" cy="14193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E8DCD1A-05E0-A04C-93FC-441180DB4C60}"/>
              </a:ext>
            </a:extLst>
          </p:cNvPr>
          <p:cNvGrpSpPr/>
          <p:nvPr/>
        </p:nvGrpSpPr>
        <p:grpSpPr>
          <a:xfrm>
            <a:off x="7342503" y="2303125"/>
            <a:ext cx="1283400" cy="764280"/>
            <a:chOff x="7342503" y="3110320"/>
            <a:chExt cx="1283400" cy="76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B7B831D-357B-174E-A1DD-3E77118D8302}"/>
                    </a:ext>
                  </a:extLst>
                </p14:cNvPr>
                <p14:cNvContentPartPr/>
                <p14:nvPr/>
              </p14:nvContentPartPr>
              <p14:xfrm>
                <a:off x="7867743" y="3110320"/>
                <a:ext cx="25560" cy="4903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B7B831D-357B-174E-A1DD-3E77118D830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52263" y="3094840"/>
                  <a:ext cx="561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7DE2F8F-F776-344B-9585-82BBB13CB4BF}"/>
                    </a:ext>
                  </a:extLst>
                </p14:cNvPr>
                <p14:cNvContentPartPr/>
                <p14:nvPr/>
              </p14:nvContentPartPr>
              <p14:xfrm>
                <a:off x="7869903" y="3553840"/>
                <a:ext cx="63000" cy="421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7DE2F8F-F776-344B-9585-82BBB13CB4B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854511" y="3538360"/>
                  <a:ext cx="93426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2CC19C6-A2A7-994E-A473-98849B0CC886}"/>
                    </a:ext>
                  </a:extLst>
                </p14:cNvPr>
                <p14:cNvContentPartPr/>
                <p14:nvPr/>
              </p14:nvContentPartPr>
              <p14:xfrm>
                <a:off x="7342503" y="3679840"/>
                <a:ext cx="84240" cy="964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2CC19C6-A2A7-994E-A473-98849B0CC88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327023" y="3664360"/>
                  <a:ext cx="114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0EDCF1E-76D4-824E-B281-6B940CFC72CF}"/>
                    </a:ext>
                  </a:extLst>
                </p14:cNvPr>
                <p14:cNvContentPartPr/>
                <p14:nvPr/>
              </p14:nvContentPartPr>
              <p14:xfrm>
                <a:off x="7445103" y="3725560"/>
                <a:ext cx="6480" cy="44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0EDCF1E-76D4-824E-B281-6B940CFC72C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429623" y="3710080"/>
                  <a:ext cx="37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A63A756-8AA3-2B42-A532-22B816E40010}"/>
                    </a:ext>
                  </a:extLst>
                </p14:cNvPr>
                <p14:cNvContentPartPr/>
                <p14:nvPr/>
              </p14:nvContentPartPr>
              <p14:xfrm>
                <a:off x="7451223" y="3671200"/>
                <a:ext cx="8640" cy="234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A63A756-8AA3-2B42-A532-22B816E4001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436362" y="3655720"/>
                  <a:ext cx="38016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47FBF9A-3D58-824F-8116-4489C7E2B0CA}"/>
                    </a:ext>
                  </a:extLst>
                </p14:cNvPr>
                <p14:cNvContentPartPr/>
                <p14:nvPr/>
              </p14:nvContentPartPr>
              <p14:xfrm>
                <a:off x="7501263" y="3694240"/>
                <a:ext cx="203400" cy="180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47FBF9A-3D58-824F-8116-4489C7E2B0C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485783" y="3678760"/>
                  <a:ext cx="234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6FF463C-4CCD-AA42-8C56-05A2C9ED53DC}"/>
                    </a:ext>
                  </a:extLst>
                </p14:cNvPr>
                <p14:cNvContentPartPr/>
                <p14:nvPr/>
              </p14:nvContentPartPr>
              <p14:xfrm>
                <a:off x="7735983" y="3710800"/>
                <a:ext cx="61200" cy="612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6FF463C-4CCD-AA42-8C56-05A2C9ED53D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20503" y="3695228"/>
                  <a:ext cx="91800" cy="91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E7132BF-97E5-724B-B6B5-CD91BB91C108}"/>
                    </a:ext>
                  </a:extLst>
                </p14:cNvPr>
                <p14:cNvContentPartPr/>
                <p14:nvPr/>
              </p14:nvContentPartPr>
              <p14:xfrm>
                <a:off x="7821663" y="3641680"/>
                <a:ext cx="31680" cy="1321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E7132BF-97E5-724B-B6B5-CD91BB91C10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806183" y="3626200"/>
                  <a:ext cx="62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EFE65AA-63D4-5B4F-B663-0464347FEFDF}"/>
                    </a:ext>
                  </a:extLst>
                </p14:cNvPr>
                <p14:cNvContentPartPr/>
                <p14:nvPr/>
              </p14:nvContentPartPr>
              <p14:xfrm>
                <a:off x="7919943" y="3643840"/>
                <a:ext cx="54720" cy="1447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EFE65AA-63D4-5B4F-B663-0464347FEFD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904463" y="3628360"/>
                  <a:ext cx="85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E324F57-214D-0A4D-8B6F-6F1C8B1D00CF}"/>
                    </a:ext>
                  </a:extLst>
                </p14:cNvPr>
                <p14:cNvContentPartPr/>
                <p14:nvPr/>
              </p14:nvContentPartPr>
              <p14:xfrm>
                <a:off x="8024703" y="3689920"/>
                <a:ext cx="134280" cy="86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E324F57-214D-0A4D-8B6F-6F1C8B1D00C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009223" y="3674440"/>
                  <a:ext cx="164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F9D2958-BB03-8248-AE35-633CC1A47CCE}"/>
                    </a:ext>
                  </a:extLst>
                </p14:cNvPr>
                <p14:cNvContentPartPr/>
                <p14:nvPr/>
              </p14:nvContentPartPr>
              <p14:xfrm>
                <a:off x="8177343" y="3708640"/>
                <a:ext cx="75600" cy="59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F9D2958-BB03-8248-AE35-633CC1A47CC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161863" y="3693160"/>
                  <a:ext cx="106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B9C8705-1F96-614E-B807-F44463413D13}"/>
                    </a:ext>
                  </a:extLst>
                </p14:cNvPr>
                <p14:cNvContentPartPr/>
                <p14:nvPr/>
              </p14:nvContentPartPr>
              <p14:xfrm>
                <a:off x="8259063" y="3694240"/>
                <a:ext cx="65160" cy="108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B9C8705-1F96-614E-B807-F44463413D1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243583" y="3678760"/>
                  <a:ext cx="95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A1FA05B-0E23-AE40-AB51-19A3DE9DC68A}"/>
                    </a:ext>
                  </a:extLst>
                </p14:cNvPr>
                <p14:cNvContentPartPr/>
                <p14:nvPr/>
              </p14:nvContentPartPr>
              <p14:xfrm>
                <a:off x="8290383" y="3658600"/>
                <a:ext cx="15120" cy="1238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A1FA05B-0E23-AE40-AB51-19A3DE9DC68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274903" y="3643120"/>
                  <a:ext cx="45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E215A26-0D34-6F4E-B9B4-FE2164F6131C}"/>
                    </a:ext>
                  </a:extLst>
                </p14:cNvPr>
                <p14:cNvContentPartPr/>
                <p14:nvPr/>
              </p14:nvContentPartPr>
              <p14:xfrm>
                <a:off x="8338623" y="3696040"/>
                <a:ext cx="180360" cy="903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E215A26-0D34-6F4E-B9B4-FE2164F6131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323143" y="3680560"/>
                  <a:ext cx="210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97E17F8-6BDD-AA49-AC03-A31B0B970CF1}"/>
                    </a:ext>
                  </a:extLst>
                </p14:cNvPr>
                <p14:cNvContentPartPr/>
                <p14:nvPr/>
              </p14:nvContentPartPr>
              <p14:xfrm>
                <a:off x="8471103" y="3702520"/>
                <a:ext cx="37440" cy="882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97E17F8-6BDD-AA49-AC03-A31B0B970CF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455623" y="3687103"/>
                  <a:ext cx="68040" cy="11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CB0BF30-5B99-D54B-A749-7BCFC5B0B1AE}"/>
                    </a:ext>
                  </a:extLst>
                </p14:cNvPr>
                <p14:cNvContentPartPr/>
                <p14:nvPr/>
              </p14:nvContentPartPr>
              <p14:xfrm>
                <a:off x="8577303" y="3633400"/>
                <a:ext cx="48600" cy="176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CB0BF30-5B99-D54B-A749-7BCFC5B0B1A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61823" y="3617920"/>
                  <a:ext cx="7920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A479927-DDB5-0641-AF81-9CBD001419A5}"/>
              </a:ext>
            </a:extLst>
          </p:cNvPr>
          <p:cNvGrpSpPr/>
          <p:nvPr/>
        </p:nvGrpSpPr>
        <p:grpSpPr>
          <a:xfrm>
            <a:off x="1777960" y="2123965"/>
            <a:ext cx="1692477" cy="1340270"/>
            <a:chOff x="1777960" y="2931160"/>
            <a:chExt cx="1692477" cy="134027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BA5B283-A754-6D43-9A30-588E492298DB}"/>
                    </a:ext>
                  </a:extLst>
                </p14:cNvPr>
                <p14:cNvContentPartPr/>
                <p14:nvPr/>
              </p14:nvContentPartPr>
              <p14:xfrm>
                <a:off x="1777960" y="2931160"/>
                <a:ext cx="599760" cy="934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BA5B283-A754-6D43-9A30-588E492298D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762480" y="2915680"/>
                  <a:ext cx="630360" cy="9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D588608-E1D9-094E-B612-84AC05D6DCE5}"/>
                    </a:ext>
                  </a:extLst>
                </p14:cNvPr>
                <p14:cNvContentPartPr/>
                <p14:nvPr/>
              </p14:nvContentPartPr>
              <p14:xfrm>
                <a:off x="2311120" y="3743680"/>
                <a:ext cx="96840" cy="117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D588608-E1D9-094E-B612-84AC05D6DCE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295640" y="3728152"/>
                  <a:ext cx="127440" cy="148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D3D4E8C-19F1-6844-8C02-75723A886227}"/>
                    </a:ext>
                  </a:extLst>
                </p14:cNvPr>
                <p14:cNvContentPartPr/>
                <p14:nvPr/>
              </p14:nvContentPartPr>
              <p14:xfrm>
                <a:off x="2339317" y="3940950"/>
                <a:ext cx="9720" cy="5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D3D4E8C-19F1-6844-8C02-75723A88622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323837" y="3925470"/>
                  <a:ext cx="40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99DED4D-731C-6E40-8B64-9C1E1C73A575}"/>
                    </a:ext>
                  </a:extLst>
                </p14:cNvPr>
                <p14:cNvContentPartPr/>
                <p14:nvPr/>
              </p14:nvContentPartPr>
              <p14:xfrm>
                <a:off x="2402317" y="3915030"/>
                <a:ext cx="42480" cy="145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99DED4D-731C-6E40-8B64-9C1E1C73A57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386837" y="3899550"/>
                  <a:ext cx="73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2F74A0-E58C-FA43-B48F-16C3860A6E9F}"/>
                    </a:ext>
                  </a:extLst>
                </p14:cNvPr>
                <p14:cNvContentPartPr/>
                <p14:nvPr/>
              </p14:nvContentPartPr>
              <p14:xfrm>
                <a:off x="2329957" y="3980550"/>
                <a:ext cx="16920" cy="61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2F74A0-E58C-FA43-B48F-16C3860A6E9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314477" y="3965070"/>
                  <a:ext cx="475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C2B6DC3-69DA-9349-BD1F-65AC89359DAB}"/>
                    </a:ext>
                  </a:extLst>
                </p14:cNvPr>
                <p14:cNvContentPartPr/>
                <p14:nvPr/>
              </p14:nvContentPartPr>
              <p14:xfrm>
                <a:off x="2369557" y="3980550"/>
                <a:ext cx="75240" cy="2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C2B6DC3-69DA-9349-BD1F-65AC89359DA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354077" y="3962859"/>
                  <a:ext cx="105840" cy="37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D043892-077D-0541-B258-13A5A98DC3F8}"/>
                    </a:ext>
                  </a:extLst>
                </p14:cNvPr>
                <p14:cNvContentPartPr/>
                <p14:nvPr/>
              </p14:nvContentPartPr>
              <p14:xfrm>
                <a:off x="2528677" y="3954990"/>
                <a:ext cx="35640" cy="79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D043892-077D-0541-B258-13A5A98DC3F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513197" y="3939579"/>
                  <a:ext cx="66240" cy="1103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3404AA-D561-2247-BC65-D2EDB46C1E63}"/>
                    </a:ext>
                  </a:extLst>
                </p14:cNvPr>
                <p14:cNvContentPartPr/>
                <p14:nvPr/>
              </p14:nvContentPartPr>
              <p14:xfrm>
                <a:off x="2587357" y="3962190"/>
                <a:ext cx="63720" cy="58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E3404AA-D561-2247-BC65-D2EDB46C1E6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571789" y="3946710"/>
                  <a:ext cx="94494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DDCE51-E3E4-7842-B0CC-4293781A7FD6}"/>
                    </a:ext>
                  </a:extLst>
                </p14:cNvPr>
                <p14:cNvContentPartPr/>
                <p14:nvPr/>
              </p14:nvContentPartPr>
              <p14:xfrm>
                <a:off x="2688157" y="3938430"/>
                <a:ext cx="89280" cy="79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DDCE51-E3E4-7842-B0CC-4293781A7FD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672677" y="3922950"/>
                  <a:ext cx="119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B97DB99-73CC-6648-85C4-818E10F932AC}"/>
                    </a:ext>
                  </a:extLst>
                </p14:cNvPr>
                <p14:cNvContentPartPr/>
                <p14:nvPr/>
              </p14:nvContentPartPr>
              <p14:xfrm>
                <a:off x="2791117" y="3943110"/>
                <a:ext cx="79920" cy="63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B97DB99-73CC-6648-85C4-818E10F932A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775637" y="3927542"/>
                  <a:ext cx="110520" cy="94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045122-2753-B54D-B379-D4505E0ED668}"/>
                    </a:ext>
                  </a:extLst>
                </p14:cNvPr>
                <p14:cNvContentPartPr/>
                <p14:nvPr/>
              </p14:nvContentPartPr>
              <p14:xfrm>
                <a:off x="2884717" y="3922230"/>
                <a:ext cx="84600" cy="2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045122-2753-B54D-B379-D4505E0ED66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869237" y="3906750"/>
                  <a:ext cx="115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2A1FEF5-E410-644A-804F-7B244C9992F2}"/>
                    </a:ext>
                  </a:extLst>
                </p14:cNvPr>
                <p14:cNvContentPartPr/>
                <p14:nvPr/>
              </p14:nvContentPartPr>
              <p14:xfrm>
                <a:off x="2912797" y="3900990"/>
                <a:ext cx="47160" cy="105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2A1FEF5-E410-644A-804F-7B244C9992F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897317" y="3885457"/>
                  <a:ext cx="77760" cy="1365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FF8235E-9F71-AC4F-95A7-3EF6D50EA9A9}"/>
                    </a:ext>
                  </a:extLst>
                </p14:cNvPr>
                <p14:cNvContentPartPr/>
                <p14:nvPr/>
              </p14:nvContentPartPr>
              <p14:xfrm>
                <a:off x="3027637" y="3910350"/>
                <a:ext cx="73080" cy="61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FF8235E-9F71-AC4F-95A7-3EF6D50EA9A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012157" y="3894870"/>
                  <a:ext cx="103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34258E6-EA13-3343-BDAB-7A077863947C}"/>
                    </a:ext>
                  </a:extLst>
                </p14:cNvPr>
                <p14:cNvContentPartPr/>
                <p14:nvPr/>
              </p14:nvContentPartPr>
              <p14:xfrm>
                <a:off x="3149317" y="3903510"/>
                <a:ext cx="51840" cy="79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34258E6-EA13-3343-BDAB-7A077863947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133837" y="3888030"/>
                  <a:ext cx="82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D2C060E-C55F-034B-9A3A-40AA433A717A}"/>
                    </a:ext>
                  </a:extLst>
                </p14:cNvPr>
                <p14:cNvContentPartPr/>
                <p14:nvPr/>
              </p14:nvContentPartPr>
              <p14:xfrm>
                <a:off x="3278197" y="3908190"/>
                <a:ext cx="2880" cy="9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D2C060E-C55F-034B-9A3A-40AA433A717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262717" y="3892710"/>
                  <a:ext cx="33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7FE357C-907D-E247-8B7A-EFFE71658294}"/>
                    </a:ext>
                  </a:extLst>
                </p14:cNvPr>
                <p14:cNvContentPartPr/>
                <p14:nvPr/>
              </p14:nvContentPartPr>
              <p14:xfrm>
                <a:off x="3275677" y="3950310"/>
                <a:ext cx="2880" cy="5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7FE357C-907D-E247-8B7A-EFFE7165829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257986" y="3934830"/>
                  <a:ext cx="37851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52934DD-49E8-9A4F-B1B8-3F0BD3A5AB94}"/>
                    </a:ext>
                  </a:extLst>
                </p14:cNvPr>
                <p14:cNvContentPartPr/>
                <p14:nvPr/>
              </p14:nvContentPartPr>
              <p14:xfrm>
                <a:off x="2430397" y="4174950"/>
                <a:ext cx="119880" cy="72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52934DD-49E8-9A4F-B1B8-3F0BD3A5AB9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414917" y="4159470"/>
                  <a:ext cx="1504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0607DFE-FE0A-EA4A-8D6B-9E4CBBDCD456}"/>
                    </a:ext>
                  </a:extLst>
                </p14:cNvPr>
                <p14:cNvContentPartPr/>
                <p14:nvPr/>
              </p14:nvContentPartPr>
              <p14:xfrm>
                <a:off x="2587357" y="4163430"/>
                <a:ext cx="96480" cy="799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0607DFE-FE0A-EA4A-8D6B-9E4CBBDCD45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571819" y="4147950"/>
                  <a:ext cx="127195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DC23E1D-A52A-194E-BA07-9B8398367E59}"/>
                    </a:ext>
                  </a:extLst>
                </p14:cNvPr>
                <p14:cNvContentPartPr/>
                <p14:nvPr/>
              </p14:nvContentPartPr>
              <p14:xfrm>
                <a:off x="2709037" y="4179630"/>
                <a:ext cx="16920" cy="49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DC23E1D-A52A-194E-BA07-9B8398367E5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693220" y="4164037"/>
                  <a:ext cx="48185" cy="80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824112F-47EA-CC47-A21C-F33BC3E09B1F}"/>
                    </a:ext>
                  </a:extLst>
                </p14:cNvPr>
                <p14:cNvContentPartPr/>
                <p14:nvPr/>
              </p14:nvContentPartPr>
              <p14:xfrm>
                <a:off x="2702197" y="4125990"/>
                <a:ext cx="19080" cy="216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824112F-47EA-CC47-A21C-F33BC3E09B1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686717" y="4110510"/>
                  <a:ext cx="49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618D99A-491D-7A44-8D0E-B72097DDFFDC}"/>
                    </a:ext>
                  </a:extLst>
                </p14:cNvPr>
                <p14:cNvContentPartPr/>
                <p14:nvPr/>
              </p14:nvContentPartPr>
              <p14:xfrm>
                <a:off x="2744317" y="4170270"/>
                <a:ext cx="65880" cy="2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618D99A-491D-7A44-8D0E-B72097DDFFD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728921" y="4152579"/>
                  <a:ext cx="96314" cy="37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08F4E2B-F668-A44E-A2A0-AFFCBBA55973}"/>
                    </a:ext>
                  </a:extLst>
                </p14:cNvPr>
                <p14:cNvContentPartPr/>
                <p14:nvPr/>
              </p14:nvContentPartPr>
              <p14:xfrm>
                <a:off x="2758357" y="4137510"/>
                <a:ext cx="70560" cy="1220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08F4E2B-F668-A44E-A2A0-AFFCBBA5597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742956" y="4121984"/>
                  <a:ext cx="101005" cy="1527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9DB89ED-3D9F-E344-BEE6-384DCA8D62C1}"/>
                    </a:ext>
                  </a:extLst>
                </p14:cNvPr>
                <p14:cNvContentPartPr/>
                <p14:nvPr/>
              </p14:nvContentPartPr>
              <p14:xfrm>
                <a:off x="2845117" y="4128150"/>
                <a:ext cx="49680" cy="1058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9DB89ED-3D9F-E344-BEE6-384DCA8D62C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829637" y="4112617"/>
                  <a:ext cx="80280" cy="1365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2DCEE7A-D6A7-1645-AF5D-0C9B9976F86C}"/>
                    </a:ext>
                  </a:extLst>
                </p14:cNvPr>
                <p14:cNvContentPartPr/>
                <p14:nvPr/>
              </p14:nvContentPartPr>
              <p14:xfrm>
                <a:off x="2940877" y="4121310"/>
                <a:ext cx="91800" cy="1501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2DCEE7A-D6A7-1645-AF5D-0C9B9976F86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925397" y="4105867"/>
                  <a:ext cx="122400" cy="1806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7A5B55-6447-F748-8779-D5C561E9AC74}"/>
                    </a:ext>
                  </a:extLst>
                </p14:cNvPr>
                <p14:cNvContentPartPr/>
                <p14:nvPr/>
              </p14:nvContentPartPr>
              <p14:xfrm>
                <a:off x="3048877" y="4121310"/>
                <a:ext cx="171360" cy="799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7A5B55-6447-F748-8779-D5C561E9AC7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033397" y="4105830"/>
                  <a:ext cx="201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F2FCB18-D5D5-C649-BE19-0E4240086896}"/>
                    </a:ext>
                  </a:extLst>
                </p14:cNvPr>
                <p14:cNvContentPartPr/>
                <p14:nvPr/>
              </p14:nvContentPartPr>
              <p14:xfrm>
                <a:off x="3219517" y="4100070"/>
                <a:ext cx="196920" cy="871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F2FCB18-D5D5-C649-BE19-0E424008689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204037" y="4084526"/>
                  <a:ext cx="227520" cy="117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3ADFA77-58B6-0147-BC1A-C2C379E96DC1}"/>
                    </a:ext>
                  </a:extLst>
                </p14:cNvPr>
                <p14:cNvContentPartPr/>
                <p14:nvPr/>
              </p14:nvContentPartPr>
              <p14:xfrm>
                <a:off x="3427957" y="4057950"/>
                <a:ext cx="42480" cy="133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3ADFA77-58B6-0147-BC1A-C2C379E96DC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412477" y="4042428"/>
                  <a:ext cx="73080" cy="16460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B04A320E-2486-3244-9BBF-8B1FE1A1E3F9}"/>
                  </a:ext>
                </a:extLst>
              </p14:cNvPr>
              <p14:cNvContentPartPr/>
              <p14:nvPr/>
            </p14:nvContentPartPr>
            <p14:xfrm>
              <a:off x="3148014" y="2963886"/>
              <a:ext cx="78480" cy="3168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B04A320E-2486-3244-9BBF-8B1FE1A1E3F9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3132534" y="2948228"/>
                <a:ext cx="109080" cy="62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C8D9C96E-E1E8-204D-9E78-253C5C09E0C9}"/>
                  </a:ext>
                </a:extLst>
              </p14:cNvPr>
              <p14:cNvContentPartPr/>
              <p14:nvPr/>
            </p14:nvContentPartPr>
            <p14:xfrm>
              <a:off x="3132534" y="2932566"/>
              <a:ext cx="67320" cy="8280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C8D9C96E-E1E8-204D-9E78-253C5C09E0C9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3117054" y="2917086"/>
                <a:ext cx="979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B79BD749-637E-B545-BCFB-CBE0D460169E}"/>
                  </a:ext>
                </a:extLst>
              </p14:cNvPr>
              <p14:cNvContentPartPr/>
              <p14:nvPr/>
            </p14:nvContentPartPr>
            <p14:xfrm>
              <a:off x="3270774" y="2917086"/>
              <a:ext cx="93960" cy="8748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B79BD749-637E-B545-BCFB-CBE0D460169E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3255294" y="2901606"/>
                <a:ext cx="12456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0C802273-C107-BB4E-9573-E00BD59B45F2}"/>
                  </a:ext>
                </a:extLst>
              </p14:cNvPr>
              <p14:cNvContentPartPr/>
              <p14:nvPr/>
            </p14:nvContentPartPr>
            <p14:xfrm>
              <a:off x="3416214" y="2930406"/>
              <a:ext cx="60480" cy="936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0C802273-C107-BB4E-9573-E00BD59B45F2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3400826" y="2914926"/>
                <a:ext cx="90899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1930231F-5E33-BD45-9551-6712B54E4A88}"/>
                  </a:ext>
                </a:extLst>
              </p14:cNvPr>
              <p14:cNvContentPartPr/>
              <p14:nvPr/>
            </p14:nvContentPartPr>
            <p14:xfrm>
              <a:off x="3440694" y="2912406"/>
              <a:ext cx="13680" cy="7164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1930231F-5E33-BD45-9551-6712B54E4A88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3425611" y="2896926"/>
                <a:ext cx="43495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8AA66279-60C1-3A41-8220-B4F3DC155615}"/>
                  </a:ext>
                </a:extLst>
              </p14:cNvPr>
              <p14:cNvContentPartPr/>
              <p14:nvPr/>
            </p14:nvContentPartPr>
            <p14:xfrm>
              <a:off x="3509814" y="2894766"/>
              <a:ext cx="9360" cy="8532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8AA66279-60C1-3A41-8220-B4F3DC155615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3493715" y="2879286"/>
                <a:ext cx="41184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5F3C0190-EF0C-3842-81C1-0BD2D07E6E76}"/>
                  </a:ext>
                </a:extLst>
              </p14:cNvPr>
              <p14:cNvContentPartPr/>
              <p14:nvPr/>
            </p14:nvContentPartPr>
            <p14:xfrm>
              <a:off x="3572454" y="2932566"/>
              <a:ext cx="55800" cy="936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5F3C0190-EF0C-3842-81C1-0BD2D07E6E76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3556974" y="2917086"/>
                <a:ext cx="864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34780550-1A73-6C47-877A-27DD5C1C6168}"/>
                  </a:ext>
                </a:extLst>
              </p14:cNvPr>
              <p14:cNvContentPartPr/>
              <p14:nvPr/>
            </p14:nvContentPartPr>
            <p14:xfrm>
              <a:off x="3601254" y="2910246"/>
              <a:ext cx="13680" cy="7632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34780550-1A73-6C47-877A-27DD5C1C6168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3585774" y="2894766"/>
                <a:ext cx="4428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ECB49979-1995-534F-8362-A4D5D426346D}"/>
                  </a:ext>
                </a:extLst>
              </p14:cNvPr>
              <p14:cNvContentPartPr/>
              <p14:nvPr/>
            </p14:nvContentPartPr>
            <p14:xfrm>
              <a:off x="3637254" y="2894766"/>
              <a:ext cx="65160" cy="10080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ECB49979-1995-534F-8362-A4D5D426346D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3621774" y="2879286"/>
                <a:ext cx="95760" cy="13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9C3BA930-2E28-2346-BBA2-1F2CA98F92ED}"/>
              </a:ext>
            </a:extLst>
          </p:cNvPr>
          <p:cNvGrpSpPr/>
          <p:nvPr/>
        </p:nvGrpSpPr>
        <p:grpSpPr>
          <a:xfrm>
            <a:off x="3802494" y="2874606"/>
            <a:ext cx="335160" cy="156600"/>
            <a:chOff x="3802494" y="3681801"/>
            <a:chExt cx="335160" cy="15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7C3EB1E-D920-804B-B395-0C655BE3022D}"/>
                    </a:ext>
                  </a:extLst>
                </p14:cNvPr>
                <p14:cNvContentPartPr/>
                <p14:nvPr/>
              </p14:nvContentPartPr>
              <p14:xfrm>
                <a:off x="3802494" y="3730041"/>
                <a:ext cx="13680" cy="1083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7C3EB1E-D920-804B-B395-0C655BE3022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787014" y="3714612"/>
                  <a:ext cx="44280" cy="1388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7ACB4BA-2D69-6043-AEAA-4A6C9E3E77FE}"/>
                    </a:ext>
                  </a:extLst>
                </p14:cNvPr>
                <p14:cNvContentPartPr/>
                <p14:nvPr/>
              </p14:nvContentPartPr>
              <p14:xfrm>
                <a:off x="3802494" y="3715281"/>
                <a:ext cx="60480" cy="694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7ACB4BA-2D69-6043-AEAA-4A6C9E3E77F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787106" y="3699881"/>
                  <a:ext cx="90899" cy="99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907BA93-56B1-4345-961D-8402C9A487AF}"/>
                    </a:ext>
                  </a:extLst>
                </p14:cNvPr>
                <p14:cNvContentPartPr/>
                <p14:nvPr/>
              </p14:nvContentPartPr>
              <p14:xfrm>
                <a:off x="3898254" y="3695121"/>
                <a:ext cx="63000" cy="694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907BA93-56B1-4345-961D-8402C9A487A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882685" y="3679641"/>
                  <a:ext cx="93776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9EB7345-F3B9-524A-92A5-6233EEF0FF18}"/>
                    </a:ext>
                  </a:extLst>
                </p14:cNvPr>
                <p14:cNvContentPartPr/>
                <p14:nvPr/>
              </p14:nvContentPartPr>
              <p14:xfrm>
                <a:off x="3990054" y="3690801"/>
                <a:ext cx="45000" cy="630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9EB7345-F3B9-524A-92A5-6233EEF0FF1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974574" y="3675321"/>
                  <a:ext cx="75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3CFB005-AA6C-7D47-8A6D-52C52B18C062}"/>
                    </a:ext>
                  </a:extLst>
                </p14:cNvPr>
                <p14:cNvContentPartPr/>
                <p14:nvPr/>
              </p14:nvContentPartPr>
              <p14:xfrm>
                <a:off x="4068174" y="3681801"/>
                <a:ext cx="69480" cy="964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3CFB005-AA6C-7D47-8A6D-52C52B18C06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052694" y="3666321"/>
                  <a:ext cx="100080" cy="12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D8C164B4-A463-4F47-9C95-412B028FF45E}"/>
                  </a:ext>
                </a:extLst>
              </p14:cNvPr>
              <p14:cNvContentPartPr/>
              <p14:nvPr/>
            </p14:nvContentPartPr>
            <p14:xfrm>
              <a:off x="6195920" y="3163023"/>
              <a:ext cx="57960" cy="5544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D8C164B4-A463-4F47-9C95-412B028FF45E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6180343" y="3147543"/>
                <a:ext cx="88751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9" name="Group 308">
            <a:extLst>
              <a:ext uri="{FF2B5EF4-FFF2-40B4-BE49-F238E27FC236}">
                <a16:creationId xmlns:a16="http://schemas.microsoft.com/office/drawing/2014/main" id="{00612887-50D2-F445-9EDE-76EAFD964C6D}"/>
              </a:ext>
            </a:extLst>
          </p:cNvPr>
          <p:cNvGrpSpPr/>
          <p:nvPr/>
        </p:nvGrpSpPr>
        <p:grpSpPr>
          <a:xfrm>
            <a:off x="4838019" y="3135542"/>
            <a:ext cx="1336680" cy="381492"/>
            <a:chOff x="4838019" y="3942737"/>
            <a:chExt cx="1336680" cy="38149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CDCB1BA-F6EE-1841-A0E6-D600C90EFEB6}"/>
                    </a:ext>
                  </a:extLst>
                </p14:cNvPr>
                <p14:cNvContentPartPr/>
                <p14:nvPr/>
              </p14:nvContentPartPr>
              <p14:xfrm>
                <a:off x="4889941" y="3999977"/>
                <a:ext cx="52920" cy="554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CDCB1BA-F6EE-1841-A0E6-D600C90EFEB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874461" y="3984497"/>
                  <a:ext cx="83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9200DA4-AF57-D94C-A182-F272701A8AD3}"/>
                    </a:ext>
                  </a:extLst>
                </p14:cNvPr>
                <p14:cNvContentPartPr/>
                <p14:nvPr/>
              </p14:nvContentPartPr>
              <p14:xfrm>
                <a:off x="5015221" y="3999977"/>
                <a:ext cx="68040" cy="522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9200DA4-AF57-D94C-A182-F272701A8AD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999741" y="3984603"/>
                  <a:ext cx="98640" cy="825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01CC816-B21A-824F-866F-C8CC47E0722B}"/>
                    </a:ext>
                  </a:extLst>
                </p14:cNvPr>
                <p14:cNvContentPartPr/>
                <p14:nvPr/>
              </p14:nvContentPartPr>
              <p14:xfrm>
                <a:off x="5177941" y="3962537"/>
                <a:ext cx="68040" cy="1054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01CC816-B21A-824F-866F-C8CC47E0722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162461" y="3947057"/>
                  <a:ext cx="98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1EE9E09-1765-AC44-A9F7-5BB36C748BCA}"/>
                    </a:ext>
                  </a:extLst>
                </p14:cNvPr>
                <p14:cNvContentPartPr/>
                <p14:nvPr/>
              </p14:nvContentPartPr>
              <p14:xfrm>
                <a:off x="5262901" y="3960017"/>
                <a:ext cx="155520" cy="1429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1EE9E09-1765-AC44-A9F7-5BB36C748BC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247421" y="3944576"/>
                  <a:ext cx="186120" cy="173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465BD48-4236-CF4B-BA9D-21A1C67449CE}"/>
                    </a:ext>
                  </a:extLst>
                </p14:cNvPr>
                <p14:cNvContentPartPr/>
                <p14:nvPr/>
              </p14:nvContentPartPr>
              <p14:xfrm>
                <a:off x="5360821" y="4005017"/>
                <a:ext cx="147960" cy="554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465BD48-4236-CF4B-BA9D-21A1C67449C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345341" y="3989537"/>
                  <a:ext cx="178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81E0BB0-7ACE-584E-8633-9B4C064DDC8B}"/>
                    </a:ext>
                  </a:extLst>
                </p14:cNvPr>
                <p14:cNvContentPartPr/>
                <p14:nvPr/>
              </p14:nvContentPartPr>
              <p14:xfrm>
                <a:off x="5535781" y="3989897"/>
                <a:ext cx="57960" cy="702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81E0BB0-7ACE-584E-8633-9B4C064DDC8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520301" y="3974417"/>
                  <a:ext cx="88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BE279F5-E521-9E4E-9D65-5829EF00AECB}"/>
                    </a:ext>
                  </a:extLst>
                </p14:cNvPr>
                <p14:cNvContentPartPr/>
                <p14:nvPr/>
              </p14:nvContentPartPr>
              <p14:xfrm>
                <a:off x="5605981" y="3979817"/>
                <a:ext cx="78120" cy="806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BE279F5-E521-9E4E-9D65-5829EF00AEC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590429" y="3964268"/>
                  <a:ext cx="108862" cy="111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C8B3006-F44B-C141-90FE-74258BAE069E}"/>
                    </a:ext>
                  </a:extLst>
                </p14:cNvPr>
                <p14:cNvContentPartPr/>
                <p14:nvPr/>
              </p14:nvContentPartPr>
              <p14:xfrm>
                <a:off x="5718301" y="3984857"/>
                <a:ext cx="68400" cy="104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C8B3006-F44B-C141-90FE-74258BAE069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702739" y="3969377"/>
                  <a:ext cx="99162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27E7D71-8F9B-A644-A9B0-E879358AC9F6}"/>
                    </a:ext>
                  </a:extLst>
                </p14:cNvPr>
                <p14:cNvContentPartPr/>
                <p14:nvPr/>
              </p14:nvContentPartPr>
              <p14:xfrm>
                <a:off x="5761141" y="3965057"/>
                <a:ext cx="18000" cy="730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27E7D71-8F9B-A644-A9B0-E879358AC9F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745345" y="3949577"/>
                  <a:ext cx="49224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9896DE9-0B66-FF46-8E15-099788A19202}"/>
                    </a:ext>
                  </a:extLst>
                </p14:cNvPr>
                <p14:cNvContentPartPr/>
                <p14:nvPr/>
              </p14:nvContentPartPr>
              <p14:xfrm>
                <a:off x="5813701" y="3982337"/>
                <a:ext cx="55440" cy="54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9896DE9-0B66-FF46-8E15-099788A1920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798221" y="3966857"/>
                  <a:ext cx="86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6D74BD8-471F-A14E-9CD3-2B0B434F696D}"/>
                    </a:ext>
                  </a:extLst>
                </p14:cNvPr>
                <p14:cNvContentPartPr/>
                <p14:nvPr/>
              </p14:nvContentPartPr>
              <p14:xfrm>
                <a:off x="5843941" y="3942737"/>
                <a:ext cx="10440" cy="975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6D74BD8-471F-A14E-9CD3-2B0B434F696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828461" y="3927314"/>
                  <a:ext cx="41040" cy="128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A75CD80-FA1B-CE44-9A8C-BFBF1F2A25FD}"/>
                    </a:ext>
                  </a:extLst>
                </p14:cNvPr>
                <p14:cNvContentPartPr/>
                <p14:nvPr/>
              </p14:nvContentPartPr>
              <p14:xfrm>
                <a:off x="4838019" y="4177349"/>
                <a:ext cx="88200" cy="1220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A75CD80-FA1B-CE44-9A8C-BFBF1F2A25F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822539" y="4161869"/>
                  <a:ext cx="1188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BD7FBA9-D570-9240-BBAE-E7D710A63F23}"/>
                    </a:ext>
                  </a:extLst>
                </p14:cNvPr>
                <p14:cNvContentPartPr/>
                <p14:nvPr/>
              </p14:nvContentPartPr>
              <p14:xfrm>
                <a:off x="4955019" y="4198949"/>
                <a:ext cx="84960" cy="907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BD7FBA9-D570-9240-BBAE-E7D710A63F2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939539" y="4183469"/>
                  <a:ext cx="115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2A35561-5B39-5F4C-A83A-10022AB485D0}"/>
                    </a:ext>
                  </a:extLst>
                </p14:cNvPr>
                <p14:cNvContentPartPr/>
                <p14:nvPr/>
              </p14:nvContentPartPr>
              <p14:xfrm>
                <a:off x="5068779" y="4188509"/>
                <a:ext cx="166320" cy="882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2A35561-5B39-5F4C-A83A-10022AB485D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053299" y="4173029"/>
                  <a:ext cx="196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CF823F9-DE39-CE4D-AD36-E0D69D86EEDB}"/>
                    </a:ext>
                  </a:extLst>
                </p14:cNvPr>
                <p14:cNvContentPartPr/>
                <p14:nvPr/>
              </p14:nvContentPartPr>
              <p14:xfrm>
                <a:off x="5280099" y="4162589"/>
                <a:ext cx="65520" cy="1238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CF823F9-DE39-CE4D-AD36-E0D69D86EED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264533" y="4147109"/>
                  <a:ext cx="96289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06E8B9D-FCFC-7642-BC09-74F357EA018D}"/>
                    </a:ext>
                  </a:extLst>
                </p14:cNvPr>
                <p14:cNvContentPartPr/>
                <p14:nvPr/>
              </p14:nvContentPartPr>
              <p14:xfrm>
                <a:off x="5371179" y="4169069"/>
                <a:ext cx="23040" cy="1011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06E8B9D-FCFC-7642-BC09-74F357EA018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355937" y="4153589"/>
                  <a:ext cx="53169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A1FBB6C-6E05-D841-B281-934B8DF44908}"/>
                    </a:ext>
                  </a:extLst>
                </p14:cNvPr>
                <p14:cNvContentPartPr/>
                <p14:nvPr/>
              </p14:nvContentPartPr>
              <p14:xfrm>
                <a:off x="5433099" y="4198229"/>
                <a:ext cx="45720" cy="655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A1FBB6C-6E05-D841-B281-934B8DF4490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417619" y="4182749"/>
                  <a:ext cx="763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3BA3EE5-C7AB-E34F-BE9B-69CA41AF0D80}"/>
                    </a:ext>
                  </a:extLst>
                </p14:cNvPr>
                <p14:cNvContentPartPr/>
                <p14:nvPr/>
              </p14:nvContentPartPr>
              <p14:xfrm>
                <a:off x="5494659" y="4188509"/>
                <a:ext cx="65520" cy="817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3BA3EE5-C7AB-E34F-BE9B-69CA41AF0D8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479093" y="4173029"/>
                  <a:ext cx="96289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1F01351-D931-014C-8DBC-788DE278643C}"/>
                    </a:ext>
                  </a:extLst>
                </p14:cNvPr>
                <p14:cNvContentPartPr/>
                <p14:nvPr/>
              </p14:nvContentPartPr>
              <p14:xfrm>
                <a:off x="5588979" y="4156109"/>
                <a:ext cx="23040" cy="1108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1F01351-D931-014C-8DBC-788DE278643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573499" y="4140629"/>
                  <a:ext cx="536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53DD19B-E748-B447-A4A3-9FC9D1B5049F}"/>
                    </a:ext>
                  </a:extLst>
                </p14:cNvPr>
                <p14:cNvContentPartPr/>
                <p14:nvPr/>
              </p14:nvContentPartPr>
              <p14:xfrm>
                <a:off x="5605179" y="4185629"/>
                <a:ext cx="133560" cy="712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53DD19B-E748-B447-A4A3-9FC9D1B5049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589699" y="4170149"/>
                  <a:ext cx="164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2FBB943-B218-504E-AE50-635C7D96D572}"/>
                    </a:ext>
                  </a:extLst>
                </p14:cNvPr>
                <p14:cNvContentPartPr/>
                <p14:nvPr/>
              </p14:nvContentPartPr>
              <p14:xfrm>
                <a:off x="5758179" y="4134509"/>
                <a:ext cx="91440" cy="1321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2FBB943-B218-504E-AE50-635C7D96D57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742699" y="4119029"/>
                  <a:ext cx="122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6A675BB-C82A-474C-807D-3E0C048FC57E}"/>
                    </a:ext>
                  </a:extLst>
                </p14:cNvPr>
                <p14:cNvContentPartPr/>
                <p14:nvPr/>
              </p14:nvContentPartPr>
              <p14:xfrm>
                <a:off x="5897859" y="4169069"/>
                <a:ext cx="45720" cy="1551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6A675BB-C82A-474C-807D-3E0C048FC57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882379" y="4153589"/>
                  <a:ext cx="763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9F06976-8EB4-5F4F-A7A9-ECFFA9D582D6}"/>
                    </a:ext>
                  </a:extLst>
                </p14:cNvPr>
                <p14:cNvContentPartPr/>
                <p14:nvPr/>
              </p14:nvContentPartPr>
              <p14:xfrm>
                <a:off x="5972739" y="4169069"/>
                <a:ext cx="39240" cy="558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9F06976-8EB4-5F4F-A7A9-ECFFA9D582D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957400" y="4153589"/>
                  <a:ext cx="69562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F8E171A-BC5D-E143-A8DF-F2B1B8CF5480}"/>
                    </a:ext>
                  </a:extLst>
                </p14:cNvPr>
                <p14:cNvContentPartPr/>
                <p14:nvPr/>
              </p14:nvContentPartPr>
              <p14:xfrm>
                <a:off x="6054099" y="4169069"/>
                <a:ext cx="48600" cy="687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F8E171A-BC5D-E143-A8DF-F2B1B8CF548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038733" y="4153589"/>
                  <a:ext cx="78975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219B90B-5407-9E4A-A46C-FB7652A2AB1A}"/>
                    </a:ext>
                  </a:extLst>
                </p14:cNvPr>
                <p14:cNvContentPartPr/>
                <p14:nvPr/>
              </p14:nvContentPartPr>
              <p14:xfrm>
                <a:off x="6122139" y="4165829"/>
                <a:ext cx="52560" cy="655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219B90B-5407-9E4A-A46C-FB7652A2AB1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106552" y="4150349"/>
                  <a:ext cx="83371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67F6CE95-9A86-A448-94C4-DA0174DFA3E4}"/>
              </a:ext>
            </a:extLst>
          </p:cNvPr>
          <p:cNvGrpSpPr/>
          <p:nvPr/>
        </p:nvGrpSpPr>
        <p:grpSpPr>
          <a:xfrm>
            <a:off x="4691499" y="3403994"/>
            <a:ext cx="94680" cy="81720"/>
            <a:chOff x="4691499" y="4211189"/>
            <a:chExt cx="94680" cy="8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F0E0A75-B94E-CA40-854A-05C45600341C}"/>
                    </a:ext>
                  </a:extLst>
                </p14:cNvPr>
                <p14:cNvContentPartPr/>
                <p14:nvPr/>
              </p14:nvContentPartPr>
              <p14:xfrm>
                <a:off x="4691499" y="4243589"/>
                <a:ext cx="81720" cy="165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F0E0A75-B94E-CA40-854A-05C45600341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675951" y="4228109"/>
                  <a:ext cx="112455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433CCCD6-2EB2-8E48-9534-770F718399B3}"/>
                    </a:ext>
                  </a:extLst>
                </p14:cNvPr>
                <p14:cNvContentPartPr/>
                <p14:nvPr/>
              </p14:nvContentPartPr>
              <p14:xfrm>
                <a:off x="4740459" y="4211189"/>
                <a:ext cx="45720" cy="817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433CCCD6-2EB2-8E48-9534-770F718399B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725100" y="4195641"/>
                  <a:ext cx="76081" cy="11245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94476ABC-195A-A14F-892B-7EFB1C700B76}"/>
              </a:ext>
            </a:extLst>
          </p:cNvPr>
          <p:cNvGrpSpPr/>
          <p:nvPr/>
        </p:nvGrpSpPr>
        <p:grpSpPr>
          <a:xfrm>
            <a:off x="6297999" y="2224089"/>
            <a:ext cx="1261201" cy="1206019"/>
            <a:chOff x="6297999" y="3031284"/>
            <a:chExt cx="1261201" cy="120601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5B76162-B755-DC44-B835-33202684E7FF}"/>
                    </a:ext>
                  </a:extLst>
                </p14:cNvPr>
                <p14:cNvContentPartPr/>
                <p14:nvPr/>
              </p14:nvContentPartPr>
              <p14:xfrm>
                <a:off x="6698520" y="3031284"/>
                <a:ext cx="619200" cy="792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5B76162-B755-DC44-B835-33202684E7F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683049" y="3015804"/>
                  <a:ext cx="649782" cy="82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907124A-333E-1C45-9E4B-3996C15CBA7F}"/>
                    </a:ext>
                  </a:extLst>
                </p14:cNvPr>
                <p14:cNvContentPartPr/>
                <p14:nvPr/>
              </p14:nvContentPartPr>
              <p14:xfrm>
                <a:off x="6703200" y="3741204"/>
                <a:ext cx="73080" cy="824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907124A-333E-1C45-9E4B-3996C15CBA7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687720" y="3725724"/>
                  <a:ext cx="103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36943F1-B504-A64F-B8F2-1A473F65E890}"/>
                    </a:ext>
                  </a:extLst>
                </p14:cNvPr>
                <p14:cNvContentPartPr/>
                <p14:nvPr/>
              </p14:nvContentPartPr>
              <p14:xfrm>
                <a:off x="6305919" y="3884503"/>
                <a:ext cx="8280" cy="601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36943F1-B504-A64F-B8F2-1A473F65E89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290439" y="3869023"/>
                  <a:ext cx="38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527884D-89BA-7243-87B6-60539D06E935}"/>
                    </a:ext>
                  </a:extLst>
                </p14:cNvPr>
                <p14:cNvContentPartPr/>
                <p14:nvPr/>
              </p14:nvContentPartPr>
              <p14:xfrm>
                <a:off x="6297999" y="3838423"/>
                <a:ext cx="12240" cy="82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527884D-89BA-7243-87B6-60539D06E93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282961" y="3822943"/>
                  <a:ext cx="41966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B9A0383-19C0-C941-81DE-DCF637CA214A}"/>
                    </a:ext>
                  </a:extLst>
                </p14:cNvPr>
                <p14:cNvContentPartPr/>
                <p14:nvPr/>
              </p14:nvContentPartPr>
              <p14:xfrm>
                <a:off x="6371799" y="3848503"/>
                <a:ext cx="50040" cy="1479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B9A0383-19C0-C941-81DE-DCF637CA214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356430" y="3833023"/>
                  <a:ext cx="80421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BCD119C-6D75-6E42-B3F9-E46F1AFB08C9}"/>
                    </a:ext>
                  </a:extLst>
                </p14:cNvPr>
                <p14:cNvContentPartPr/>
                <p14:nvPr/>
              </p14:nvContentPartPr>
              <p14:xfrm>
                <a:off x="6345879" y="3906103"/>
                <a:ext cx="88200" cy="82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BCD119C-6D75-6E42-B3F9-E46F1AFB08C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330399" y="3890623"/>
                  <a:ext cx="118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3AA78F7-0866-014F-91F7-5F704CFDAB09}"/>
                    </a:ext>
                  </a:extLst>
                </p14:cNvPr>
                <p14:cNvContentPartPr/>
                <p14:nvPr/>
              </p14:nvContentPartPr>
              <p14:xfrm>
                <a:off x="6533079" y="3856423"/>
                <a:ext cx="48240" cy="680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3AA78F7-0866-014F-91F7-5F704CFDAB0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517599" y="3840943"/>
                  <a:ext cx="788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74086D1-1E39-5E4F-BC10-AB8F43BA4BB7}"/>
                    </a:ext>
                  </a:extLst>
                </p14:cNvPr>
                <p14:cNvContentPartPr/>
                <p14:nvPr/>
              </p14:nvContentPartPr>
              <p14:xfrm>
                <a:off x="6596799" y="3866503"/>
                <a:ext cx="46080" cy="702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74086D1-1E39-5E4F-BC10-AB8F43BA4BB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581319" y="3851023"/>
                  <a:ext cx="76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A0F5F8C-DC60-0A4B-9938-EA040B58D337}"/>
                    </a:ext>
                  </a:extLst>
                </p14:cNvPr>
                <p14:cNvContentPartPr/>
                <p14:nvPr/>
              </p14:nvContentPartPr>
              <p14:xfrm>
                <a:off x="6670599" y="3866503"/>
                <a:ext cx="62280" cy="601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A0F5F8C-DC60-0A4B-9938-EA040B58D33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655029" y="3851023"/>
                  <a:ext cx="93058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D217159-0A94-044B-A016-447C48D30409}"/>
                    </a:ext>
                  </a:extLst>
                </p14:cNvPr>
                <p14:cNvContentPartPr/>
                <p14:nvPr/>
              </p14:nvContentPartPr>
              <p14:xfrm>
                <a:off x="6758439" y="3878383"/>
                <a:ext cx="52200" cy="601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D217159-0A94-044B-A016-447C48D3040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742959" y="3862995"/>
                  <a:ext cx="82800" cy="90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B5DD4C3-6A58-ED4E-8828-9F2CADF88725}"/>
                    </a:ext>
                  </a:extLst>
                </p14:cNvPr>
                <p14:cNvContentPartPr/>
                <p14:nvPr/>
              </p14:nvContentPartPr>
              <p14:xfrm>
                <a:off x="6814239" y="3874423"/>
                <a:ext cx="62280" cy="3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B5DD4C3-6A58-ED4E-8828-9F2CADF8872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798759" y="3858943"/>
                  <a:ext cx="92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DB8DA2F-F25B-0147-93FC-7BE6F9606CA9}"/>
                    </a:ext>
                  </a:extLst>
                </p14:cNvPr>
                <p14:cNvContentPartPr/>
                <p14:nvPr/>
              </p14:nvContentPartPr>
              <p14:xfrm>
                <a:off x="6837999" y="3848503"/>
                <a:ext cx="48240" cy="101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DB8DA2F-F25B-0147-93FC-7BE6F9606CA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822519" y="3833023"/>
                  <a:ext cx="78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6E976B0-0AC1-6C4B-9505-9623B3746C2B}"/>
                    </a:ext>
                  </a:extLst>
                </p14:cNvPr>
                <p14:cNvContentPartPr/>
                <p14:nvPr/>
              </p14:nvContentPartPr>
              <p14:xfrm>
                <a:off x="6941679" y="3844543"/>
                <a:ext cx="64080" cy="482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6E976B0-0AC1-6C4B-9505-9623B3746C2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926199" y="3829063"/>
                  <a:ext cx="946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B3CFF0F-9225-FC4E-AD48-CC447726B4ED}"/>
                    </a:ext>
                  </a:extLst>
                </p14:cNvPr>
                <p14:cNvContentPartPr/>
                <p14:nvPr/>
              </p14:nvContentPartPr>
              <p14:xfrm>
                <a:off x="6935559" y="3910063"/>
                <a:ext cx="64080" cy="223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B3CFF0F-9225-FC4E-AD48-CC447726B4E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920079" y="3894583"/>
                  <a:ext cx="94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AF9045F-F3F3-5145-B9ED-7CA43E39633F}"/>
                    </a:ext>
                  </a:extLst>
                </p14:cNvPr>
                <p14:cNvContentPartPr/>
                <p14:nvPr/>
              </p14:nvContentPartPr>
              <p14:xfrm>
                <a:off x="7043199" y="3854263"/>
                <a:ext cx="62280" cy="662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AF9045F-F3F3-5145-B9ED-7CA43E39633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027719" y="3838783"/>
                  <a:ext cx="92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6290DD1-8EAB-C34A-A630-7879BDAF23C5}"/>
                    </a:ext>
                  </a:extLst>
                </p14:cNvPr>
                <p14:cNvContentPartPr/>
                <p14:nvPr/>
              </p14:nvContentPartPr>
              <p14:xfrm>
                <a:off x="7160919" y="3856423"/>
                <a:ext cx="2520" cy="64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6290DD1-8EAB-C34A-A630-7879BDAF23C5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142859" y="3840032"/>
                  <a:ext cx="382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10105BB-511C-0F4F-8B60-1F9B1A1AF613}"/>
                    </a:ext>
                  </a:extLst>
                </p14:cNvPr>
                <p14:cNvContentPartPr/>
                <p14:nvPr/>
              </p14:nvContentPartPr>
              <p14:xfrm>
                <a:off x="7164879" y="3896383"/>
                <a:ext cx="2520" cy="43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10105BB-511C-0F4F-8B60-1F9B1A1AF61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146819" y="3880903"/>
                  <a:ext cx="382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3CA04DD-4F24-934E-822F-6557D52F83F0}"/>
                    </a:ext>
                  </a:extLst>
                </p14:cNvPr>
                <p14:cNvContentPartPr/>
                <p14:nvPr/>
              </p14:nvContentPartPr>
              <p14:xfrm>
                <a:off x="6335799" y="4079623"/>
                <a:ext cx="84240" cy="799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3CA04DD-4F24-934E-822F-6557D52F83F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320253" y="4064143"/>
                  <a:ext cx="114971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37C78AB-AE4F-164A-ADF0-6870F81858C5}"/>
                    </a:ext>
                  </a:extLst>
                </p14:cNvPr>
                <p14:cNvContentPartPr/>
                <p14:nvPr/>
              </p14:nvContentPartPr>
              <p14:xfrm>
                <a:off x="6473319" y="4111663"/>
                <a:ext cx="6480" cy="403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37C78AB-AE4F-164A-ADF0-6870F81858C5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456928" y="4096183"/>
                  <a:ext cx="388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EEA9B88-59C9-4146-98A2-681590BE5716}"/>
                    </a:ext>
                  </a:extLst>
                </p14:cNvPr>
                <p14:cNvContentPartPr/>
                <p14:nvPr/>
              </p14:nvContentPartPr>
              <p14:xfrm>
                <a:off x="6467199" y="4067743"/>
                <a:ext cx="8280" cy="64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EEA9B88-59C9-4146-98A2-681590BE5716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451719" y="4052263"/>
                  <a:ext cx="38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FC3BE7C-BCC8-614C-96A5-70D18CBFB69F}"/>
                    </a:ext>
                  </a:extLst>
                </p14:cNvPr>
                <p14:cNvContentPartPr/>
                <p14:nvPr/>
              </p14:nvContentPartPr>
              <p14:xfrm>
                <a:off x="6533079" y="4087543"/>
                <a:ext cx="79920" cy="1497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FC3BE7C-BCC8-614C-96A5-70D18CBFB69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517599" y="4072063"/>
                  <a:ext cx="1105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CF11AD7-D040-254F-A07D-9FC53EAA0C27}"/>
                    </a:ext>
                  </a:extLst>
                </p14:cNvPr>
                <p14:cNvContentPartPr/>
                <p14:nvPr/>
              </p14:nvContentPartPr>
              <p14:xfrm>
                <a:off x="6640719" y="4091863"/>
                <a:ext cx="72000" cy="597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CF11AD7-D040-254F-A07D-9FC53EAA0C2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625239" y="4076476"/>
                  <a:ext cx="102600" cy="90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CDBB127-8643-4943-8A9C-1AAE2007A860}"/>
                    </a:ext>
                  </a:extLst>
                </p14:cNvPr>
                <p14:cNvContentPartPr/>
                <p14:nvPr/>
              </p14:nvContentPartPr>
              <p14:xfrm>
                <a:off x="6742239" y="4081783"/>
                <a:ext cx="68040" cy="640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CDBB127-8643-4943-8A9C-1AAE2007A86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726759" y="4066303"/>
                  <a:ext cx="98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2B80D91-1117-4747-B6E0-8450DBD9A7FD}"/>
                    </a:ext>
                  </a:extLst>
                </p14:cNvPr>
                <p14:cNvContentPartPr/>
                <p14:nvPr/>
              </p14:nvContentPartPr>
              <p14:xfrm>
                <a:off x="6848079" y="4041823"/>
                <a:ext cx="20160" cy="131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2B80D91-1117-4747-B6E0-8450DBD9A7F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832871" y="4026385"/>
                  <a:ext cx="50223" cy="1622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D306827-FA61-0C4B-8F20-70A4519B13C9}"/>
                    </a:ext>
                  </a:extLst>
                </p14:cNvPr>
                <p14:cNvContentPartPr/>
                <p14:nvPr/>
              </p14:nvContentPartPr>
              <p14:xfrm>
                <a:off x="6919719" y="4043623"/>
                <a:ext cx="32400" cy="939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D306827-FA61-0C4B-8F20-70A4519B13C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904065" y="4028143"/>
                  <a:ext cx="63344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5DB41EC-2E25-AE46-BBF8-4BECB572CF7B}"/>
                    </a:ext>
                  </a:extLst>
                </p14:cNvPr>
                <p14:cNvContentPartPr/>
                <p14:nvPr/>
              </p14:nvContentPartPr>
              <p14:xfrm>
                <a:off x="6997479" y="4053703"/>
                <a:ext cx="75960" cy="1576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5DB41EC-2E25-AE46-BBF8-4BECB572CF7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981999" y="4038223"/>
                  <a:ext cx="106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A945B67-9DC0-F248-8B41-DDB02784024C}"/>
                    </a:ext>
                  </a:extLst>
                </p14:cNvPr>
                <p14:cNvContentPartPr/>
                <p14:nvPr/>
              </p14:nvContentPartPr>
              <p14:xfrm>
                <a:off x="7111720" y="4033480"/>
                <a:ext cx="218880" cy="1069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A945B67-9DC0-F248-8B41-DDB02784024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096240" y="4018000"/>
                  <a:ext cx="249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1462F88-3D33-774D-8283-88069985F890}"/>
                    </a:ext>
                  </a:extLst>
                </p14:cNvPr>
                <p14:cNvContentPartPr/>
                <p14:nvPr/>
              </p14:nvContentPartPr>
              <p14:xfrm>
                <a:off x="7315120" y="4033480"/>
                <a:ext cx="193320" cy="766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1462F88-3D33-774D-8283-88069985F89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299640" y="4018000"/>
                  <a:ext cx="223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948196A-D78A-B64E-8273-9BD54398F252}"/>
                    </a:ext>
                  </a:extLst>
                </p14:cNvPr>
                <p14:cNvContentPartPr/>
                <p14:nvPr/>
              </p14:nvContentPartPr>
              <p14:xfrm>
                <a:off x="7528240" y="3967240"/>
                <a:ext cx="30960" cy="1832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948196A-D78A-B64E-8273-9BD54398F25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512760" y="3951760"/>
                  <a:ext cx="6156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B79AB056-D022-024E-A123-9C0920322A02}"/>
              </a:ext>
            </a:extLst>
          </p:cNvPr>
          <p:cNvGrpSpPr/>
          <p:nvPr/>
        </p:nvGrpSpPr>
        <p:grpSpPr>
          <a:xfrm>
            <a:off x="2280880" y="3541285"/>
            <a:ext cx="1402560" cy="675360"/>
            <a:chOff x="2280880" y="4348480"/>
            <a:chExt cx="1402560" cy="67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92EBE67-0EA3-5C45-8018-A6E3D5F9E6A5}"/>
                    </a:ext>
                  </a:extLst>
                </p14:cNvPr>
                <p14:cNvContentPartPr/>
                <p14:nvPr/>
              </p14:nvContentPartPr>
              <p14:xfrm>
                <a:off x="2702440" y="4348480"/>
                <a:ext cx="5400" cy="2390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92EBE67-0EA3-5C45-8018-A6E3D5F9E6A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686960" y="4333000"/>
                  <a:ext cx="360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5DB2B27-33CF-7C41-B885-BB2A8EF9B7FC}"/>
                    </a:ext>
                  </a:extLst>
                </p14:cNvPr>
                <p14:cNvContentPartPr/>
                <p14:nvPr/>
              </p14:nvContentPartPr>
              <p14:xfrm>
                <a:off x="2666800" y="4531360"/>
                <a:ext cx="86760" cy="309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5DB2B27-33CF-7C41-B885-BB2A8EF9B7F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651255" y="4515880"/>
                  <a:ext cx="117488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0FDBFF9-B7C2-D04B-8392-8338D9BF3A60}"/>
                    </a:ext>
                  </a:extLst>
                </p14:cNvPr>
                <p14:cNvContentPartPr/>
                <p14:nvPr/>
              </p14:nvContentPartPr>
              <p14:xfrm>
                <a:off x="2280880" y="4637920"/>
                <a:ext cx="91800" cy="205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0FDBFF9-B7C2-D04B-8392-8338D9BF3A6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265400" y="4622707"/>
                  <a:ext cx="122400" cy="50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3A57209-7AEC-A545-A02B-2344B2DE08C0}"/>
                    </a:ext>
                  </a:extLst>
                </p14:cNvPr>
                <p14:cNvContentPartPr/>
                <p14:nvPr/>
              </p14:nvContentPartPr>
              <p14:xfrm>
                <a:off x="2311120" y="4602280"/>
                <a:ext cx="46080" cy="1274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3A57209-7AEC-A545-A02B-2344B2DE08C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295640" y="4586756"/>
                  <a:ext cx="76680" cy="158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CB81554-0762-804D-A4AB-2A072DCFE354}"/>
                    </a:ext>
                  </a:extLst>
                </p14:cNvPr>
                <p14:cNvContentPartPr/>
                <p14:nvPr/>
              </p14:nvContentPartPr>
              <p14:xfrm>
                <a:off x="2382400" y="4574560"/>
                <a:ext cx="111960" cy="1494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CB81554-0762-804D-A4AB-2A072DCFE35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366970" y="4559080"/>
                  <a:ext cx="142462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8BD50E3-59D8-B94C-90C5-B79F665E92C1}"/>
                    </a:ext>
                  </a:extLst>
                </p14:cNvPr>
                <p14:cNvContentPartPr/>
                <p14:nvPr/>
              </p14:nvContentPartPr>
              <p14:xfrm>
                <a:off x="2544760" y="4622800"/>
                <a:ext cx="20520" cy="918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8BD50E3-59D8-B94C-90C5-B79F665E92C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529280" y="4607320"/>
                  <a:ext cx="511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DE8724A-8A0F-F54A-8AFE-F75D4246BEDA}"/>
                    </a:ext>
                  </a:extLst>
                </p14:cNvPr>
                <p14:cNvContentPartPr/>
                <p14:nvPr/>
              </p14:nvContentPartPr>
              <p14:xfrm>
                <a:off x="2547640" y="4592200"/>
                <a:ext cx="18000" cy="205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DE8724A-8A0F-F54A-8AFE-F75D4246BED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531844" y="4576987"/>
                  <a:ext cx="49224" cy="50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3C8582C-1571-174A-80DF-44182F4290CD}"/>
                    </a:ext>
                  </a:extLst>
                </p14:cNvPr>
                <p14:cNvContentPartPr/>
                <p14:nvPr/>
              </p14:nvContentPartPr>
              <p14:xfrm>
                <a:off x="2611000" y="4592200"/>
                <a:ext cx="15480" cy="205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3C8582C-1571-174A-80DF-44182F4290C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595872" y="4576987"/>
                  <a:ext cx="45385" cy="50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3EAEB32-3305-DB4F-857F-275733FB8C97}"/>
                    </a:ext>
                  </a:extLst>
                </p14:cNvPr>
                <p14:cNvContentPartPr/>
                <p14:nvPr/>
              </p14:nvContentPartPr>
              <p14:xfrm>
                <a:off x="2600920" y="4617400"/>
                <a:ext cx="51120" cy="867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3EAEB32-3305-DB4F-857F-275733FB8C9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585440" y="4601920"/>
                  <a:ext cx="81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D1CB877-324A-3542-BF2C-4885A2BFCFBA}"/>
                    </a:ext>
                  </a:extLst>
                </p14:cNvPr>
                <p14:cNvContentPartPr/>
                <p14:nvPr/>
              </p14:nvContentPartPr>
              <p14:xfrm>
                <a:off x="2748160" y="4592200"/>
                <a:ext cx="51120" cy="1119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D1CB877-324A-3542-BF2C-4885A2BFCFB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732680" y="4576770"/>
                  <a:ext cx="81720" cy="14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42F4A89-898F-0043-AD30-1E59D0714054}"/>
                    </a:ext>
                  </a:extLst>
                </p14:cNvPr>
                <p14:cNvContentPartPr/>
                <p14:nvPr/>
              </p14:nvContentPartPr>
              <p14:xfrm>
                <a:off x="2829520" y="4561600"/>
                <a:ext cx="81720" cy="1224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42F4A89-898F-0043-AD30-1E59D071405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814040" y="4546074"/>
                  <a:ext cx="112320" cy="153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ED47037-930D-A74C-8475-A40A9D16A408}"/>
                    </a:ext>
                  </a:extLst>
                </p14:cNvPr>
                <p14:cNvContentPartPr/>
                <p14:nvPr/>
              </p14:nvContentPartPr>
              <p14:xfrm>
                <a:off x="2966680" y="4597960"/>
                <a:ext cx="41040" cy="608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ED47037-930D-A74C-8475-A40A9D16A40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951200" y="4582480"/>
                  <a:ext cx="716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D5DC1F9-AC3F-DA4D-BB66-B686BDDBD79E}"/>
                    </a:ext>
                  </a:extLst>
                </p14:cNvPr>
                <p14:cNvContentPartPr/>
                <p14:nvPr/>
              </p14:nvContentPartPr>
              <p14:xfrm>
                <a:off x="3037600" y="4587520"/>
                <a:ext cx="86760" cy="601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D5DC1F9-AC3F-DA4D-BB66-B686BDDBD79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022120" y="4572040"/>
                  <a:ext cx="1173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D421995-5B5E-5849-8EE1-6732A759E5BF}"/>
                    </a:ext>
                  </a:extLst>
                </p14:cNvPr>
                <p14:cNvContentPartPr/>
                <p14:nvPr/>
              </p14:nvContentPartPr>
              <p14:xfrm>
                <a:off x="3154600" y="4531360"/>
                <a:ext cx="20520" cy="968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D421995-5B5E-5849-8EE1-6732A759E5B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139387" y="4515880"/>
                  <a:ext cx="50592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3CBF7C2-F3E1-774F-9A27-8B318820A548}"/>
                    </a:ext>
                  </a:extLst>
                </p14:cNvPr>
                <p14:cNvContentPartPr/>
                <p14:nvPr/>
              </p14:nvContentPartPr>
              <p14:xfrm>
                <a:off x="3220480" y="4457200"/>
                <a:ext cx="81720" cy="1861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3CBF7C2-F3E1-774F-9A27-8B318820A548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204932" y="4441690"/>
                  <a:ext cx="112455" cy="216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96B70CE-CD82-804D-9683-AE5B6C059114}"/>
                    </a:ext>
                  </a:extLst>
                </p14:cNvPr>
                <p14:cNvContentPartPr/>
                <p14:nvPr/>
              </p14:nvContentPartPr>
              <p14:xfrm>
                <a:off x="2326600" y="4866520"/>
                <a:ext cx="86760" cy="918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96B70CE-CD82-804D-9683-AE5B6C05911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311120" y="4851040"/>
                  <a:ext cx="117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454A45A-E4C7-E946-AAE3-ED2D259F3D03}"/>
                    </a:ext>
                  </a:extLst>
                </p14:cNvPr>
                <p14:cNvContentPartPr/>
                <p14:nvPr/>
              </p14:nvContentPartPr>
              <p14:xfrm>
                <a:off x="2453320" y="4889560"/>
                <a:ext cx="25920" cy="381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454A45A-E4C7-E946-AAE3-ED2D259F3D0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437622" y="4874080"/>
                  <a:ext cx="56951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216E17C-3481-1441-A93B-054E5DDB8D47}"/>
                    </a:ext>
                  </a:extLst>
                </p14:cNvPr>
                <p14:cNvContentPartPr/>
                <p14:nvPr/>
              </p14:nvContentPartPr>
              <p14:xfrm>
                <a:off x="2448280" y="4797760"/>
                <a:ext cx="30960" cy="439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216E17C-3481-1441-A93B-054E5DDB8D4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432618" y="4782280"/>
                  <a:ext cx="61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8AA03A6-F2B0-FF4B-8701-7620593F3A7A}"/>
                    </a:ext>
                  </a:extLst>
                </p14:cNvPr>
                <p14:cNvContentPartPr/>
                <p14:nvPr/>
              </p14:nvContentPartPr>
              <p14:xfrm>
                <a:off x="2539720" y="4810720"/>
                <a:ext cx="223920" cy="2131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8AA03A6-F2B0-FF4B-8701-7620593F3A7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524240" y="4795240"/>
                  <a:ext cx="2545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E41B34A-1918-F241-9AD4-4A7A949A3787}"/>
                    </a:ext>
                  </a:extLst>
                </p14:cNvPr>
                <p14:cNvContentPartPr/>
                <p14:nvPr/>
              </p14:nvContentPartPr>
              <p14:xfrm>
                <a:off x="2803960" y="4825840"/>
                <a:ext cx="71640" cy="766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E41B34A-1918-F241-9AD4-4A7A949A378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788402" y="4810360"/>
                  <a:ext cx="102395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EB612A3-84D7-B446-A420-5D5B45CCBA7E}"/>
                    </a:ext>
                  </a:extLst>
                </p14:cNvPr>
                <p14:cNvContentPartPr/>
                <p14:nvPr/>
              </p14:nvContentPartPr>
              <p14:xfrm>
                <a:off x="2910520" y="4754560"/>
                <a:ext cx="25920" cy="1630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EB612A3-84D7-B446-A420-5D5B45CCBA7E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894822" y="4739046"/>
                  <a:ext cx="56951" cy="193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CD2C968-3C9C-0641-A4CD-5822CD79EC1B}"/>
                    </a:ext>
                  </a:extLst>
                </p14:cNvPr>
                <p14:cNvContentPartPr/>
                <p14:nvPr/>
              </p14:nvContentPartPr>
              <p14:xfrm>
                <a:off x="3037600" y="4770040"/>
                <a:ext cx="157680" cy="1098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CD2C968-3C9C-0641-A4CD-5822CD79EC1B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022120" y="4754560"/>
                  <a:ext cx="188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FD13B7D-4C86-3B48-B8EF-15DBD2337461}"/>
                    </a:ext>
                  </a:extLst>
                </p14:cNvPr>
                <p14:cNvContentPartPr/>
                <p14:nvPr/>
              </p14:nvContentPartPr>
              <p14:xfrm>
                <a:off x="3235960" y="4749520"/>
                <a:ext cx="91800" cy="1018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FD13B7D-4C86-3B48-B8EF-15DBD233746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220480" y="4734040"/>
                  <a:ext cx="122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79A70E0-43BA-4D4F-8B21-16A5A86F17B1}"/>
                    </a:ext>
                  </a:extLst>
                </p14:cNvPr>
                <p14:cNvContentPartPr/>
                <p14:nvPr/>
              </p14:nvContentPartPr>
              <p14:xfrm>
                <a:off x="3337480" y="4739440"/>
                <a:ext cx="71640" cy="259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79A70E0-43BA-4D4F-8B21-16A5A86F17B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322000" y="4723742"/>
                  <a:ext cx="102240" cy="56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3ABD50F-6B54-9341-AABA-3B8067F4739E}"/>
                    </a:ext>
                  </a:extLst>
                </p14:cNvPr>
                <p14:cNvContentPartPr/>
                <p14:nvPr/>
              </p14:nvContentPartPr>
              <p14:xfrm>
                <a:off x="3383200" y="4714240"/>
                <a:ext cx="300240" cy="1375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3ABD50F-6B54-9341-AABA-3B8067F4739E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367720" y="4698760"/>
                  <a:ext cx="3308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453DF39-EADC-2F4D-8547-086894BBA942}"/>
                    </a:ext>
                  </a:extLst>
                </p14:cNvPr>
                <p14:cNvContentPartPr/>
                <p14:nvPr/>
              </p14:nvContentPartPr>
              <p14:xfrm>
                <a:off x="3591280" y="4719280"/>
                <a:ext cx="81720" cy="1425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453DF39-EADC-2F4D-8547-086894BBA94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575800" y="4703800"/>
                  <a:ext cx="11232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77737224-BAEE-9046-993E-C634010611B1}"/>
              </a:ext>
            </a:extLst>
          </p:cNvPr>
          <p:cNvGrpSpPr/>
          <p:nvPr/>
        </p:nvGrpSpPr>
        <p:grpSpPr>
          <a:xfrm>
            <a:off x="6339520" y="3459925"/>
            <a:ext cx="1230120" cy="726840"/>
            <a:chOff x="6339520" y="4267120"/>
            <a:chExt cx="1230120" cy="72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BFBA123-DC7C-4E44-BDE3-AF6D53B43BA9}"/>
                    </a:ext>
                  </a:extLst>
                </p14:cNvPr>
                <p14:cNvContentPartPr/>
                <p14:nvPr/>
              </p14:nvContentPartPr>
              <p14:xfrm>
                <a:off x="6791680" y="4267120"/>
                <a:ext cx="30960" cy="2296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BFBA123-DC7C-4E44-BDE3-AF6D53B43BA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776018" y="4251640"/>
                  <a:ext cx="619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6AEB563-3CA4-FF4B-9B56-D8FACA38EF4F}"/>
                    </a:ext>
                  </a:extLst>
                </p14:cNvPr>
                <p14:cNvContentPartPr/>
                <p14:nvPr/>
              </p14:nvContentPartPr>
              <p14:xfrm>
                <a:off x="6771520" y="4409320"/>
                <a:ext cx="101880" cy="716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6AEB563-3CA4-FF4B-9B56-D8FACA38EF4F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756095" y="4393840"/>
                  <a:ext cx="132372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E0CDAAD-193E-9048-9155-A70F40A48E10}"/>
                    </a:ext>
                  </a:extLst>
                </p14:cNvPr>
                <p14:cNvContentPartPr/>
                <p14:nvPr/>
              </p14:nvContentPartPr>
              <p14:xfrm>
                <a:off x="6527800" y="4577080"/>
                <a:ext cx="91800" cy="205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E0CDAAD-193E-9048-9155-A70F40A48E10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512320" y="4561600"/>
                  <a:ext cx="122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5F647D7-0DAD-4D45-A420-559CFD654EE6}"/>
                    </a:ext>
                  </a:extLst>
                </p14:cNvPr>
                <p14:cNvContentPartPr/>
                <p14:nvPr/>
              </p14:nvContentPartPr>
              <p14:xfrm>
                <a:off x="6568120" y="4525960"/>
                <a:ext cx="56160" cy="1879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5F647D7-0DAD-4D45-A420-559CFD654EE6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552640" y="4510450"/>
                  <a:ext cx="86760" cy="218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8FFD2F8-A27F-794D-94A6-7E0F0F1CAC5B}"/>
                    </a:ext>
                  </a:extLst>
                </p14:cNvPr>
                <p14:cNvContentPartPr/>
                <p14:nvPr/>
              </p14:nvContentPartPr>
              <p14:xfrm>
                <a:off x="6649480" y="4536760"/>
                <a:ext cx="117360" cy="1472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8FFD2F8-A27F-794D-94A6-7E0F0F1CAC5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633952" y="4521242"/>
                  <a:ext cx="148054" cy="1779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9777E8D-449B-8843-8C08-DBFFC0E97B24}"/>
                    </a:ext>
                  </a:extLst>
                </p14:cNvPr>
                <p14:cNvContentPartPr/>
                <p14:nvPr/>
              </p14:nvContentPartPr>
              <p14:xfrm>
                <a:off x="6807160" y="4607320"/>
                <a:ext cx="25920" cy="817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9777E8D-449B-8843-8C08-DBFFC0E97B2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791680" y="4591772"/>
                  <a:ext cx="56520" cy="1124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A4CC75C-DE5F-7C44-AB45-1E2FB0EF6637}"/>
                    </a:ext>
                  </a:extLst>
                </p14:cNvPr>
                <p14:cNvContentPartPr/>
                <p14:nvPr/>
              </p14:nvContentPartPr>
              <p14:xfrm>
                <a:off x="6812200" y="4531360"/>
                <a:ext cx="36000" cy="205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A4CC75C-DE5F-7C44-AB45-1E2FB0EF663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796720" y="4515880"/>
                  <a:ext cx="666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6BF7322-1F98-FF4B-B1DB-979D0B8CDCA7}"/>
                    </a:ext>
                  </a:extLst>
                </p14:cNvPr>
                <p14:cNvContentPartPr/>
                <p14:nvPr/>
              </p14:nvContentPartPr>
              <p14:xfrm>
                <a:off x="6873040" y="4541440"/>
                <a:ext cx="56160" cy="1224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6BF7322-1F98-FF4B-B1DB-979D0B8CDCA7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857560" y="4525960"/>
                  <a:ext cx="86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8B50B99-74D2-594E-89A8-9BBC94E0D199}"/>
                    </a:ext>
                  </a:extLst>
                </p14:cNvPr>
                <p14:cNvContentPartPr/>
                <p14:nvPr/>
              </p14:nvContentPartPr>
              <p14:xfrm>
                <a:off x="7035760" y="4500760"/>
                <a:ext cx="208800" cy="1720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8B50B99-74D2-594E-89A8-9BBC94E0D19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020280" y="4485280"/>
                  <a:ext cx="239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EEB1492-C059-624E-B742-F7921183CE87}"/>
                    </a:ext>
                  </a:extLst>
                </p14:cNvPr>
                <p14:cNvContentPartPr/>
                <p14:nvPr/>
              </p14:nvContentPartPr>
              <p14:xfrm>
                <a:off x="7259320" y="4556560"/>
                <a:ext cx="41040" cy="612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EEB1492-C059-624E-B742-F7921183CE87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243840" y="4541080"/>
                  <a:ext cx="71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8F68CA2-A7F8-9C4B-9E21-8D5F58AA2A7B}"/>
                    </a:ext>
                  </a:extLst>
                </p14:cNvPr>
                <p14:cNvContentPartPr/>
                <p14:nvPr/>
              </p14:nvContentPartPr>
              <p14:xfrm>
                <a:off x="7315120" y="4541440"/>
                <a:ext cx="91800" cy="889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8F68CA2-A7F8-9C4B-9E21-8D5F58AA2A7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299640" y="4525960"/>
                  <a:ext cx="122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E343161-28AA-9648-A5E2-061A724056D1}"/>
                    </a:ext>
                  </a:extLst>
                </p14:cNvPr>
                <p14:cNvContentPartPr/>
                <p14:nvPr/>
              </p14:nvContentPartPr>
              <p14:xfrm>
                <a:off x="7421680" y="4500760"/>
                <a:ext cx="30960" cy="1324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E343161-28AA-9648-A5E2-061A724056D1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406018" y="4485280"/>
                  <a:ext cx="61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DD51FAD-0928-0844-BA01-1B9773E785BC}"/>
                    </a:ext>
                  </a:extLst>
                </p14:cNvPr>
                <p14:cNvContentPartPr/>
                <p14:nvPr/>
              </p14:nvContentPartPr>
              <p14:xfrm>
                <a:off x="7477480" y="4462240"/>
                <a:ext cx="81720" cy="1656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DD51FAD-0928-0844-BA01-1B9773E785B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462000" y="4446760"/>
                  <a:ext cx="1123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0A47F82-12CE-7643-91AB-88B770C813B9}"/>
                    </a:ext>
                  </a:extLst>
                </p14:cNvPr>
                <p14:cNvContentPartPr/>
                <p14:nvPr/>
              </p14:nvContentPartPr>
              <p14:xfrm>
                <a:off x="6339520" y="4775080"/>
                <a:ext cx="20520" cy="1425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0A47F82-12CE-7643-91AB-88B770C813B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324040" y="4759600"/>
                  <a:ext cx="51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74EEC2A-6CB4-0C4F-A859-A05D894E58C1}"/>
                    </a:ext>
                  </a:extLst>
                </p14:cNvPr>
                <p14:cNvContentPartPr/>
                <p14:nvPr/>
              </p14:nvContentPartPr>
              <p14:xfrm>
                <a:off x="6360040" y="4749520"/>
                <a:ext cx="96840" cy="1224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74EEC2A-6CB4-0C4F-A859-A05D894E58C1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344560" y="4733994"/>
                  <a:ext cx="127440" cy="153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010A9E1-086A-B74A-84A3-4E9960274EC4}"/>
                    </a:ext>
                  </a:extLst>
                </p14:cNvPr>
                <p14:cNvContentPartPr/>
                <p14:nvPr/>
              </p14:nvContentPartPr>
              <p14:xfrm>
                <a:off x="6537880" y="4780840"/>
                <a:ext cx="56160" cy="964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010A9E1-086A-B74A-84A3-4E9960274EC4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522400" y="4765360"/>
                  <a:ext cx="867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12DAB5D-DB9A-6E4D-8438-81A6FCC3081D}"/>
                    </a:ext>
                  </a:extLst>
                </p14:cNvPr>
                <p14:cNvContentPartPr/>
                <p14:nvPr/>
              </p14:nvContentPartPr>
              <p14:xfrm>
                <a:off x="6613840" y="4765000"/>
                <a:ext cx="106920" cy="205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12DAB5D-DB9A-6E4D-8438-81A6FCC3081D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598360" y="4749787"/>
                  <a:ext cx="137520" cy="50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93CA3FD-7E91-0245-BB13-642DBD3382E9}"/>
                    </a:ext>
                  </a:extLst>
                </p14:cNvPr>
                <p14:cNvContentPartPr/>
                <p14:nvPr/>
              </p14:nvContentPartPr>
              <p14:xfrm>
                <a:off x="6680080" y="4759960"/>
                <a:ext cx="36000" cy="1630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93CA3FD-7E91-0245-BB13-642DBD3382E9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664600" y="4744480"/>
                  <a:ext cx="666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B3A2824-DE8E-A946-8DC4-FF3D564CFD07}"/>
                    </a:ext>
                  </a:extLst>
                </p14:cNvPr>
                <p14:cNvContentPartPr/>
                <p14:nvPr/>
              </p14:nvContentPartPr>
              <p14:xfrm>
                <a:off x="6349960" y="4963000"/>
                <a:ext cx="381240" cy="309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B3A2824-DE8E-A946-8DC4-FF3D564CFD07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334480" y="4947520"/>
                  <a:ext cx="411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AFCB572-636C-5F42-9FF1-18E17F0BB522}"/>
                    </a:ext>
                  </a:extLst>
                </p14:cNvPr>
                <p14:cNvContentPartPr/>
                <p14:nvPr/>
              </p14:nvContentPartPr>
              <p14:xfrm>
                <a:off x="6862960" y="4800280"/>
                <a:ext cx="218880" cy="1224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AFCB572-636C-5F42-9FF1-18E17F0BB522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847480" y="4784800"/>
                  <a:ext cx="249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42E46A2-52F7-6D4D-AE44-CDAA2615BC8C}"/>
                    </a:ext>
                  </a:extLst>
                </p14:cNvPr>
                <p14:cNvContentPartPr/>
                <p14:nvPr/>
              </p14:nvContentPartPr>
              <p14:xfrm>
                <a:off x="7106680" y="4765000"/>
                <a:ext cx="51120" cy="1425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42E46A2-52F7-6D4D-AE44-CDAA2615BC8C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091200" y="4749520"/>
                  <a:ext cx="81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8159CB2B-9033-4948-B6B6-9232AD0B2FB0}"/>
                    </a:ext>
                  </a:extLst>
                </p14:cNvPr>
                <p14:cNvContentPartPr/>
                <p14:nvPr/>
              </p14:nvContentPartPr>
              <p14:xfrm>
                <a:off x="7162480" y="4780120"/>
                <a:ext cx="76680" cy="1274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8159CB2B-9033-4948-B6B6-9232AD0B2FB0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147000" y="4764640"/>
                  <a:ext cx="107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5C7B173-6CF5-8E46-98AF-137C07508C3E}"/>
                    </a:ext>
                  </a:extLst>
                </p14:cNvPr>
                <p14:cNvContentPartPr/>
                <p14:nvPr/>
              </p14:nvContentPartPr>
              <p14:xfrm>
                <a:off x="7269400" y="4780120"/>
                <a:ext cx="101880" cy="14760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5C7B173-6CF5-8E46-98AF-137C07508C3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253920" y="4764678"/>
                  <a:ext cx="132480" cy="178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26BCD29-011E-0B49-B9E0-5BCC6F271447}"/>
                    </a:ext>
                  </a:extLst>
                </p14:cNvPr>
                <p14:cNvContentPartPr/>
                <p14:nvPr/>
              </p14:nvContentPartPr>
              <p14:xfrm>
                <a:off x="7381000" y="4790200"/>
                <a:ext cx="41040" cy="1274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26BCD29-011E-0B49-B9E0-5BCC6F27144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365520" y="4774676"/>
                  <a:ext cx="71640" cy="158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946B2C6-B6E0-8247-81A0-B26DF9FC379C}"/>
                    </a:ext>
                  </a:extLst>
                </p14:cNvPr>
                <p14:cNvContentPartPr/>
                <p14:nvPr/>
              </p14:nvContentPartPr>
              <p14:xfrm>
                <a:off x="7447240" y="4775080"/>
                <a:ext cx="122400" cy="1274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946B2C6-B6E0-8247-81A0-B26DF9FC379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431760" y="4759600"/>
                  <a:ext cx="153000" cy="158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1" name="Google Shape;162;p25">
            <a:extLst>
              <a:ext uri="{FF2B5EF4-FFF2-40B4-BE49-F238E27FC236}">
                <a16:creationId xmlns:a16="http://schemas.microsoft.com/office/drawing/2014/main" id="{68A4C2F7-360F-6543-BD33-E2DF7EFBB4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32385" y="579356"/>
            <a:ext cx="3379491" cy="76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34290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AutoNum type="arabicPeriod"/>
            </a:pPr>
            <a:r>
              <a:rPr lang="en" sz="1400"/>
              <a:t>Let’s simplify the flows</a:t>
            </a:r>
            <a:endParaRPr/>
          </a:p>
          <a:p>
            <a:pPr marL="342900" lvl="0" indent="-342900" algn="ctr" rtl="0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buClr>
                <a:srgbClr val="262626"/>
              </a:buClr>
              <a:buSzPts val="1400"/>
              <a:buFont typeface="Calibri"/>
              <a:buAutoNum type="arabicPeriod"/>
            </a:pPr>
            <a:r>
              <a:rPr lang="en" sz="1400"/>
              <a:t>But first, is there a problem?</a:t>
            </a:r>
            <a:endParaRPr/>
          </a:p>
        </p:txBody>
      </p: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18756CEA-DABF-7A48-A9D2-3D000E756164}"/>
              </a:ext>
            </a:extLst>
          </p:cNvPr>
          <p:cNvGrpSpPr/>
          <p:nvPr/>
        </p:nvGrpSpPr>
        <p:grpSpPr>
          <a:xfrm>
            <a:off x="2438275" y="2524355"/>
            <a:ext cx="1251000" cy="402480"/>
            <a:chOff x="2438275" y="2524355"/>
            <a:chExt cx="1251000" cy="40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D8A5245-1E95-3F40-894D-451D0B918315}"/>
                    </a:ext>
                  </a:extLst>
                </p14:cNvPr>
                <p14:cNvContentPartPr/>
                <p14:nvPr/>
              </p14:nvContentPartPr>
              <p14:xfrm>
                <a:off x="2438275" y="2691755"/>
                <a:ext cx="72360" cy="1119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D8A5245-1E95-3F40-894D-451D0B918315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422795" y="2676275"/>
                  <a:ext cx="102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F0814ED-1E7D-2B40-966D-27E60DF60B82}"/>
                    </a:ext>
                  </a:extLst>
                </p14:cNvPr>
                <p14:cNvContentPartPr/>
                <p14:nvPr/>
              </p14:nvContentPartPr>
              <p14:xfrm>
                <a:off x="2535835" y="2726675"/>
                <a:ext cx="19080" cy="58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F0814ED-1E7D-2B40-966D-27E60DF60B82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520057" y="2711290"/>
                  <a:ext cx="50268" cy="887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BC05AA3-5C82-AD42-A95E-24147EC9B16D}"/>
                    </a:ext>
                  </a:extLst>
                </p14:cNvPr>
                <p14:cNvContentPartPr/>
                <p14:nvPr/>
              </p14:nvContentPartPr>
              <p14:xfrm>
                <a:off x="2540875" y="2663675"/>
                <a:ext cx="18720" cy="5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BC05AA3-5C82-AD42-A95E-24147EC9B16D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25395" y="2648195"/>
                  <a:ext cx="49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0650728-378D-D844-B9A3-F51A27764A7C}"/>
                    </a:ext>
                  </a:extLst>
                </p14:cNvPr>
                <p14:cNvContentPartPr/>
                <p14:nvPr/>
              </p14:nvContentPartPr>
              <p14:xfrm>
                <a:off x="2617195" y="2698595"/>
                <a:ext cx="67680" cy="2282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0650728-378D-D844-B9A3-F51A27764A7C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01715" y="2683091"/>
                  <a:ext cx="98280" cy="2588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B36ADA1-107E-E448-A72B-B05650FDF472}"/>
                    </a:ext>
                  </a:extLst>
                </p14:cNvPr>
                <p14:cNvContentPartPr/>
                <p14:nvPr/>
              </p14:nvContentPartPr>
              <p14:xfrm>
                <a:off x="2719435" y="2696435"/>
                <a:ext cx="86400" cy="648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B36ADA1-107E-E448-A72B-B05650FDF47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703955" y="2681041"/>
                  <a:ext cx="117000" cy="95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3AED10A-601F-EA4B-B7A1-19CE14F87613}"/>
                    </a:ext>
                  </a:extLst>
                </p14:cNvPr>
                <p14:cNvContentPartPr/>
                <p14:nvPr/>
              </p14:nvContentPartPr>
              <p14:xfrm>
                <a:off x="2826355" y="2684555"/>
                <a:ext cx="74880" cy="795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3AED10A-601F-EA4B-B7A1-19CE14F8761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810875" y="2669005"/>
                  <a:ext cx="105480" cy="11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846F69D-EF9F-DD40-8750-AF1268F53238}"/>
                    </a:ext>
                  </a:extLst>
                </p14:cNvPr>
                <p14:cNvContentPartPr/>
                <p14:nvPr/>
              </p14:nvContentPartPr>
              <p14:xfrm>
                <a:off x="2933275" y="2606795"/>
                <a:ext cx="16560" cy="1569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846F69D-EF9F-DD40-8750-AF1268F53238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2917795" y="2591315"/>
                  <a:ext cx="47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0676910-F8CA-4945-9244-4E567A6998C3}"/>
                    </a:ext>
                  </a:extLst>
                </p14:cNvPr>
                <p14:cNvContentPartPr/>
                <p14:nvPr/>
              </p14:nvContentPartPr>
              <p14:xfrm>
                <a:off x="3012475" y="2603195"/>
                <a:ext cx="56160" cy="1630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0676910-F8CA-4945-9244-4E567A6998C3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2996995" y="2587715"/>
                  <a:ext cx="86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EBE79E09-DFF3-2A4B-AABE-0861A9D53B97}"/>
                    </a:ext>
                  </a:extLst>
                </p14:cNvPr>
                <p14:cNvContentPartPr/>
                <p14:nvPr/>
              </p14:nvContentPartPr>
              <p14:xfrm>
                <a:off x="3086995" y="2643515"/>
                <a:ext cx="128160" cy="8820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EBE79E09-DFF3-2A4B-AABE-0861A9D53B97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3071515" y="2628035"/>
                  <a:ext cx="158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D9231B0-A3EB-A149-B578-23AE2BB621FB}"/>
                    </a:ext>
                  </a:extLst>
                </p14:cNvPr>
                <p14:cNvContentPartPr/>
                <p14:nvPr/>
              </p14:nvContentPartPr>
              <p14:xfrm>
                <a:off x="3240355" y="2638115"/>
                <a:ext cx="95760" cy="795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D9231B0-A3EB-A149-B578-23AE2BB621FB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3224875" y="2622565"/>
                  <a:ext cx="126360" cy="11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D4D9CEF-3E44-CC4B-8B36-EEA23376CE50}"/>
                    </a:ext>
                  </a:extLst>
                </p14:cNvPr>
                <p14:cNvContentPartPr/>
                <p14:nvPr/>
              </p14:nvContentPartPr>
              <p14:xfrm>
                <a:off x="3333235" y="2621915"/>
                <a:ext cx="51480" cy="212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D4D9CEF-3E44-CC4B-8B36-EEA23376CE5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3317755" y="2606435"/>
                  <a:ext cx="82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4114B03-5C91-7B45-A310-3CAF4D574245}"/>
                    </a:ext>
                  </a:extLst>
                </p14:cNvPr>
                <p14:cNvContentPartPr/>
                <p14:nvPr/>
              </p14:nvContentPartPr>
              <p14:xfrm>
                <a:off x="3356635" y="2596355"/>
                <a:ext cx="169920" cy="14904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4114B03-5C91-7B45-A310-3CAF4D57424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341155" y="2580875"/>
                  <a:ext cx="200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903ADB4-0223-4148-9AA5-D35A8146E8B7}"/>
                    </a:ext>
                  </a:extLst>
                </p14:cNvPr>
                <p14:cNvContentPartPr/>
                <p14:nvPr/>
              </p14:nvContentPartPr>
              <p14:xfrm>
                <a:off x="3500635" y="2631275"/>
                <a:ext cx="74880" cy="7488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903ADB4-0223-4148-9AA5-D35A8146E8B7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485155" y="2615795"/>
                  <a:ext cx="105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ABDA0BC-90A6-6B4E-B988-185FE4DBE3EC}"/>
                    </a:ext>
                  </a:extLst>
                </p14:cNvPr>
                <p14:cNvContentPartPr/>
                <p14:nvPr/>
              </p14:nvContentPartPr>
              <p14:xfrm>
                <a:off x="3519355" y="2615075"/>
                <a:ext cx="60840" cy="979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ABDA0BC-90A6-6B4E-B988-185FE4DBE3EC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3503875" y="2599595"/>
                  <a:ext cx="91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20F2057D-4EE9-0947-B590-7B72BBD757F0}"/>
                    </a:ext>
                  </a:extLst>
                </p14:cNvPr>
                <p14:cNvContentPartPr/>
                <p14:nvPr/>
              </p14:nvContentPartPr>
              <p14:xfrm>
                <a:off x="3637795" y="2524355"/>
                <a:ext cx="51480" cy="2304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20F2057D-4EE9-0947-B590-7B72BBD757F0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3622315" y="2508899"/>
                  <a:ext cx="82080" cy="26095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4836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/>
          <p:nvPr/>
        </p:nvSpPr>
        <p:spPr>
          <a:xfrm>
            <a:off x="337700" y="756589"/>
            <a:ext cx="1645800" cy="411600"/>
          </a:xfrm>
          <a:prstGeom prst="rect">
            <a:avLst/>
          </a:prstGeom>
          <a:solidFill>
            <a:srgbClr val="00A0D7">
              <a:alpha val="4710"/>
            </a:srgbClr>
          </a:solidFill>
          <a:ln w="18000" cap="flat" cmpd="sng">
            <a:solidFill>
              <a:srgbClr val="00A0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A0D7"/>
                </a:solidFill>
                <a:latin typeface="Lato"/>
                <a:ea typeface="Lato"/>
                <a:cs typeface="Lato"/>
                <a:sym typeface="Lato"/>
              </a:rPr>
              <a:t>General wait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7043567" y="756589"/>
            <a:ext cx="1645800" cy="411600"/>
          </a:xfrm>
          <a:prstGeom prst="rect">
            <a:avLst/>
          </a:prstGeom>
          <a:solidFill>
            <a:srgbClr val="00A0D7">
              <a:alpha val="4710"/>
            </a:srgbClr>
          </a:solidFill>
          <a:ln w="18000" cap="flat" cmpd="sng">
            <a:solidFill>
              <a:srgbClr val="00A0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A0D7"/>
                </a:solidFill>
                <a:latin typeface="Lato"/>
                <a:ea typeface="Lato"/>
                <a:cs typeface="Lato"/>
                <a:sym typeface="Lato"/>
              </a:rPr>
              <a:t>General signal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8409A2-5824-A94A-9298-C1629135E0AC}"/>
              </a:ext>
            </a:extLst>
          </p:cNvPr>
          <p:cNvGrpSpPr/>
          <p:nvPr/>
        </p:nvGrpSpPr>
        <p:grpSpPr>
          <a:xfrm>
            <a:off x="1025920" y="1569925"/>
            <a:ext cx="117000" cy="295200"/>
            <a:chOff x="1025920" y="2377120"/>
            <a:chExt cx="117000" cy="29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7AAD8A1-65FB-F348-9AA7-E11249E4525B}"/>
                    </a:ext>
                  </a:extLst>
                </p14:cNvPr>
                <p14:cNvContentPartPr/>
                <p14:nvPr/>
              </p14:nvContentPartPr>
              <p14:xfrm>
                <a:off x="1025920" y="2377120"/>
                <a:ext cx="41040" cy="272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7AAD8A1-65FB-F348-9AA7-E11249E4525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10440" y="2361640"/>
                  <a:ext cx="716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0C9CF36-E919-B74E-8B26-5E2334B5DC9D}"/>
                    </a:ext>
                  </a:extLst>
                </p14:cNvPr>
                <p14:cNvContentPartPr/>
                <p14:nvPr/>
              </p14:nvContentPartPr>
              <p14:xfrm>
                <a:off x="1030960" y="2600680"/>
                <a:ext cx="111960" cy="71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0C9CF36-E919-B74E-8B26-5E2334B5DC9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5480" y="2585122"/>
                  <a:ext cx="142560" cy="1023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F97F85-CBBE-9847-BD76-71558D9FB24B}"/>
              </a:ext>
            </a:extLst>
          </p:cNvPr>
          <p:cNvGrpSpPr/>
          <p:nvPr/>
        </p:nvGrpSpPr>
        <p:grpSpPr>
          <a:xfrm>
            <a:off x="430560" y="1252600"/>
            <a:ext cx="1422720" cy="181440"/>
            <a:chOff x="430560" y="2059795"/>
            <a:chExt cx="1422720" cy="18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0D43742-8B32-5D40-8372-97639A5A74C1}"/>
                    </a:ext>
                  </a:extLst>
                </p14:cNvPr>
                <p14:cNvContentPartPr/>
                <p14:nvPr/>
              </p14:nvContentPartPr>
              <p14:xfrm>
                <a:off x="430560" y="2133235"/>
                <a:ext cx="133560" cy="108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0D43742-8B32-5D40-8372-97639A5A74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5080" y="2117755"/>
                  <a:ext cx="164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6C625F9-D1BA-3643-8E3B-FC793DABDB12}"/>
                    </a:ext>
                  </a:extLst>
                </p14:cNvPr>
                <p14:cNvContentPartPr/>
                <p14:nvPr/>
              </p14:nvContentPartPr>
              <p14:xfrm>
                <a:off x="617400" y="2124955"/>
                <a:ext cx="105120" cy="96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6C625F9-D1BA-3643-8E3B-FC793DABDB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1920" y="2109475"/>
                  <a:ext cx="135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ED06B9-20D5-074F-B55D-C5657A5F5437}"/>
                    </a:ext>
                  </a:extLst>
                </p14:cNvPr>
                <p14:cNvContentPartPr/>
                <p14:nvPr/>
              </p14:nvContentPartPr>
              <p14:xfrm>
                <a:off x="759240" y="2142235"/>
                <a:ext cx="14400" cy="59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ED06B9-20D5-074F-B55D-C5657A5F543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4138" y="2126848"/>
                  <a:ext cx="44254" cy="89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8425E4D-002C-0E4A-81AA-85DC296EE15B}"/>
                    </a:ext>
                  </a:extLst>
                </p14:cNvPr>
                <p14:cNvContentPartPr/>
                <p14:nvPr/>
              </p14:nvContentPartPr>
              <p14:xfrm>
                <a:off x="776160" y="2099395"/>
                <a:ext cx="28800" cy="23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8425E4D-002C-0E4A-81AA-85DC296EE15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0484" y="2083915"/>
                  <a:ext cx="59787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2300089-E36F-3F49-B32A-5AA50026CD49}"/>
                    </a:ext>
                  </a:extLst>
                </p14:cNvPr>
                <p14:cNvContentPartPr/>
                <p14:nvPr/>
              </p14:nvContentPartPr>
              <p14:xfrm>
                <a:off x="835560" y="2130355"/>
                <a:ext cx="45720" cy="11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2300089-E36F-3F49-B32A-5AA50026CD4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0080" y="2114875"/>
                  <a:ext cx="763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3E2D290-8AD5-614E-A497-FC0900765EE0}"/>
                    </a:ext>
                  </a:extLst>
                </p14:cNvPr>
                <p14:cNvContentPartPr/>
                <p14:nvPr/>
              </p14:nvContentPartPr>
              <p14:xfrm>
                <a:off x="852840" y="2068075"/>
                <a:ext cx="62640" cy="170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3E2D290-8AD5-614E-A497-FC0900765EE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7360" y="2052595"/>
                  <a:ext cx="93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54D47B1-D10E-784A-B113-07E92E1B2DF1}"/>
                    </a:ext>
                  </a:extLst>
                </p14:cNvPr>
                <p14:cNvContentPartPr/>
                <p14:nvPr/>
              </p14:nvContentPartPr>
              <p14:xfrm>
                <a:off x="991440" y="2068075"/>
                <a:ext cx="54360" cy="156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54D47B1-D10E-784A-B113-07E92E1B2DF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75857" y="2052595"/>
                  <a:ext cx="85164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ED52B12-DC91-C84F-AEE3-FF4C6131AFB0}"/>
                    </a:ext>
                  </a:extLst>
                </p14:cNvPr>
                <p14:cNvContentPartPr/>
                <p14:nvPr/>
              </p14:nvContentPartPr>
              <p14:xfrm>
                <a:off x="1093680" y="2096515"/>
                <a:ext cx="173160" cy="105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ED52B12-DC91-C84F-AEE3-FF4C6131AFB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78200" y="2081035"/>
                  <a:ext cx="203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D31DCB7-0E09-8349-AC59-C71BE8222821}"/>
                    </a:ext>
                  </a:extLst>
                </p14:cNvPr>
                <p14:cNvContentPartPr/>
                <p14:nvPr/>
              </p14:nvContentPartPr>
              <p14:xfrm>
                <a:off x="1303200" y="2119195"/>
                <a:ext cx="108000" cy="93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D31DCB7-0E09-8349-AC59-C71BE822282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87720" y="2103715"/>
                  <a:ext cx="138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60399D6-4AF1-5B4B-8241-EACDDEF7E63B}"/>
                    </a:ext>
                  </a:extLst>
                </p14:cNvPr>
                <p14:cNvContentPartPr/>
                <p14:nvPr/>
              </p14:nvContentPartPr>
              <p14:xfrm>
                <a:off x="1413720" y="2096515"/>
                <a:ext cx="96840" cy="9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60399D6-4AF1-5B4B-8241-EACDDEF7E63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98240" y="2080390"/>
                  <a:ext cx="127440" cy="40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E148DF1-F5E9-084D-93F4-E190708DADF7}"/>
                    </a:ext>
                  </a:extLst>
                </p14:cNvPr>
                <p14:cNvContentPartPr/>
                <p14:nvPr/>
              </p14:nvContentPartPr>
              <p14:xfrm>
                <a:off x="1461960" y="2076715"/>
                <a:ext cx="331920" cy="150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E148DF1-F5E9-084D-93F4-E190708DADF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46480" y="2061272"/>
                  <a:ext cx="362520" cy="181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67859A7-373D-8140-BC27-9C8B234A1C97}"/>
                    </a:ext>
                  </a:extLst>
                </p14:cNvPr>
                <p14:cNvContentPartPr/>
                <p14:nvPr/>
              </p14:nvContentPartPr>
              <p14:xfrm>
                <a:off x="1705680" y="2090755"/>
                <a:ext cx="59760" cy="130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67859A7-373D-8140-BC27-9C8B234A1C9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690200" y="2075275"/>
                  <a:ext cx="90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9E83DAF-13AD-B14F-BC07-FD4BF59FE2D5}"/>
                    </a:ext>
                  </a:extLst>
                </p14:cNvPr>
                <p14:cNvContentPartPr/>
                <p14:nvPr/>
              </p14:nvContentPartPr>
              <p14:xfrm>
                <a:off x="1813320" y="2059795"/>
                <a:ext cx="39960" cy="164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9E83DAF-13AD-B14F-BC07-FD4BF59FE2D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97840" y="2044349"/>
                  <a:ext cx="70560" cy="1950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EF81974-C0F2-DC4A-879B-4841BFF7ECA2}"/>
              </a:ext>
            </a:extLst>
          </p:cNvPr>
          <p:cNvGrpSpPr/>
          <p:nvPr/>
        </p:nvGrpSpPr>
        <p:grpSpPr>
          <a:xfrm>
            <a:off x="521280" y="2011840"/>
            <a:ext cx="682920" cy="190080"/>
            <a:chOff x="521280" y="2819035"/>
            <a:chExt cx="682920" cy="19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45F0E69-0350-6D45-B7A8-37D4700F9263}"/>
                    </a:ext>
                  </a:extLst>
                </p14:cNvPr>
                <p14:cNvContentPartPr/>
                <p14:nvPr/>
              </p14:nvContentPartPr>
              <p14:xfrm>
                <a:off x="521280" y="2895355"/>
                <a:ext cx="68400" cy="113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45F0E69-0350-6D45-B7A8-37D4700F926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5800" y="2879875"/>
                  <a:ext cx="99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99B3C79-714D-5047-BC48-ADD7F4BB05D1}"/>
                    </a:ext>
                  </a:extLst>
                </p14:cNvPr>
                <p14:cNvContentPartPr/>
                <p14:nvPr/>
              </p14:nvContentPartPr>
              <p14:xfrm>
                <a:off x="642960" y="2889955"/>
                <a:ext cx="91080" cy="102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99B3C79-714D-5047-BC48-ADD7F4BB05D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27419" y="2874529"/>
                  <a:ext cx="121801" cy="132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6517D5-F30A-034C-9D80-735A99C8E3C7}"/>
                    </a:ext>
                  </a:extLst>
                </p14:cNvPr>
                <p14:cNvContentPartPr/>
                <p14:nvPr/>
              </p14:nvContentPartPr>
              <p14:xfrm>
                <a:off x="798840" y="2881315"/>
                <a:ext cx="139320" cy="99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6517D5-F30A-034C-9D80-735A99C8E3C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3360" y="2865779"/>
                  <a:ext cx="169920" cy="130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26F3E42-460C-7E41-9DC3-6FCB1C362447}"/>
                    </a:ext>
                  </a:extLst>
                </p14:cNvPr>
                <p14:cNvContentPartPr/>
                <p14:nvPr/>
              </p14:nvContentPartPr>
              <p14:xfrm>
                <a:off x="963000" y="2892835"/>
                <a:ext cx="116640" cy="82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26F3E42-460C-7E41-9DC3-6FCB1C36244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47520" y="2877355"/>
                  <a:ext cx="147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F993A85-8468-5546-9AF4-C12993D04786}"/>
                    </a:ext>
                  </a:extLst>
                </p14:cNvPr>
                <p14:cNvContentPartPr/>
                <p14:nvPr/>
              </p14:nvContentPartPr>
              <p14:xfrm>
                <a:off x="1099080" y="2878435"/>
                <a:ext cx="91080" cy="9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F993A85-8468-5546-9AF4-C12993D0478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83600" y="2862310"/>
                  <a:ext cx="121680" cy="40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E3DF3D7-4B0C-C145-A031-49FF0BCF268C}"/>
                    </a:ext>
                  </a:extLst>
                </p14:cNvPr>
                <p14:cNvContentPartPr/>
                <p14:nvPr/>
              </p14:nvContentPartPr>
              <p14:xfrm>
                <a:off x="1138680" y="2819035"/>
                <a:ext cx="65520" cy="147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E3DF3D7-4B0C-C145-A031-49FF0BCF268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23200" y="2803593"/>
                  <a:ext cx="96120" cy="17812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0525F1-96AB-8046-9055-29941661D38A}"/>
              </a:ext>
            </a:extLst>
          </p:cNvPr>
          <p:cNvGrpSpPr/>
          <p:nvPr/>
        </p:nvGrpSpPr>
        <p:grpSpPr>
          <a:xfrm>
            <a:off x="1365480" y="2068360"/>
            <a:ext cx="238320" cy="11880"/>
            <a:chOff x="1365480" y="2875555"/>
            <a:chExt cx="238320" cy="1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2631DCA-23B1-4E4E-A5D1-07892A29306D}"/>
                    </a:ext>
                  </a:extLst>
                </p14:cNvPr>
                <p14:cNvContentPartPr/>
                <p14:nvPr/>
              </p14:nvContentPartPr>
              <p14:xfrm>
                <a:off x="1365480" y="2881315"/>
                <a:ext cx="74160" cy="6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2631DCA-23B1-4E4E-A5D1-07892A29306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49924" y="2864867"/>
                  <a:ext cx="104909" cy="38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F1554A7-6635-5844-B2D1-6EA8400E470B}"/>
                    </a:ext>
                  </a:extLst>
                </p14:cNvPr>
                <p14:cNvContentPartPr/>
                <p14:nvPr/>
              </p14:nvContentPartPr>
              <p14:xfrm>
                <a:off x="1498680" y="2875555"/>
                <a:ext cx="105120" cy="3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F1554A7-6635-5844-B2D1-6EA8400E470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83253" y="2860075"/>
                  <a:ext cx="135616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87C6E04-23A5-0445-8D29-5574CD787333}"/>
              </a:ext>
            </a:extLst>
          </p:cNvPr>
          <p:cNvGrpSpPr/>
          <p:nvPr/>
        </p:nvGrpSpPr>
        <p:grpSpPr>
          <a:xfrm>
            <a:off x="442080" y="4386607"/>
            <a:ext cx="1550160" cy="292320"/>
            <a:chOff x="442080" y="5193802"/>
            <a:chExt cx="1550160" cy="29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27F856-0A7C-9944-BC72-EE9DDAC1CADB}"/>
                    </a:ext>
                  </a:extLst>
                </p14:cNvPr>
                <p14:cNvContentPartPr/>
                <p14:nvPr/>
              </p14:nvContentPartPr>
              <p14:xfrm>
                <a:off x="442080" y="5261842"/>
                <a:ext cx="119520" cy="133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27F856-0A7C-9944-BC72-EE9DDAC1CAD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26600" y="5246362"/>
                  <a:ext cx="150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09351AC-4F53-D14F-8CEB-6FCB8C077AC5}"/>
                    </a:ext>
                  </a:extLst>
                </p14:cNvPr>
                <p14:cNvContentPartPr/>
                <p14:nvPr/>
              </p14:nvContentPartPr>
              <p14:xfrm>
                <a:off x="600840" y="5315842"/>
                <a:ext cx="9000" cy="56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09351AC-4F53-D14F-8CEB-6FCB8C077AC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85360" y="5300459"/>
                  <a:ext cx="39600" cy="87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1251050-A73C-CB4C-B299-502AB634ACCE}"/>
                    </a:ext>
                  </a:extLst>
                </p14:cNvPr>
                <p14:cNvContentPartPr/>
                <p14:nvPr/>
              </p14:nvContentPartPr>
              <p14:xfrm>
                <a:off x="597960" y="5249242"/>
                <a:ext cx="9000" cy="27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1251050-A73C-CB4C-B299-502AB634ACC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82480" y="5233762"/>
                  <a:ext cx="39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8A17D02-558D-9448-AC4C-A8A0FA48D759}"/>
                    </a:ext>
                  </a:extLst>
                </p14:cNvPr>
                <p14:cNvContentPartPr/>
                <p14:nvPr/>
              </p14:nvContentPartPr>
              <p14:xfrm>
                <a:off x="674280" y="5270842"/>
                <a:ext cx="244080" cy="215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8A17D02-558D-9448-AC4C-A8A0FA48D75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8800" y="5255388"/>
                  <a:ext cx="274680" cy="2458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D73FD14-6C62-6743-B0E1-5B71C7E09AA6}"/>
                    </a:ext>
                  </a:extLst>
                </p14:cNvPr>
                <p14:cNvContentPartPr/>
                <p14:nvPr/>
              </p14:nvContentPartPr>
              <p14:xfrm>
                <a:off x="963360" y="5219362"/>
                <a:ext cx="150480" cy="159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D73FD14-6C62-6743-B0E1-5B71C7E09AA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7880" y="5203882"/>
                  <a:ext cx="181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3A8BB6C-70E1-A941-BBFF-7F7150A3E3BD}"/>
                    </a:ext>
                  </a:extLst>
                </p14:cNvPr>
                <p14:cNvContentPartPr/>
                <p14:nvPr/>
              </p14:nvContentPartPr>
              <p14:xfrm>
                <a:off x="1178640" y="5202442"/>
                <a:ext cx="54360" cy="162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3A8BB6C-70E1-A941-BBFF-7F7150A3E3B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63057" y="5186928"/>
                  <a:ext cx="85164" cy="1926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C880E6C-38D1-AA4D-ADC2-9E37885A9935}"/>
                    </a:ext>
                  </a:extLst>
                </p14:cNvPr>
                <p14:cNvContentPartPr/>
                <p14:nvPr/>
              </p14:nvContentPartPr>
              <p14:xfrm>
                <a:off x="1280880" y="5250682"/>
                <a:ext cx="147600" cy="105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C880E6C-38D1-AA4D-ADC2-9E37885A993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265400" y="5235255"/>
                  <a:ext cx="178200" cy="13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B2412E1-59D3-D14C-B859-AA8DC9A6EE55}"/>
                    </a:ext>
                  </a:extLst>
                </p14:cNvPr>
                <p14:cNvContentPartPr/>
                <p14:nvPr/>
              </p14:nvContentPartPr>
              <p14:xfrm>
                <a:off x="1461960" y="5262202"/>
                <a:ext cx="105120" cy="87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B2412E1-59D3-D14C-B859-AA8DC9A6EE5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446480" y="5246722"/>
                  <a:ext cx="135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5D74B6B-A465-B34A-AA4E-253CA09A56E3}"/>
                    </a:ext>
                  </a:extLst>
                </p14:cNvPr>
                <p14:cNvContentPartPr/>
                <p14:nvPr/>
              </p14:nvContentPartPr>
              <p14:xfrm>
                <a:off x="1561320" y="5250682"/>
                <a:ext cx="77040" cy="11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5D74B6B-A465-B34A-AA4E-253CA09A56E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545840" y="5235671"/>
                  <a:ext cx="107640" cy="411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D42934B-22E8-7047-AFC5-8DE0286095E8}"/>
                    </a:ext>
                  </a:extLst>
                </p14:cNvPr>
                <p14:cNvContentPartPr/>
                <p14:nvPr/>
              </p14:nvContentPartPr>
              <p14:xfrm>
                <a:off x="1603800" y="5219362"/>
                <a:ext cx="295200" cy="139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D42934B-22E8-7047-AFC5-8DE0286095E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588320" y="5203842"/>
                  <a:ext cx="325800" cy="169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CF990B5-9616-6D46-96C7-29E90EA479AE}"/>
                    </a:ext>
                  </a:extLst>
                </p14:cNvPr>
                <p14:cNvContentPartPr/>
                <p14:nvPr/>
              </p14:nvContentPartPr>
              <p14:xfrm>
                <a:off x="1827720" y="5256442"/>
                <a:ext cx="54360" cy="119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CF990B5-9616-6D46-96C7-29E90EA479A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812240" y="5240962"/>
                  <a:ext cx="84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1A90F3E-E1DC-444E-8D21-D40A489F90BD}"/>
                    </a:ext>
                  </a:extLst>
                </p14:cNvPr>
                <p14:cNvContentPartPr/>
                <p14:nvPr/>
              </p14:nvContentPartPr>
              <p14:xfrm>
                <a:off x="1935360" y="5193802"/>
                <a:ext cx="56880" cy="195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1A90F3E-E1DC-444E-8D21-D40A489F90B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919977" y="5178322"/>
                  <a:ext cx="87288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5B2BBA8-1A9F-7447-9563-2CC19625E2A6}"/>
              </a:ext>
            </a:extLst>
          </p:cNvPr>
          <p:cNvGrpSpPr/>
          <p:nvPr/>
        </p:nvGrpSpPr>
        <p:grpSpPr>
          <a:xfrm>
            <a:off x="7244756" y="1233846"/>
            <a:ext cx="1207080" cy="716760"/>
            <a:chOff x="7244756" y="2041041"/>
            <a:chExt cx="1207080" cy="71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CD38E05-A425-474E-B799-979AD545725E}"/>
                    </a:ext>
                  </a:extLst>
                </p14:cNvPr>
                <p14:cNvContentPartPr/>
                <p14:nvPr/>
              </p14:nvContentPartPr>
              <p14:xfrm>
                <a:off x="7244756" y="2110161"/>
                <a:ext cx="175680" cy="135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CD38E05-A425-474E-B799-979AD545725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29276" y="2094722"/>
                  <a:ext cx="206280" cy="1655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6BF48C8-A293-E84F-A39A-F5ED8DF557EF}"/>
                    </a:ext>
                  </a:extLst>
                </p14:cNvPr>
                <p14:cNvContentPartPr/>
                <p14:nvPr/>
              </p14:nvContentPartPr>
              <p14:xfrm>
                <a:off x="7451396" y="2124561"/>
                <a:ext cx="96480" cy="1004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6BF48C8-A293-E84F-A39A-F5ED8DF557E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435916" y="2109081"/>
                  <a:ext cx="127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A87BDA4-5EE3-8646-A523-3E527E48D388}"/>
                    </a:ext>
                  </a:extLst>
                </p14:cNvPr>
                <p14:cNvContentPartPr/>
                <p14:nvPr/>
              </p14:nvContentPartPr>
              <p14:xfrm>
                <a:off x="7578836" y="2145441"/>
                <a:ext cx="15120" cy="525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A87BDA4-5EE3-8646-A523-3E527E48D38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62978" y="2129961"/>
                  <a:ext cx="46466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47B4292-1582-E847-82DB-1CB4355BEFBB}"/>
                    </a:ext>
                  </a:extLst>
                </p14:cNvPr>
                <p14:cNvContentPartPr/>
                <p14:nvPr/>
              </p14:nvContentPartPr>
              <p14:xfrm>
                <a:off x="7574516" y="2075601"/>
                <a:ext cx="19080" cy="28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47B4292-1582-E847-82DB-1CB4355BEFB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559036" y="2060121"/>
                  <a:ext cx="49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914D059-FFA0-4A4C-AC28-A08F166F207D}"/>
                    </a:ext>
                  </a:extLst>
                </p14:cNvPr>
                <p14:cNvContentPartPr/>
                <p14:nvPr/>
              </p14:nvContentPartPr>
              <p14:xfrm>
                <a:off x="7610156" y="2131041"/>
                <a:ext cx="71280" cy="25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914D059-FFA0-4A4C-AC28-A08F166F207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594676" y="2115561"/>
                  <a:ext cx="1018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C13F36C-5632-C540-B78A-0C845F0382FF}"/>
                    </a:ext>
                  </a:extLst>
                </p14:cNvPr>
                <p14:cNvContentPartPr/>
                <p14:nvPr/>
              </p14:nvContentPartPr>
              <p14:xfrm>
                <a:off x="7641476" y="2086041"/>
                <a:ext cx="52560" cy="143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C13F36C-5632-C540-B78A-0C845F0382F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625996" y="2070561"/>
                  <a:ext cx="83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E535081-74BC-C646-97FD-7D7357260DE8}"/>
                    </a:ext>
                  </a:extLst>
                </p14:cNvPr>
                <p14:cNvContentPartPr/>
                <p14:nvPr/>
              </p14:nvContentPartPr>
              <p14:xfrm>
                <a:off x="7739396" y="2055801"/>
                <a:ext cx="63000" cy="1569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E535081-74BC-C646-97FD-7D7357260DE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723916" y="2040285"/>
                  <a:ext cx="93600" cy="1876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C16BB64-D9F6-D840-BB72-F05148A6B250}"/>
                    </a:ext>
                  </a:extLst>
                </p14:cNvPr>
                <p14:cNvContentPartPr/>
                <p14:nvPr/>
              </p14:nvContentPartPr>
              <p14:xfrm>
                <a:off x="7822916" y="2095401"/>
                <a:ext cx="142200" cy="102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C16BB64-D9F6-D840-BB72-F05148A6B25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807436" y="2079921"/>
                  <a:ext cx="172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B4DCC94-3AA6-964F-A1D3-2E43B86185E0}"/>
                    </a:ext>
                  </a:extLst>
                </p14:cNvPr>
                <p14:cNvContentPartPr/>
                <p14:nvPr/>
              </p14:nvContentPartPr>
              <p14:xfrm>
                <a:off x="7994276" y="2105841"/>
                <a:ext cx="83880" cy="860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B4DCC94-3AA6-964F-A1D3-2E43B86185E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978796" y="2090296"/>
                  <a:ext cx="114480" cy="116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6EA508A-14DF-8647-80F8-69A6ECFBB565}"/>
                    </a:ext>
                  </a:extLst>
                </p14:cNvPr>
                <p14:cNvContentPartPr/>
                <p14:nvPr/>
              </p14:nvContentPartPr>
              <p14:xfrm>
                <a:off x="8088236" y="2095401"/>
                <a:ext cx="69120" cy="12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6EA508A-14DF-8647-80F8-69A6ECFBB56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072836" y="2079921"/>
                  <a:ext cx="99561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21192F9-31A3-2A4F-9987-79C4C4C27EF8}"/>
                    </a:ext>
                  </a:extLst>
                </p14:cNvPr>
                <p14:cNvContentPartPr/>
                <p14:nvPr/>
              </p14:nvContentPartPr>
              <p14:xfrm>
                <a:off x="8111276" y="2076681"/>
                <a:ext cx="192240" cy="127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21192F9-31A3-2A4F-9987-79C4C4C27EF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095796" y="2061157"/>
                  <a:ext cx="222840" cy="158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AFD570A-F3EF-C343-A53E-663122F3950B}"/>
                    </a:ext>
                  </a:extLst>
                </p14:cNvPr>
                <p14:cNvContentPartPr/>
                <p14:nvPr/>
              </p14:nvContentPartPr>
              <p14:xfrm>
                <a:off x="8271836" y="2099721"/>
                <a:ext cx="92160" cy="86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AFD570A-F3EF-C343-A53E-663122F3950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256356" y="2084305"/>
                  <a:ext cx="122760" cy="1172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A36FC7A-9554-3B42-90AD-AEEE1954F4B2}"/>
                    </a:ext>
                  </a:extLst>
                </p14:cNvPr>
                <p14:cNvContentPartPr/>
                <p14:nvPr/>
              </p14:nvContentPartPr>
              <p14:xfrm>
                <a:off x="8309276" y="2103681"/>
                <a:ext cx="39960" cy="100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A36FC7A-9554-3B42-90AD-AEEE1954F4B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293796" y="2088201"/>
                  <a:ext cx="70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F848362-EBAB-E940-9C48-E4DA4BB8085F}"/>
                    </a:ext>
                  </a:extLst>
                </p14:cNvPr>
                <p14:cNvContentPartPr/>
                <p14:nvPr/>
              </p14:nvContentPartPr>
              <p14:xfrm>
                <a:off x="8409716" y="2041041"/>
                <a:ext cx="42120" cy="165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F848362-EBAB-E940-9C48-E4DA4BB8085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394236" y="2025561"/>
                  <a:ext cx="72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FD6F0F2-38BA-B942-9EE1-DD6B0988141C}"/>
                    </a:ext>
                  </a:extLst>
                </p14:cNvPr>
                <p14:cNvContentPartPr/>
                <p14:nvPr/>
              </p14:nvContentPartPr>
              <p14:xfrm>
                <a:off x="7841996" y="2266761"/>
                <a:ext cx="16920" cy="4910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FD6F0F2-38BA-B942-9EE1-DD6B0988141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826516" y="2251281"/>
                  <a:ext cx="47520" cy="52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B9A55046-8B3B-BD40-BB96-948EB3778078}"/>
                  </a:ext>
                </a:extLst>
              </p14:cNvPr>
              <p14:cNvContentPartPr/>
              <p14:nvPr/>
            </p14:nvContentPartPr>
            <p14:xfrm>
              <a:off x="7817343" y="1884445"/>
              <a:ext cx="102960" cy="716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B9A55046-8B3B-BD40-BB96-948EB3778078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801863" y="1868965"/>
                <a:ext cx="13356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4F5F2A8-0205-6C41-A6C4-CC0F4A5FB9C2}"/>
              </a:ext>
            </a:extLst>
          </p:cNvPr>
          <p:cNvGrpSpPr/>
          <p:nvPr/>
        </p:nvGrpSpPr>
        <p:grpSpPr>
          <a:xfrm>
            <a:off x="7329903" y="2070565"/>
            <a:ext cx="799920" cy="140760"/>
            <a:chOff x="7329903" y="2877760"/>
            <a:chExt cx="799920" cy="14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BCA5003-9E3C-C74D-8280-6C96EB79C8D0}"/>
                    </a:ext>
                  </a:extLst>
                </p14:cNvPr>
                <p14:cNvContentPartPr/>
                <p14:nvPr/>
              </p14:nvContentPartPr>
              <p14:xfrm>
                <a:off x="7329903" y="2934640"/>
                <a:ext cx="61200" cy="83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BCA5003-9E3C-C74D-8280-6C96EB79C8D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314423" y="2919160"/>
                  <a:ext cx="918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FC8475F-7BB3-8040-A907-2CA61E3D6B9D}"/>
                    </a:ext>
                  </a:extLst>
                </p14:cNvPr>
                <p14:cNvContentPartPr/>
                <p14:nvPr/>
              </p14:nvContentPartPr>
              <p14:xfrm>
                <a:off x="7418103" y="2936440"/>
                <a:ext cx="60840" cy="694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FC8475F-7BB3-8040-A907-2CA61E3D6B9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402623" y="2920960"/>
                  <a:ext cx="91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5528A79-7A42-224A-89BE-D9436E7EF050}"/>
                    </a:ext>
                  </a:extLst>
                </p14:cNvPr>
                <p14:cNvContentPartPr/>
                <p14:nvPr/>
              </p14:nvContentPartPr>
              <p14:xfrm>
                <a:off x="7522503" y="2926000"/>
                <a:ext cx="98640" cy="795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5528A79-7A42-224A-89BE-D9436E7EF05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507023" y="2910590"/>
                  <a:ext cx="129240" cy="11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B6300C4-BCAC-9F44-A3F9-AF489C062CF3}"/>
                    </a:ext>
                  </a:extLst>
                </p14:cNvPr>
                <p14:cNvContentPartPr/>
                <p14:nvPr/>
              </p14:nvContentPartPr>
              <p14:xfrm>
                <a:off x="7652103" y="2921680"/>
                <a:ext cx="92520" cy="648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B6300C4-BCAC-9F44-A3F9-AF489C062CF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636563" y="2906200"/>
                  <a:ext cx="123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9A2F186-C367-FA49-90E0-80530102453B}"/>
                    </a:ext>
                  </a:extLst>
                </p14:cNvPr>
                <p14:cNvContentPartPr/>
                <p14:nvPr/>
              </p14:nvContentPartPr>
              <p14:xfrm>
                <a:off x="7756863" y="2917720"/>
                <a:ext cx="63000" cy="64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9A2F186-C367-FA49-90E0-80530102453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741471" y="2903055"/>
                  <a:ext cx="93426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C49B841-6407-F244-ACAD-16742914F451}"/>
                    </a:ext>
                  </a:extLst>
                </p14:cNvPr>
                <p14:cNvContentPartPr/>
                <p14:nvPr/>
              </p14:nvContentPartPr>
              <p14:xfrm>
                <a:off x="7783863" y="2877760"/>
                <a:ext cx="59040" cy="1177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C49B841-6407-F244-ACAD-16742914F45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768383" y="2862233"/>
                  <a:ext cx="89640" cy="148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D985429-CB8C-AB4D-BEBE-850AFAADC460}"/>
                    </a:ext>
                  </a:extLst>
                </p14:cNvPr>
                <p14:cNvContentPartPr/>
                <p14:nvPr/>
              </p14:nvContentPartPr>
              <p14:xfrm>
                <a:off x="7930383" y="2926000"/>
                <a:ext cx="69480" cy="6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D985429-CB8C-AB4D-BEBE-850AFAADC46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914903" y="2911335"/>
                  <a:ext cx="100080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48CBBD6-8B4B-1443-9B1F-CA771E47B979}"/>
                    </a:ext>
                  </a:extLst>
                </p14:cNvPr>
                <p14:cNvContentPartPr/>
                <p14:nvPr/>
              </p14:nvContentPartPr>
              <p14:xfrm>
                <a:off x="7959903" y="2896480"/>
                <a:ext cx="23400" cy="1029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48CBBD6-8B4B-1443-9B1F-CA771E47B97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944423" y="2881000"/>
                  <a:ext cx="54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FEB79D1-8855-F345-8AA4-3D753E8ED384}"/>
                    </a:ext>
                  </a:extLst>
                </p14:cNvPr>
                <p14:cNvContentPartPr/>
                <p14:nvPr/>
              </p14:nvContentPartPr>
              <p14:xfrm>
                <a:off x="8045583" y="2915560"/>
                <a:ext cx="84240" cy="12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FEB79D1-8855-F345-8AA4-3D753E8ED38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030037" y="2900080"/>
                  <a:ext cx="114971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BCF4C61-B456-254F-8372-ABCF0496D26D}"/>
                    </a:ext>
                  </a:extLst>
                </p14:cNvPr>
                <p14:cNvContentPartPr/>
                <p14:nvPr/>
              </p14:nvContentPartPr>
              <p14:xfrm>
                <a:off x="8093823" y="2882080"/>
                <a:ext cx="19080" cy="111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BCF4C61-B456-254F-8372-ABCF0496D26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078630" y="2866550"/>
                  <a:ext cx="49113" cy="14193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E8DCD1A-05E0-A04C-93FC-441180DB4C60}"/>
              </a:ext>
            </a:extLst>
          </p:cNvPr>
          <p:cNvGrpSpPr/>
          <p:nvPr/>
        </p:nvGrpSpPr>
        <p:grpSpPr>
          <a:xfrm>
            <a:off x="7361936" y="4016409"/>
            <a:ext cx="1283400" cy="241200"/>
            <a:chOff x="7361936" y="4823604"/>
            <a:chExt cx="1283400" cy="24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2CC19C6-A2A7-994E-A473-98849B0CC886}"/>
                    </a:ext>
                  </a:extLst>
                </p14:cNvPr>
                <p14:cNvContentPartPr/>
                <p14:nvPr/>
              </p14:nvContentPartPr>
              <p14:xfrm>
                <a:off x="7361936" y="4870044"/>
                <a:ext cx="84240" cy="964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2CC19C6-A2A7-994E-A473-98849B0CC88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346456" y="4854564"/>
                  <a:ext cx="114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0EDCF1E-76D4-824E-B281-6B940CFC72CF}"/>
                    </a:ext>
                  </a:extLst>
                </p14:cNvPr>
                <p14:cNvContentPartPr/>
                <p14:nvPr/>
              </p14:nvContentPartPr>
              <p14:xfrm>
                <a:off x="7464536" y="4915764"/>
                <a:ext cx="6480" cy="44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0EDCF1E-76D4-824E-B281-6B940CFC72C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449056" y="4900284"/>
                  <a:ext cx="37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A63A756-8AA3-2B42-A532-22B816E40010}"/>
                    </a:ext>
                  </a:extLst>
                </p14:cNvPr>
                <p14:cNvContentPartPr/>
                <p14:nvPr/>
              </p14:nvContentPartPr>
              <p14:xfrm>
                <a:off x="7470656" y="4861404"/>
                <a:ext cx="8640" cy="234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A63A756-8AA3-2B42-A532-22B816E4001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455795" y="4845924"/>
                  <a:ext cx="38016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47FBF9A-3D58-824F-8116-4489C7E2B0CA}"/>
                    </a:ext>
                  </a:extLst>
                </p14:cNvPr>
                <p14:cNvContentPartPr/>
                <p14:nvPr/>
              </p14:nvContentPartPr>
              <p14:xfrm>
                <a:off x="7520696" y="4884444"/>
                <a:ext cx="203400" cy="180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47FBF9A-3D58-824F-8116-4489C7E2B0C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505216" y="4868964"/>
                  <a:ext cx="234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6FF463C-4CCD-AA42-8C56-05A2C9ED53DC}"/>
                    </a:ext>
                  </a:extLst>
                </p14:cNvPr>
                <p14:cNvContentPartPr/>
                <p14:nvPr/>
              </p14:nvContentPartPr>
              <p14:xfrm>
                <a:off x="7755416" y="4901004"/>
                <a:ext cx="61200" cy="612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6FF463C-4CCD-AA42-8C56-05A2C9ED53D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739936" y="4885432"/>
                  <a:ext cx="91800" cy="91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E7132BF-97E5-724B-B6B5-CD91BB91C108}"/>
                    </a:ext>
                  </a:extLst>
                </p14:cNvPr>
                <p14:cNvContentPartPr/>
                <p14:nvPr/>
              </p14:nvContentPartPr>
              <p14:xfrm>
                <a:off x="7841096" y="4831884"/>
                <a:ext cx="31680" cy="1321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E7132BF-97E5-724B-B6B5-CD91BB91C10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825616" y="4816404"/>
                  <a:ext cx="62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EFE65AA-63D4-5B4F-B663-0464347FEFDF}"/>
                    </a:ext>
                  </a:extLst>
                </p14:cNvPr>
                <p14:cNvContentPartPr/>
                <p14:nvPr/>
              </p14:nvContentPartPr>
              <p14:xfrm>
                <a:off x="7939376" y="4834044"/>
                <a:ext cx="54720" cy="1447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EFE65AA-63D4-5B4F-B663-0464347FEFD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923896" y="4818564"/>
                  <a:ext cx="85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E324F57-214D-0A4D-8B6F-6F1C8B1D00CF}"/>
                    </a:ext>
                  </a:extLst>
                </p14:cNvPr>
                <p14:cNvContentPartPr/>
                <p14:nvPr/>
              </p14:nvContentPartPr>
              <p14:xfrm>
                <a:off x="8044136" y="4880124"/>
                <a:ext cx="134280" cy="86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E324F57-214D-0A4D-8B6F-6F1C8B1D00C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028656" y="4864644"/>
                  <a:ext cx="164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F9D2958-BB03-8248-AE35-633CC1A47CCE}"/>
                    </a:ext>
                  </a:extLst>
                </p14:cNvPr>
                <p14:cNvContentPartPr/>
                <p14:nvPr/>
              </p14:nvContentPartPr>
              <p14:xfrm>
                <a:off x="8196776" y="4898844"/>
                <a:ext cx="75600" cy="59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F9D2958-BB03-8248-AE35-633CC1A47CC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181296" y="4883364"/>
                  <a:ext cx="106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B9C8705-1F96-614E-B807-F44463413D13}"/>
                    </a:ext>
                  </a:extLst>
                </p14:cNvPr>
                <p14:cNvContentPartPr/>
                <p14:nvPr/>
              </p14:nvContentPartPr>
              <p14:xfrm>
                <a:off x="8278496" y="4884444"/>
                <a:ext cx="65160" cy="108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B9C8705-1F96-614E-B807-F44463413D1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263016" y="4868964"/>
                  <a:ext cx="95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A1FA05B-0E23-AE40-AB51-19A3DE9DC68A}"/>
                    </a:ext>
                  </a:extLst>
                </p14:cNvPr>
                <p14:cNvContentPartPr/>
                <p14:nvPr/>
              </p14:nvContentPartPr>
              <p14:xfrm>
                <a:off x="8309816" y="4848804"/>
                <a:ext cx="15120" cy="1238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A1FA05B-0E23-AE40-AB51-19A3DE9DC68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294336" y="4833324"/>
                  <a:ext cx="45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E215A26-0D34-6F4E-B9B4-FE2164F6131C}"/>
                    </a:ext>
                  </a:extLst>
                </p14:cNvPr>
                <p14:cNvContentPartPr/>
                <p14:nvPr/>
              </p14:nvContentPartPr>
              <p14:xfrm>
                <a:off x="8358056" y="4886244"/>
                <a:ext cx="180360" cy="903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E215A26-0D34-6F4E-B9B4-FE2164F6131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342576" y="4870764"/>
                  <a:ext cx="210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97E17F8-6BDD-AA49-AC03-A31B0B970CF1}"/>
                    </a:ext>
                  </a:extLst>
                </p14:cNvPr>
                <p14:cNvContentPartPr/>
                <p14:nvPr/>
              </p14:nvContentPartPr>
              <p14:xfrm>
                <a:off x="8490536" y="4892724"/>
                <a:ext cx="37440" cy="882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97E17F8-6BDD-AA49-AC03-A31B0B970CF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475056" y="4877307"/>
                  <a:ext cx="68040" cy="118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CB0BF30-5B99-D54B-A749-7BCFC5B0B1AE}"/>
                    </a:ext>
                  </a:extLst>
                </p14:cNvPr>
                <p14:cNvContentPartPr/>
                <p14:nvPr/>
              </p14:nvContentPartPr>
              <p14:xfrm>
                <a:off x="8596736" y="4823604"/>
                <a:ext cx="48600" cy="176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CB0BF30-5B99-D54B-A749-7BCFC5B0B1A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581256" y="4808124"/>
                  <a:ext cx="7920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A479927-DDB5-0641-AF81-9CBD001419A5}"/>
              </a:ext>
            </a:extLst>
          </p:cNvPr>
          <p:cNvGrpSpPr/>
          <p:nvPr/>
        </p:nvGrpSpPr>
        <p:grpSpPr>
          <a:xfrm>
            <a:off x="2329957" y="3093795"/>
            <a:ext cx="1140480" cy="370440"/>
            <a:chOff x="2329957" y="3900990"/>
            <a:chExt cx="1140480" cy="37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D3D4E8C-19F1-6844-8C02-75723A886227}"/>
                    </a:ext>
                  </a:extLst>
                </p14:cNvPr>
                <p14:cNvContentPartPr/>
                <p14:nvPr/>
              </p14:nvContentPartPr>
              <p14:xfrm>
                <a:off x="2339317" y="3940950"/>
                <a:ext cx="9720" cy="5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D3D4E8C-19F1-6844-8C02-75723A88622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323837" y="3925470"/>
                  <a:ext cx="40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99DED4D-731C-6E40-8B64-9C1E1C73A575}"/>
                    </a:ext>
                  </a:extLst>
                </p14:cNvPr>
                <p14:cNvContentPartPr/>
                <p14:nvPr/>
              </p14:nvContentPartPr>
              <p14:xfrm>
                <a:off x="2402317" y="3915030"/>
                <a:ext cx="42480" cy="145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99DED4D-731C-6E40-8B64-9C1E1C73A57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386837" y="3899550"/>
                  <a:ext cx="73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2F74A0-E58C-FA43-B48F-16C3860A6E9F}"/>
                    </a:ext>
                  </a:extLst>
                </p14:cNvPr>
                <p14:cNvContentPartPr/>
                <p14:nvPr/>
              </p14:nvContentPartPr>
              <p14:xfrm>
                <a:off x="2329957" y="3980550"/>
                <a:ext cx="16920" cy="61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2F74A0-E58C-FA43-B48F-16C3860A6E9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314477" y="3965070"/>
                  <a:ext cx="475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C2B6DC3-69DA-9349-BD1F-65AC89359DAB}"/>
                    </a:ext>
                  </a:extLst>
                </p14:cNvPr>
                <p14:cNvContentPartPr/>
                <p14:nvPr/>
              </p14:nvContentPartPr>
              <p14:xfrm>
                <a:off x="2369557" y="3980550"/>
                <a:ext cx="75240" cy="2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C2B6DC3-69DA-9349-BD1F-65AC89359DA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354077" y="3962859"/>
                  <a:ext cx="105840" cy="37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D043892-077D-0541-B258-13A5A98DC3F8}"/>
                    </a:ext>
                  </a:extLst>
                </p14:cNvPr>
                <p14:cNvContentPartPr/>
                <p14:nvPr/>
              </p14:nvContentPartPr>
              <p14:xfrm>
                <a:off x="2528677" y="3954990"/>
                <a:ext cx="35640" cy="79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D043892-077D-0541-B258-13A5A98DC3F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513197" y="3939579"/>
                  <a:ext cx="66240" cy="1103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3404AA-D561-2247-BC65-D2EDB46C1E63}"/>
                    </a:ext>
                  </a:extLst>
                </p14:cNvPr>
                <p14:cNvContentPartPr/>
                <p14:nvPr/>
              </p14:nvContentPartPr>
              <p14:xfrm>
                <a:off x="2587357" y="3962190"/>
                <a:ext cx="63720" cy="58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E3404AA-D561-2247-BC65-D2EDB46C1E6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71789" y="3946710"/>
                  <a:ext cx="94494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DDCE51-E3E4-7842-B0CC-4293781A7FD6}"/>
                    </a:ext>
                  </a:extLst>
                </p14:cNvPr>
                <p14:cNvContentPartPr/>
                <p14:nvPr/>
              </p14:nvContentPartPr>
              <p14:xfrm>
                <a:off x="2688157" y="3938430"/>
                <a:ext cx="89280" cy="79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DDCE51-E3E4-7842-B0CC-4293781A7FD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672677" y="3922950"/>
                  <a:ext cx="119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B97DB99-73CC-6648-85C4-818E10F932AC}"/>
                    </a:ext>
                  </a:extLst>
                </p14:cNvPr>
                <p14:cNvContentPartPr/>
                <p14:nvPr/>
              </p14:nvContentPartPr>
              <p14:xfrm>
                <a:off x="2791117" y="3943110"/>
                <a:ext cx="79920" cy="63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B97DB99-73CC-6648-85C4-818E10F932A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775637" y="3927542"/>
                  <a:ext cx="110520" cy="944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045122-2753-B54D-B379-D4505E0ED668}"/>
                    </a:ext>
                  </a:extLst>
                </p14:cNvPr>
                <p14:cNvContentPartPr/>
                <p14:nvPr/>
              </p14:nvContentPartPr>
              <p14:xfrm>
                <a:off x="2884717" y="3922230"/>
                <a:ext cx="84600" cy="2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045122-2753-B54D-B379-D4505E0ED66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869237" y="3906750"/>
                  <a:ext cx="115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2A1FEF5-E410-644A-804F-7B244C9992F2}"/>
                    </a:ext>
                  </a:extLst>
                </p14:cNvPr>
                <p14:cNvContentPartPr/>
                <p14:nvPr/>
              </p14:nvContentPartPr>
              <p14:xfrm>
                <a:off x="2912797" y="3900990"/>
                <a:ext cx="47160" cy="105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2A1FEF5-E410-644A-804F-7B244C9992F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897317" y="3885457"/>
                  <a:ext cx="77760" cy="1365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FF8235E-9F71-AC4F-95A7-3EF6D50EA9A9}"/>
                    </a:ext>
                  </a:extLst>
                </p14:cNvPr>
                <p14:cNvContentPartPr/>
                <p14:nvPr/>
              </p14:nvContentPartPr>
              <p14:xfrm>
                <a:off x="3027637" y="3910350"/>
                <a:ext cx="73080" cy="61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FF8235E-9F71-AC4F-95A7-3EF6D50EA9A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012157" y="3894870"/>
                  <a:ext cx="103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34258E6-EA13-3343-BDAB-7A077863947C}"/>
                    </a:ext>
                  </a:extLst>
                </p14:cNvPr>
                <p14:cNvContentPartPr/>
                <p14:nvPr/>
              </p14:nvContentPartPr>
              <p14:xfrm>
                <a:off x="3149317" y="3903510"/>
                <a:ext cx="51840" cy="79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34258E6-EA13-3343-BDAB-7A077863947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133837" y="3888030"/>
                  <a:ext cx="82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D2C060E-C55F-034B-9A3A-40AA433A717A}"/>
                    </a:ext>
                  </a:extLst>
                </p14:cNvPr>
                <p14:cNvContentPartPr/>
                <p14:nvPr/>
              </p14:nvContentPartPr>
              <p14:xfrm>
                <a:off x="3278197" y="3908190"/>
                <a:ext cx="2880" cy="9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D2C060E-C55F-034B-9A3A-40AA433A717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262717" y="3892710"/>
                  <a:ext cx="33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7FE357C-907D-E247-8B7A-EFFE71658294}"/>
                    </a:ext>
                  </a:extLst>
                </p14:cNvPr>
                <p14:cNvContentPartPr/>
                <p14:nvPr/>
              </p14:nvContentPartPr>
              <p14:xfrm>
                <a:off x="3275677" y="3950310"/>
                <a:ext cx="2880" cy="5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7FE357C-907D-E247-8B7A-EFFE7165829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257986" y="3934830"/>
                  <a:ext cx="37851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52934DD-49E8-9A4F-B1B8-3F0BD3A5AB94}"/>
                    </a:ext>
                  </a:extLst>
                </p14:cNvPr>
                <p14:cNvContentPartPr/>
                <p14:nvPr/>
              </p14:nvContentPartPr>
              <p14:xfrm>
                <a:off x="2430397" y="4174950"/>
                <a:ext cx="119880" cy="72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52934DD-49E8-9A4F-B1B8-3F0BD3A5AB9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414917" y="4159470"/>
                  <a:ext cx="1504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0607DFE-FE0A-EA4A-8D6B-9E4CBBDCD456}"/>
                    </a:ext>
                  </a:extLst>
                </p14:cNvPr>
                <p14:cNvContentPartPr/>
                <p14:nvPr/>
              </p14:nvContentPartPr>
              <p14:xfrm>
                <a:off x="2587357" y="4163430"/>
                <a:ext cx="96480" cy="799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0607DFE-FE0A-EA4A-8D6B-9E4CBBDCD45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571819" y="4147950"/>
                  <a:ext cx="127195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DC23E1D-A52A-194E-BA07-9B8398367E59}"/>
                    </a:ext>
                  </a:extLst>
                </p14:cNvPr>
                <p14:cNvContentPartPr/>
                <p14:nvPr/>
              </p14:nvContentPartPr>
              <p14:xfrm>
                <a:off x="2709037" y="4179630"/>
                <a:ext cx="16920" cy="49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DC23E1D-A52A-194E-BA07-9B8398367E5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693220" y="4164037"/>
                  <a:ext cx="48185" cy="80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824112F-47EA-CC47-A21C-F33BC3E09B1F}"/>
                    </a:ext>
                  </a:extLst>
                </p14:cNvPr>
                <p14:cNvContentPartPr/>
                <p14:nvPr/>
              </p14:nvContentPartPr>
              <p14:xfrm>
                <a:off x="2702197" y="4125990"/>
                <a:ext cx="19080" cy="216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824112F-47EA-CC47-A21C-F33BC3E09B1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686717" y="4110510"/>
                  <a:ext cx="49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618D99A-491D-7A44-8D0E-B72097DDFFDC}"/>
                    </a:ext>
                  </a:extLst>
                </p14:cNvPr>
                <p14:cNvContentPartPr/>
                <p14:nvPr/>
              </p14:nvContentPartPr>
              <p14:xfrm>
                <a:off x="2744317" y="4170270"/>
                <a:ext cx="65880" cy="2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618D99A-491D-7A44-8D0E-B72097DDFFD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728921" y="4152579"/>
                  <a:ext cx="96314" cy="37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08F4E2B-F668-A44E-A2A0-AFFCBBA55973}"/>
                    </a:ext>
                  </a:extLst>
                </p14:cNvPr>
                <p14:cNvContentPartPr/>
                <p14:nvPr/>
              </p14:nvContentPartPr>
              <p14:xfrm>
                <a:off x="2758357" y="4137510"/>
                <a:ext cx="70560" cy="1220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08F4E2B-F668-A44E-A2A0-AFFCBBA5597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742956" y="4121984"/>
                  <a:ext cx="101005" cy="1527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9DB89ED-3D9F-E344-BEE6-384DCA8D62C1}"/>
                    </a:ext>
                  </a:extLst>
                </p14:cNvPr>
                <p14:cNvContentPartPr/>
                <p14:nvPr/>
              </p14:nvContentPartPr>
              <p14:xfrm>
                <a:off x="2845117" y="4128150"/>
                <a:ext cx="49680" cy="1058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9DB89ED-3D9F-E344-BEE6-384DCA8D62C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829637" y="4112617"/>
                  <a:ext cx="80280" cy="1365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2DCEE7A-D6A7-1645-AF5D-0C9B9976F86C}"/>
                    </a:ext>
                  </a:extLst>
                </p14:cNvPr>
                <p14:cNvContentPartPr/>
                <p14:nvPr/>
              </p14:nvContentPartPr>
              <p14:xfrm>
                <a:off x="2940877" y="4121310"/>
                <a:ext cx="91800" cy="1501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2DCEE7A-D6A7-1645-AF5D-0C9B9976F86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925397" y="4105867"/>
                  <a:ext cx="122400" cy="1806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7A5B55-6447-F748-8779-D5C561E9AC74}"/>
                    </a:ext>
                  </a:extLst>
                </p14:cNvPr>
                <p14:cNvContentPartPr/>
                <p14:nvPr/>
              </p14:nvContentPartPr>
              <p14:xfrm>
                <a:off x="3048877" y="4121310"/>
                <a:ext cx="171360" cy="799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7A5B55-6447-F748-8779-D5C561E9AC7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033397" y="4105830"/>
                  <a:ext cx="201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F2FCB18-D5D5-C649-BE19-0E4240086896}"/>
                    </a:ext>
                  </a:extLst>
                </p14:cNvPr>
                <p14:cNvContentPartPr/>
                <p14:nvPr/>
              </p14:nvContentPartPr>
              <p14:xfrm>
                <a:off x="3219517" y="4100070"/>
                <a:ext cx="196920" cy="871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F2FCB18-D5D5-C649-BE19-0E424008689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204037" y="4084526"/>
                  <a:ext cx="227520" cy="117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3ADFA77-58B6-0147-BC1A-C2C379E96DC1}"/>
                    </a:ext>
                  </a:extLst>
                </p14:cNvPr>
                <p14:cNvContentPartPr/>
                <p14:nvPr/>
              </p14:nvContentPartPr>
              <p14:xfrm>
                <a:off x="3427957" y="4057950"/>
                <a:ext cx="42480" cy="133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3ADFA77-58B6-0147-BC1A-C2C379E96DC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412477" y="4042428"/>
                  <a:ext cx="73080" cy="16460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94476ABC-195A-A14F-892B-7EFB1C700B76}"/>
              </a:ext>
            </a:extLst>
          </p:cNvPr>
          <p:cNvGrpSpPr/>
          <p:nvPr/>
        </p:nvGrpSpPr>
        <p:grpSpPr>
          <a:xfrm>
            <a:off x="6297999" y="2224089"/>
            <a:ext cx="1261201" cy="1206019"/>
            <a:chOff x="6297999" y="3031284"/>
            <a:chExt cx="1261201" cy="120601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5B76162-B755-DC44-B835-33202684E7FF}"/>
                    </a:ext>
                  </a:extLst>
                </p14:cNvPr>
                <p14:cNvContentPartPr/>
                <p14:nvPr/>
              </p14:nvContentPartPr>
              <p14:xfrm>
                <a:off x="6698520" y="3031284"/>
                <a:ext cx="619200" cy="792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5B76162-B755-DC44-B835-33202684E7F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683049" y="3015804"/>
                  <a:ext cx="649782" cy="82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907124A-333E-1C45-9E4B-3996C15CBA7F}"/>
                    </a:ext>
                  </a:extLst>
                </p14:cNvPr>
                <p14:cNvContentPartPr/>
                <p14:nvPr/>
              </p14:nvContentPartPr>
              <p14:xfrm>
                <a:off x="6703200" y="3741204"/>
                <a:ext cx="73080" cy="824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907124A-333E-1C45-9E4B-3996C15CBA7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687720" y="3725724"/>
                  <a:ext cx="103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36943F1-B504-A64F-B8F2-1A473F65E890}"/>
                    </a:ext>
                  </a:extLst>
                </p14:cNvPr>
                <p14:cNvContentPartPr/>
                <p14:nvPr/>
              </p14:nvContentPartPr>
              <p14:xfrm>
                <a:off x="6305919" y="3884503"/>
                <a:ext cx="8280" cy="601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36943F1-B504-A64F-B8F2-1A473F65E89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290439" y="3869023"/>
                  <a:ext cx="38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527884D-89BA-7243-87B6-60539D06E935}"/>
                    </a:ext>
                  </a:extLst>
                </p14:cNvPr>
                <p14:cNvContentPartPr/>
                <p14:nvPr/>
              </p14:nvContentPartPr>
              <p14:xfrm>
                <a:off x="6297999" y="3838423"/>
                <a:ext cx="12240" cy="82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527884D-89BA-7243-87B6-60539D06E93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282961" y="3822943"/>
                  <a:ext cx="41966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B9A0383-19C0-C941-81DE-DCF637CA214A}"/>
                    </a:ext>
                  </a:extLst>
                </p14:cNvPr>
                <p14:cNvContentPartPr/>
                <p14:nvPr/>
              </p14:nvContentPartPr>
              <p14:xfrm>
                <a:off x="6371799" y="3848503"/>
                <a:ext cx="50040" cy="1479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B9A0383-19C0-C941-81DE-DCF637CA214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356430" y="3833023"/>
                  <a:ext cx="80421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BCD119C-6D75-6E42-B3F9-E46F1AFB08C9}"/>
                    </a:ext>
                  </a:extLst>
                </p14:cNvPr>
                <p14:cNvContentPartPr/>
                <p14:nvPr/>
              </p14:nvContentPartPr>
              <p14:xfrm>
                <a:off x="6345879" y="3906103"/>
                <a:ext cx="88200" cy="82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BCD119C-6D75-6E42-B3F9-E46F1AFB08C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330399" y="3890623"/>
                  <a:ext cx="118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3AA78F7-0866-014F-91F7-5F704CFDAB09}"/>
                    </a:ext>
                  </a:extLst>
                </p14:cNvPr>
                <p14:cNvContentPartPr/>
                <p14:nvPr/>
              </p14:nvContentPartPr>
              <p14:xfrm>
                <a:off x="6533079" y="3856423"/>
                <a:ext cx="48240" cy="680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3AA78F7-0866-014F-91F7-5F704CFDAB0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517599" y="3840943"/>
                  <a:ext cx="788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74086D1-1E39-5E4F-BC10-AB8F43BA4BB7}"/>
                    </a:ext>
                  </a:extLst>
                </p14:cNvPr>
                <p14:cNvContentPartPr/>
                <p14:nvPr/>
              </p14:nvContentPartPr>
              <p14:xfrm>
                <a:off x="6596799" y="3866503"/>
                <a:ext cx="46080" cy="702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74086D1-1E39-5E4F-BC10-AB8F43BA4BB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581319" y="3851023"/>
                  <a:ext cx="76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A0F5F8C-DC60-0A4B-9938-EA040B58D337}"/>
                    </a:ext>
                  </a:extLst>
                </p14:cNvPr>
                <p14:cNvContentPartPr/>
                <p14:nvPr/>
              </p14:nvContentPartPr>
              <p14:xfrm>
                <a:off x="6670599" y="3866503"/>
                <a:ext cx="62280" cy="601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A0F5F8C-DC60-0A4B-9938-EA040B58D33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655029" y="3851023"/>
                  <a:ext cx="93058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D217159-0A94-044B-A016-447C48D30409}"/>
                    </a:ext>
                  </a:extLst>
                </p14:cNvPr>
                <p14:cNvContentPartPr/>
                <p14:nvPr/>
              </p14:nvContentPartPr>
              <p14:xfrm>
                <a:off x="6758439" y="3878383"/>
                <a:ext cx="52200" cy="601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D217159-0A94-044B-A016-447C48D3040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742959" y="3862995"/>
                  <a:ext cx="82800" cy="90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B5DD4C3-6A58-ED4E-8828-9F2CADF88725}"/>
                    </a:ext>
                  </a:extLst>
                </p14:cNvPr>
                <p14:cNvContentPartPr/>
                <p14:nvPr/>
              </p14:nvContentPartPr>
              <p14:xfrm>
                <a:off x="6814239" y="3874423"/>
                <a:ext cx="62280" cy="3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B5DD4C3-6A58-ED4E-8828-9F2CADF8872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798759" y="3858943"/>
                  <a:ext cx="92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DB8DA2F-F25B-0147-93FC-7BE6F9606CA9}"/>
                    </a:ext>
                  </a:extLst>
                </p14:cNvPr>
                <p14:cNvContentPartPr/>
                <p14:nvPr/>
              </p14:nvContentPartPr>
              <p14:xfrm>
                <a:off x="6837999" y="3848503"/>
                <a:ext cx="48240" cy="101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DB8DA2F-F25B-0147-93FC-7BE6F9606CA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822519" y="3833023"/>
                  <a:ext cx="78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6E976B0-0AC1-6C4B-9505-9623B3746C2B}"/>
                    </a:ext>
                  </a:extLst>
                </p14:cNvPr>
                <p14:cNvContentPartPr/>
                <p14:nvPr/>
              </p14:nvContentPartPr>
              <p14:xfrm>
                <a:off x="6941679" y="3844543"/>
                <a:ext cx="64080" cy="482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6E976B0-0AC1-6C4B-9505-9623B3746C2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926199" y="3829063"/>
                  <a:ext cx="946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B3CFF0F-9225-FC4E-AD48-CC447726B4ED}"/>
                    </a:ext>
                  </a:extLst>
                </p14:cNvPr>
                <p14:cNvContentPartPr/>
                <p14:nvPr/>
              </p14:nvContentPartPr>
              <p14:xfrm>
                <a:off x="6935559" y="3910063"/>
                <a:ext cx="64080" cy="223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B3CFF0F-9225-FC4E-AD48-CC447726B4E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920079" y="3894583"/>
                  <a:ext cx="94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AF9045F-F3F3-5145-B9ED-7CA43E39633F}"/>
                    </a:ext>
                  </a:extLst>
                </p14:cNvPr>
                <p14:cNvContentPartPr/>
                <p14:nvPr/>
              </p14:nvContentPartPr>
              <p14:xfrm>
                <a:off x="7043199" y="3854263"/>
                <a:ext cx="62280" cy="662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AF9045F-F3F3-5145-B9ED-7CA43E39633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027719" y="3838783"/>
                  <a:ext cx="92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6290DD1-8EAB-C34A-A630-7879BDAF23C5}"/>
                    </a:ext>
                  </a:extLst>
                </p14:cNvPr>
                <p14:cNvContentPartPr/>
                <p14:nvPr/>
              </p14:nvContentPartPr>
              <p14:xfrm>
                <a:off x="7160919" y="3856423"/>
                <a:ext cx="2520" cy="64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6290DD1-8EAB-C34A-A630-7879BDAF23C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142859" y="3840032"/>
                  <a:ext cx="382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10105BB-511C-0F4F-8B60-1F9B1A1AF613}"/>
                    </a:ext>
                  </a:extLst>
                </p14:cNvPr>
                <p14:cNvContentPartPr/>
                <p14:nvPr/>
              </p14:nvContentPartPr>
              <p14:xfrm>
                <a:off x="7164879" y="3896383"/>
                <a:ext cx="2520" cy="43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10105BB-511C-0F4F-8B60-1F9B1A1AF61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46819" y="3880903"/>
                  <a:ext cx="382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3CA04DD-4F24-934E-822F-6557D52F83F0}"/>
                    </a:ext>
                  </a:extLst>
                </p14:cNvPr>
                <p14:cNvContentPartPr/>
                <p14:nvPr/>
              </p14:nvContentPartPr>
              <p14:xfrm>
                <a:off x="6335799" y="4079623"/>
                <a:ext cx="84240" cy="799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3CA04DD-4F24-934E-822F-6557D52F83F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320253" y="4064143"/>
                  <a:ext cx="114971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37C78AB-AE4F-164A-ADF0-6870F81858C5}"/>
                    </a:ext>
                  </a:extLst>
                </p14:cNvPr>
                <p14:cNvContentPartPr/>
                <p14:nvPr/>
              </p14:nvContentPartPr>
              <p14:xfrm>
                <a:off x="6473319" y="4111663"/>
                <a:ext cx="6480" cy="403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37C78AB-AE4F-164A-ADF0-6870F81858C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456928" y="4096183"/>
                  <a:ext cx="388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EEA9B88-59C9-4146-98A2-681590BE5716}"/>
                    </a:ext>
                  </a:extLst>
                </p14:cNvPr>
                <p14:cNvContentPartPr/>
                <p14:nvPr/>
              </p14:nvContentPartPr>
              <p14:xfrm>
                <a:off x="6467199" y="4067743"/>
                <a:ext cx="8280" cy="64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EEA9B88-59C9-4146-98A2-681590BE571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451719" y="4052263"/>
                  <a:ext cx="38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FC3BE7C-BCC8-614C-96A5-70D18CBFB69F}"/>
                    </a:ext>
                  </a:extLst>
                </p14:cNvPr>
                <p14:cNvContentPartPr/>
                <p14:nvPr/>
              </p14:nvContentPartPr>
              <p14:xfrm>
                <a:off x="6533079" y="4087543"/>
                <a:ext cx="79920" cy="1497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FC3BE7C-BCC8-614C-96A5-70D18CBFB69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517599" y="4072063"/>
                  <a:ext cx="1105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CF11AD7-D040-254F-A07D-9FC53EAA0C27}"/>
                    </a:ext>
                  </a:extLst>
                </p14:cNvPr>
                <p14:cNvContentPartPr/>
                <p14:nvPr/>
              </p14:nvContentPartPr>
              <p14:xfrm>
                <a:off x="6640719" y="4091863"/>
                <a:ext cx="72000" cy="597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CF11AD7-D040-254F-A07D-9FC53EAA0C2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625239" y="4076476"/>
                  <a:ext cx="102600" cy="90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CDBB127-8643-4943-8A9C-1AAE2007A860}"/>
                    </a:ext>
                  </a:extLst>
                </p14:cNvPr>
                <p14:cNvContentPartPr/>
                <p14:nvPr/>
              </p14:nvContentPartPr>
              <p14:xfrm>
                <a:off x="6742239" y="4081783"/>
                <a:ext cx="68040" cy="640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CDBB127-8643-4943-8A9C-1AAE2007A86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726759" y="4066303"/>
                  <a:ext cx="98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2B80D91-1117-4747-B6E0-8450DBD9A7FD}"/>
                    </a:ext>
                  </a:extLst>
                </p14:cNvPr>
                <p14:cNvContentPartPr/>
                <p14:nvPr/>
              </p14:nvContentPartPr>
              <p14:xfrm>
                <a:off x="6848079" y="4041823"/>
                <a:ext cx="20160" cy="131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2B80D91-1117-4747-B6E0-8450DBD9A7F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832871" y="4026385"/>
                  <a:ext cx="50223" cy="1622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D306827-FA61-0C4B-8F20-70A4519B13C9}"/>
                    </a:ext>
                  </a:extLst>
                </p14:cNvPr>
                <p14:cNvContentPartPr/>
                <p14:nvPr/>
              </p14:nvContentPartPr>
              <p14:xfrm>
                <a:off x="6919719" y="4043623"/>
                <a:ext cx="32400" cy="939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D306827-FA61-0C4B-8F20-70A4519B13C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904065" y="4028143"/>
                  <a:ext cx="63344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5DB41EC-2E25-AE46-BBF8-4BECB572CF7B}"/>
                    </a:ext>
                  </a:extLst>
                </p14:cNvPr>
                <p14:cNvContentPartPr/>
                <p14:nvPr/>
              </p14:nvContentPartPr>
              <p14:xfrm>
                <a:off x="6997479" y="4053703"/>
                <a:ext cx="75960" cy="1576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5DB41EC-2E25-AE46-BBF8-4BECB572CF7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981999" y="4038223"/>
                  <a:ext cx="106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A945B67-9DC0-F248-8B41-DDB02784024C}"/>
                    </a:ext>
                  </a:extLst>
                </p14:cNvPr>
                <p14:cNvContentPartPr/>
                <p14:nvPr/>
              </p14:nvContentPartPr>
              <p14:xfrm>
                <a:off x="7111720" y="4033480"/>
                <a:ext cx="218880" cy="1069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A945B67-9DC0-F248-8B41-DDB02784024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096240" y="4018000"/>
                  <a:ext cx="249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1462F88-3D33-774D-8283-88069985F890}"/>
                    </a:ext>
                  </a:extLst>
                </p14:cNvPr>
                <p14:cNvContentPartPr/>
                <p14:nvPr/>
              </p14:nvContentPartPr>
              <p14:xfrm>
                <a:off x="7315120" y="4033480"/>
                <a:ext cx="193320" cy="766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1462F88-3D33-774D-8283-88069985F89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299640" y="4018000"/>
                  <a:ext cx="223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948196A-D78A-B64E-8273-9BD54398F252}"/>
                    </a:ext>
                  </a:extLst>
                </p14:cNvPr>
                <p14:cNvContentPartPr/>
                <p14:nvPr/>
              </p14:nvContentPartPr>
              <p14:xfrm>
                <a:off x="7528240" y="3967240"/>
                <a:ext cx="30960" cy="1832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948196A-D78A-B64E-8273-9BD54398F25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512760" y="3951760"/>
                  <a:ext cx="61560" cy="213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1" name="Google Shape;162;p25">
            <a:extLst>
              <a:ext uri="{FF2B5EF4-FFF2-40B4-BE49-F238E27FC236}">
                <a16:creationId xmlns:a16="http://schemas.microsoft.com/office/drawing/2014/main" id="{68A4C2F7-360F-6543-BD33-E2DF7EFBB4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32385" y="579356"/>
            <a:ext cx="3379491" cy="76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34290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AutoNum type="arabicPeriod"/>
            </a:pPr>
            <a:r>
              <a:rPr lang="en" sz="1400"/>
              <a:t>Let’s simplify the flows</a:t>
            </a:r>
            <a:endParaRPr/>
          </a:p>
          <a:p>
            <a:pPr marL="342900" lvl="0" indent="-342900" algn="ctr" rtl="0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buClr>
                <a:srgbClr val="262626"/>
              </a:buClr>
              <a:buSzPts val="1400"/>
              <a:buFont typeface="Calibri"/>
              <a:buAutoNum type="arabicPeriod"/>
            </a:pPr>
            <a:r>
              <a:rPr lang="en" sz="1400"/>
              <a:t>But first, is there a problem?</a:t>
            </a:r>
            <a:endParaRPr/>
          </a:p>
        </p:txBody>
      </p: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18756CEA-DABF-7A48-A9D2-3D000E756164}"/>
              </a:ext>
            </a:extLst>
          </p:cNvPr>
          <p:cNvGrpSpPr/>
          <p:nvPr/>
        </p:nvGrpSpPr>
        <p:grpSpPr>
          <a:xfrm>
            <a:off x="2438275" y="2524355"/>
            <a:ext cx="1251000" cy="402480"/>
            <a:chOff x="2438275" y="2524355"/>
            <a:chExt cx="1251000" cy="40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D8A5245-1E95-3F40-894D-451D0B918315}"/>
                    </a:ext>
                  </a:extLst>
                </p14:cNvPr>
                <p14:cNvContentPartPr/>
                <p14:nvPr/>
              </p14:nvContentPartPr>
              <p14:xfrm>
                <a:off x="2438275" y="2691755"/>
                <a:ext cx="72360" cy="1119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D8A5245-1E95-3F40-894D-451D0B91831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422795" y="2676275"/>
                  <a:ext cx="102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F0814ED-1E7D-2B40-966D-27E60DF60B82}"/>
                    </a:ext>
                  </a:extLst>
                </p14:cNvPr>
                <p14:cNvContentPartPr/>
                <p14:nvPr/>
              </p14:nvContentPartPr>
              <p14:xfrm>
                <a:off x="2535835" y="2726675"/>
                <a:ext cx="19080" cy="58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F0814ED-1E7D-2B40-966D-27E60DF60B8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520057" y="2711290"/>
                  <a:ext cx="50268" cy="887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BC05AA3-5C82-AD42-A95E-24147EC9B16D}"/>
                    </a:ext>
                  </a:extLst>
                </p14:cNvPr>
                <p14:cNvContentPartPr/>
                <p14:nvPr/>
              </p14:nvContentPartPr>
              <p14:xfrm>
                <a:off x="2540875" y="2663675"/>
                <a:ext cx="18720" cy="5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BC05AA3-5C82-AD42-A95E-24147EC9B16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525395" y="2648195"/>
                  <a:ext cx="49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0650728-378D-D844-B9A3-F51A27764A7C}"/>
                    </a:ext>
                  </a:extLst>
                </p14:cNvPr>
                <p14:cNvContentPartPr/>
                <p14:nvPr/>
              </p14:nvContentPartPr>
              <p14:xfrm>
                <a:off x="2617195" y="2698595"/>
                <a:ext cx="67680" cy="2282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0650728-378D-D844-B9A3-F51A27764A7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601715" y="2683091"/>
                  <a:ext cx="98280" cy="2588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B36ADA1-107E-E448-A72B-B05650FDF472}"/>
                    </a:ext>
                  </a:extLst>
                </p14:cNvPr>
                <p14:cNvContentPartPr/>
                <p14:nvPr/>
              </p14:nvContentPartPr>
              <p14:xfrm>
                <a:off x="2719435" y="2696435"/>
                <a:ext cx="86400" cy="648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B36ADA1-107E-E448-A72B-B05650FDF47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703955" y="2681041"/>
                  <a:ext cx="117000" cy="95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3AED10A-601F-EA4B-B7A1-19CE14F87613}"/>
                    </a:ext>
                  </a:extLst>
                </p14:cNvPr>
                <p14:cNvContentPartPr/>
                <p14:nvPr/>
              </p14:nvContentPartPr>
              <p14:xfrm>
                <a:off x="2826355" y="2684555"/>
                <a:ext cx="74880" cy="795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3AED10A-601F-EA4B-B7A1-19CE14F8761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810875" y="2669005"/>
                  <a:ext cx="105480" cy="11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846F69D-EF9F-DD40-8750-AF1268F53238}"/>
                    </a:ext>
                  </a:extLst>
                </p14:cNvPr>
                <p14:cNvContentPartPr/>
                <p14:nvPr/>
              </p14:nvContentPartPr>
              <p14:xfrm>
                <a:off x="2933275" y="2606795"/>
                <a:ext cx="16560" cy="1569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846F69D-EF9F-DD40-8750-AF1268F5323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917795" y="2591315"/>
                  <a:ext cx="47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0676910-F8CA-4945-9244-4E567A6998C3}"/>
                    </a:ext>
                  </a:extLst>
                </p14:cNvPr>
                <p14:cNvContentPartPr/>
                <p14:nvPr/>
              </p14:nvContentPartPr>
              <p14:xfrm>
                <a:off x="3012475" y="2603195"/>
                <a:ext cx="56160" cy="1630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0676910-F8CA-4945-9244-4E567A6998C3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996995" y="2587715"/>
                  <a:ext cx="86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EBE79E09-DFF3-2A4B-AABE-0861A9D53B97}"/>
                    </a:ext>
                  </a:extLst>
                </p14:cNvPr>
                <p14:cNvContentPartPr/>
                <p14:nvPr/>
              </p14:nvContentPartPr>
              <p14:xfrm>
                <a:off x="3086995" y="2643515"/>
                <a:ext cx="128160" cy="8820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EBE79E09-DFF3-2A4B-AABE-0861A9D53B9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071515" y="2628035"/>
                  <a:ext cx="158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D9231B0-A3EB-A149-B578-23AE2BB621FB}"/>
                    </a:ext>
                  </a:extLst>
                </p14:cNvPr>
                <p14:cNvContentPartPr/>
                <p14:nvPr/>
              </p14:nvContentPartPr>
              <p14:xfrm>
                <a:off x="3240355" y="2638115"/>
                <a:ext cx="95760" cy="795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D9231B0-A3EB-A149-B578-23AE2BB621F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224875" y="2622565"/>
                  <a:ext cx="126360" cy="11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D4D9CEF-3E44-CC4B-8B36-EEA23376CE50}"/>
                    </a:ext>
                  </a:extLst>
                </p14:cNvPr>
                <p14:cNvContentPartPr/>
                <p14:nvPr/>
              </p14:nvContentPartPr>
              <p14:xfrm>
                <a:off x="3333235" y="2621915"/>
                <a:ext cx="51480" cy="212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D4D9CEF-3E44-CC4B-8B36-EEA23376CE5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317755" y="2606435"/>
                  <a:ext cx="82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4114B03-5C91-7B45-A310-3CAF4D574245}"/>
                    </a:ext>
                  </a:extLst>
                </p14:cNvPr>
                <p14:cNvContentPartPr/>
                <p14:nvPr/>
              </p14:nvContentPartPr>
              <p14:xfrm>
                <a:off x="3356635" y="2596355"/>
                <a:ext cx="169920" cy="14904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4114B03-5C91-7B45-A310-3CAF4D57424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341155" y="2580875"/>
                  <a:ext cx="200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903ADB4-0223-4148-9AA5-D35A8146E8B7}"/>
                    </a:ext>
                  </a:extLst>
                </p14:cNvPr>
                <p14:cNvContentPartPr/>
                <p14:nvPr/>
              </p14:nvContentPartPr>
              <p14:xfrm>
                <a:off x="3500635" y="2631275"/>
                <a:ext cx="74880" cy="7488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903ADB4-0223-4148-9AA5-D35A8146E8B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485155" y="2615795"/>
                  <a:ext cx="105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ABDA0BC-90A6-6B4E-B988-185FE4DBE3EC}"/>
                    </a:ext>
                  </a:extLst>
                </p14:cNvPr>
                <p14:cNvContentPartPr/>
                <p14:nvPr/>
              </p14:nvContentPartPr>
              <p14:xfrm>
                <a:off x="3519355" y="2615075"/>
                <a:ext cx="60840" cy="979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ABDA0BC-90A6-6B4E-B988-185FE4DBE3E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503875" y="2599595"/>
                  <a:ext cx="91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20F2057D-4EE9-0947-B590-7B72BBD757F0}"/>
                    </a:ext>
                  </a:extLst>
                </p14:cNvPr>
                <p14:cNvContentPartPr/>
                <p14:nvPr/>
              </p14:nvContentPartPr>
              <p14:xfrm>
                <a:off x="3637795" y="2524355"/>
                <a:ext cx="51480" cy="2304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20F2057D-4EE9-0947-B590-7B72BBD757F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622315" y="2508899"/>
                  <a:ext cx="82080" cy="2609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951B4D1-F161-0F4F-B87A-92AED107CE4D}"/>
              </a:ext>
            </a:extLst>
          </p:cNvPr>
          <p:cNvGrpSpPr/>
          <p:nvPr/>
        </p:nvGrpSpPr>
        <p:grpSpPr>
          <a:xfrm>
            <a:off x="1020880" y="2449120"/>
            <a:ext cx="137520" cy="1940400"/>
            <a:chOff x="1020880" y="2449120"/>
            <a:chExt cx="137520" cy="194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40A8DD3-C7BB-AC43-BFB6-06A866AC1CA1}"/>
                    </a:ext>
                  </a:extLst>
                </p14:cNvPr>
                <p14:cNvContentPartPr/>
                <p14:nvPr/>
              </p14:nvContentPartPr>
              <p14:xfrm>
                <a:off x="1051480" y="2449120"/>
                <a:ext cx="36000" cy="1940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40A8DD3-C7BB-AC43-BFB6-06A866AC1CA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36000" y="2433640"/>
                  <a:ext cx="66600" cy="19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51FAB00-1A38-4F46-A7D4-6ACE95EBBBB7}"/>
                    </a:ext>
                  </a:extLst>
                </p14:cNvPr>
                <p14:cNvContentPartPr/>
                <p14:nvPr/>
              </p14:nvContentPartPr>
              <p14:xfrm>
                <a:off x="1020880" y="4246600"/>
                <a:ext cx="137520" cy="101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51FAB00-1A38-4F46-A7D4-6ACE95EBBBB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05400" y="4231120"/>
                  <a:ext cx="16812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2CEA2F22-763F-784E-A5FE-5777B8F22CA3}"/>
              </a:ext>
            </a:extLst>
          </p:cNvPr>
          <p:cNvGrpSpPr/>
          <p:nvPr/>
        </p:nvGrpSpPr>
        <p:grpSpPr>
          <a:xfrm>
            <a:off x="1574560" y="2189200"/>
            <a:ext cx="833760" cy="554400"/>
            <a:chOff x="1574560" y="2189200"/>
            <a:chExt cx="83376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679C984-A456-534B-9CEA-6940F36D7E6C}"/>
                    </a:ext>
                  </a:extLst>
                </p14:cNvPr>
                <p14:cNvContentPartPr/>
                <p14:nvPr/>
              </p14:nvContentPartPr>
              <p14:xfrm>
                <a:off x="1574560" y="2189200"/>
                <a:ext cx="792720" cy="5540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679C984-A456-534B-9CEA-6940F36D7E6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559080" y="2173720"/>
                  <a:ext cx="82332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BC07FB3B-C7F7-C246-8FD1-8E42CA13A375}"/>
                    </a:ext>
                  </a:extLst>
                </p14:cNvPr>
                <p14:cNvContentPartPr/>
                <p14:nvPr/>
              </p14:nvContentPartPr>
              <p14:xfrm>
                <a:off x="2290960" y="2621200"/>
                <a:ext cx="117360" cy="1224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BC07FB3B-C7F7-C246-8FD1-8E42CA13A37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275480" y="2605720"/>
                  <a:ext cx="14796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E7855C2A-F46D-4946-B86B-E9C964E28BD8}"/>
              </a:ext>
            </a:extLst>
          </p:cNvPr>
          <p:cNvGrpSpPr/>
          <p:nvPr/>
        </p:nvGrpSpPr>
        <p:grpSpPr>
          <a:xfrm>
            <a:off x="2026720" y="3565840"/>
            <a:ext cx="523440" cy="848880"/>
            <a:chOff x="2026720" y="3565840"/>
            <a:chExt cx="523440" cy="84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3417B305-481F-FD40-A1F5-E4EB8967A54E}"/>
                    </a:ext>
                  </a:extLst>
                </p14:cNvPr>
                <p14:cNvContentPartPr/>
                <p14:nvPr/>
              </p14:nvContentPartPr>
              <p14:xfrm>
                <a:off x="2026720" y="3565840"/>
                <a:ext cx="523440" cy="8488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3417B305-481F-FD40-A1F5-E4EB8967A54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011240" y="3550353"/>
                  <a:ext cx="554040" cy="8794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92FF73F-74DD-AD44-A13A-E10AD04A9DAF}"/>
                    </a:ext>
                  </a:extLst>
                </p14:cNvPr>
                <p14:cNvContentPartPr/>
                <p14:nvPr/>
              </p14:nvContentPartPr>
              <p14:xfrm>
                <a:off x="2036800" y="4267120"/>
                <a:ext cx="122400" cy="1324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92FF73F-74DD-AD44-A13A-E10AD04A9DA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021274" y="4251640"/>
                  <a:ext cx="15309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443C435D-87A8-8442-B9F8-322DC979A589}"/>
              </a:ext>
            </a:extLst>
          </p:cNvPr>
          <p:cNvGrpSpPr/>
          <p:nvPr/>
        </p:nvGrpSpPr>
        <p:grpSpPr>
          <a:xfrm>
            <a:off x="7853680" y="2397640"/>
            <a:ext cx="157680" cy="1514160"/>
            <a:chOff x="7853680" y="2397640"/>
            <a:chExt cx="157680" cy="151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5AE50A8-8168-564A-993F-28804D8115C0}"/>
                    </a:ext>
                  </a:extLst>
                </p14:cNvPr>
                <p14:cNvContentPartPr/>
                <p14:nvPr/>
              </p14:nvContentPartPr>
              <p14:xfrm>
                <a:off x="7919560" y="2397640"/>
                <a:ext cx="46080" cy="151416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5AE50A8-8168-564A-993F-28804D8115C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904080" y="2382160"/>
                  <a:ext cx="76680" cy="15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0BF74105-9CD8-1D40-A240-0819BC14283B}"/>
                    </a:ext>
                  </a:extLst>
                </p14:cNvPr>
                <p14:cNvContentPartPr/>
                <p14:nvPr/>
              </p14:nvContentPartPr>
              <p14:xfrm>
                <a:off x="7853680" y="3820000"/>
                <a:ext cx="157680" cy="766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0BF74105-9CD8-1D40-A240-0819BC14283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838200" y="3804520"/>
                  <a:ext cx="188280" cy="10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99A9BC96-1025-024C-AF09-0BF606077B53}"/>
                  </a:ext>
                </a:extLst>
              </p14:cNvPr>
              <p14:cNvContentPartPr/>
              <p14:nvPr/>
            </p14:nvContentPartPr>
            <p14:xfrm>
              <a:off x="8036560" y="2382880"/>
              <a:ext cx="127440" cy="147240"/>
            </p14:xfrm>
          </p:contentPart>
        </mc:Choice>
        <mc:Fallback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99A9BC96-1025-024C-AF09-0BF606077B53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8021080" y="2367362"/>
                <a:ext cx="158040" cy="177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CDAA6F8-3072-2041-A730-032B7D1BC710}"/>
                  </a:ext>
                </a:extLst>
              </p14:cNvPr>
              <p14:cNvContentPartPr/>
              <p14:nvPr/>
            </p14:nvContentPartPr>
            <p14:xfrm>
              <a:off x="8173720" y="2377120"/>
              <a:ext cx="30960" cy="101880"/>
            </p14:xfrm>
          </p:contentPart>
        </mc:Choice>
        <mc:Fallback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CDAA6F8-3072-2041-A730-032B7D1BC710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8158240" y="2361640"/>
                <a:ext cx="615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B87D1E5E-A93C-2F4A-9FB2-F27B07F4CD11}"/>
                  </a:ext>
                </a:extLst>
              </p14:cNvPr>
              <p14:cNvContentPartPr/>
              <p14:nvPr/>
            </p14:nvContentPartPr>
            <p14:xfrm>
              <a:off x="8244640" y="2387560"/>
              <a:ext cx="50760" cy="91800"/>
            </p14:xfrm>
          </p:contentPart>
        </mc:Choice>
        <mc:Fallback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B87D1E5E-A93C-2F4A-9FB2-F27B07F4CD11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8229049" y="2372080"/>
                <a:ext cx="81579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DA04A6D6-89AF-4744-943F-BC808A410CF5}"/>
                  </a:ext>
                </a:extLst>
              </p14:cNvPr>
              <p14:cNvContentPartPr/>
              <p14:nvPr/>
            </p14:nvContentPartPr>
            <p14:xfrm>
              <a:off x="8326000" y="2367040"/>
              <a:ext cx="71640" cy="111960"/>
            </p14:xfrm>
          </p:contentPart>
        </mc:Choice>
        <mc:Fallback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DA04A6D6-89AF-4744-943F-BC808A410CF5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8310520" y="2351560"/>
                <a:ext cx="1022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5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DA9FEA61-FC89-8846-B2D7-E7C05CFC38BE}"/>
                  </a:ext>
                </a:extLst>
              </p14:cNvPr>
              <p14:cNvContentPartPr/>
              <p14:nvPr/>
            </p14:nvContentPartPr>
            <p14:xfrm>
              <a:off x="650080" y="2443360"/>
              <a:ext cx="96840" cy="91800"/>
            </p14:xfrm>
          </p:contentPart>
        </mc:Choice>
        <mc:Fallback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DA9FEA61-FC89-8846-B2D7-E7C05CFC38BE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634657" y="2427880"/>
                <a:ext cx="127327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16758A43-E230-1446-A3BD-3D7D2B048180}"/>
                  </a:ext>
                </a:extLst>
              </p14:cNvPr>
              <p14:cNvContentPartPr/>
              <p14:nvPr/>
            </p14:nvContentPartPr>
            <p14:xfrm>
              <a:off x="761680" y="2387560"/>
              <a:ext cx="25920" cy="117360"/>
            </p14:xfrm>
          </p:contentPart>
        </mc:Choice>
        <mc:Fallback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16758A43-E230-1446-A3BD-3D7D2B048180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745982" y="2372080"/>
                <a:ext cx="56951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A5F1CB55-8FA4-7640-B6A1-1DB1DFCCD7C7}"/>
                  </a:ext>
                </a:extLst>
              </p14:cNvPr>
              <p14:cNvContentPartPr/>
              <p14:nvPr/>
            </p14:nvContentPartPr>
            <p14:xfrm>
              <a:off x="822880" y="2422840"/>
              <a:ext cx="30960" cy="96840"/>
            </p14:xfrm>
          </p:contentPart>
        </mc:Choice>
        <mc:Fallback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A5F1CB55-8FA4-7640-B6A1-1DB1DFCCD7C7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807400" y="2407360"/>
                <a:ext cx="615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1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7793A7A4-0552-B048-AE99-98BE77D5940F}"/>
                  </a:ext>
                </a:extLst>
              </p14:cNvPr>
              <p14:cNvContentPartPr/>
              <p14:nvPr/>
            </p14:nvContentPartPr>
            <p14:xfrm>
              <a:off x="893800" y="2402680"/>
              <a:ext cx="66240" cy="91800"/>
            </p14:xfrm>
          </p:contentPart>
        </mc:Choice>
        <mc:Fallback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7793A7A4-0552-B048-AE99-98BE77D5940F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878320" y="2387200"/>
                <a:ext cx="96840" cy="12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6732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264" y="493875"/>
            <a:ext cx="6919475" cy="415574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DFCC257-C5B7-0F41-95BD-7C3B26C50A63}"/>
                  </a:ext>
                </a:extLst>
              </p14:cNvPr>
              <p14:cNvContentPartPr/>
              <p14:nvPr/>
            </p14:nvContentPartPr>
            <p14:xfrm>
              <a:off x="5287960" y="3245800"/>
              <a:ext cx="914760" cy="56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DFCC257-C5B7-0F41-95BD-7C3B26C50A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33960" y="3137800"/>
                <a:ext cx="10224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130A18D-FE54-4D4B-99CB-5B86E173BF93}"/>
                  </a:ext>
                </a:extLst>
              </p14:cNvPr>
              <p14:cNvContentPartPr/>
              <p14:nvPr/>
            </p14:nvContentPartPr>
            <p14:xfrm>
              <a:off x="5659120" y="3535600"/>
              <a:ext cx="1331280" cy="25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130A18D-FE54-4D4B-99CB-5B86E173BF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05120" y="3427600"/>
                <a:ext cx="14389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65705F5-2D2D-9844-A664-05A7257C3F95}"/>
                  </a:ext>
                </a:extLst>
              </p14:cNvPr>
              <p14:cNvContentPartPr/>
              <p14:nvPr/>
            </p14:nvContentPartPr>
            <p14:xfrm>
              <a:off x="5206960" y="3748720"/>
              <a:ext cx="310320" cy="5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65705F5-2D2D-9844-A664-05A7257C3F9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52960" y="3640720"/>
                <a:ext cx="4179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1285093-E2B3-2041-B1A2-FC2FABBCB163}"/>
                  </a:ext>
                </a:extLst>
              </p14:cNvPr>
              <p14:cNvContentPartPr/>
              <p14:nvPr/>
            </p14:nvContentPartPr>
            <p14:xfrm>
              <a:off x="2194480" y="3733600"/>
              <a:ext cx="1420560" cy="25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1285093-E2B3-2041-B1A2-FC2FABBCB1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40480" y="3624079"/>
                <a:ext cx="1528200" cy="244597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AE5F444-7776-E24C-B520-16D9ACFD66B2}"/>
              </a:ext>
            </a:extLst>
          </p:cNvPr>
          <p:cNvGrpSpPr/>
          <p:nvPr/>
        </p:nvGrpSpPr>
        <p:grpSpPr>
          <a:xfrm>
            <a:off x="3022480" y="3809920"/>
            <a:ext cx="2189880" cy="1321200"/>
            <a:chOff x="3022480" y="3809920"/>
            <a:chExt cx="2189880" cy="132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AB32A3F-84DC-924A-B7C3-C7EE8C391B12}"/>
                    </a:ext>
                  </a:extLst>
                </p14:cNvPr>
                <p14:cNvContentPartPr/>
                <p14:nvPr/>
              </p14:nvContentPartPr>
              <p14:xfrm>
                <a:off x="3662560" y="3820000"/>
                <a:ext cx="51120" cy="693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AB32A3F-84DC-924A-B7C3-C7EE8C391B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47080" y="3804528"/>
                  <a:ext cx="81720" cy="7239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6BCF53F-8A21-5346-8283-206565DF94A5}"/>
                    </a:ext>
                  </a:extLst>
                </p14:cNvPr>
                <p14:cNvContentPartPr/>
                <p14:nvPr/>
              </p14:nvContentPartPr>
              <p14:xfrm>
                <a:off x="3652480" y="3809920"/>
                <a:ext cx="25920" cy="51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6BCF53F-8A21-5346-8283-206565DF94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37000" y="3794440"/>
                  <a:ext cx="56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19853A-4D61-634B-AB9F-8DA054772219}"/>
                    </a:ext>
                  </a:extLst>
                </p14:cNvPr>
                <p14:cNvContentPartPr/>
                <p14:nvPr/>
              </p14:nvContentPartPr>
              <p14:xfrm>
                <a:off x="3682720" y="3809920"/>
                <a:ext cx="81720" cy="20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19853A-4D61-634B-AB9F-8DA05477221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67240" y="3794707"/>
                  <a:ext cx="112320" cy="50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9648B1A-6C78-B74E-81AA-1B37EB27E983}"/>
                    </a:ext>
                  </a:extLst>
                </p14:cNvPr>
                <p14:cNvContentPartPr/>
                <p14:nvPr/>
              </p14:nvContentPartPr>
              <p14:xfrm>
                <a:off x="3047680" y="4571680"/>
                <a:ext cx="178200" cy="101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9648B1A-6C78-B74E-81AA-1B37EB27E98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32200" y="4556200"/>
                  <a:ext cx="2088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4FF2C60-5AE8-B94E-A1F7-3BEDD2D1715D}"/>
                    </a:ext>
                  </a:extLst>
                </p14:cNvPr>
                <p14:cNvContentPartPr/>
                <p14:nvPr/>
              </p14:nvContentPartPr>
              <p14:xfrm>
                <a:off x="3281680" y="4597240"/>
                <a:ext cx="71640" cy="203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4FF2C60-5AE8-B94E-A1F7-3BEDD2D1715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66200" y="4581787"/>
                  <a:ext cx="102240" cy="2339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9B8191C-9A11-E14C-9846-8A1B40F2CE84}"/>
                    </a:ext>
                  </a:extLst>
                </p14:cNvPr>
                <p14:cNvContentPartPr/>
                <p14:nvPr/>
              </p14:nvContentPartPr>
              <p14:xfrm>
                <a:off x="3423880" y="4582120"/>
                <a:ext cx="86760" cy="96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9B8191C-9A11-E14C-9846-8A1B40F2CE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08400" y="4566640"/>
                  <a:ext cx="117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94C8A81-990D-EC4C-A6B1-296C96C72181}"/>
                    </a:ext>
                  </a:extLst>
                </p14:cNvPr>
                <p14:cNvContentPartPr/>
                <p14:nvPr/>
              </p14:nvContentPartPr>
              <p14:xfrm>
                <a:off x="3550600" y="4566640"/>
                <a:ext cx="41040" cy="96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94C8A81-990D-EC4C-A6B1-296C96C7218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35120" y="4551102"/>
                  <a:ext cx="71640" cy="1271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1301C2B-D74A-2B49-8919-CB70B8CE7A0A}"/>
                    </a:ext>
                  </a:extLst>
                </p14:cNvPr>
                <p14:cNvContentPartPr/>
                <p14:nvPr/>
              </p14:nvContentPartPr>
              <p14:xfrm>
                <a:off x="3626920" y="4523440"/>
                <a:ext cx="76680" cy="176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1301C2B-D74A-2B49-8919-CB70B8CE7A0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11367" y="4507960"/>
                  <a:ext cx="107424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B23C947-ECC6-5E45-8FD9-606BE64EC689}"/>
                    </a:ext>
                  </a:extLst>
                </p14:cNvPr>
                <p14:cNvContentPartPr/>
                <p14:nvPr/>
              </p14:nvContentPartPr>
              <p14:xfrm>
                <a:off x="3769120" y="4536400"/>
                <a:ext cx="10440" cy="147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B23C947-ECC6-5E45-8FD9-606BE64EC68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53640" y="4520920"/>
                  <a:ext cx="41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B526B73-9E0C-C24D-9F73-8AB11F091198}"/>
                    </a:ext>
                  </a:extLst>
                </p14:cNvPr>
                <p14:cNvContentPartPr/>
                <p14:nvPr/>
              </p14:nvContentPartPr>
              <p14:xfrm>
                <a:off x="3824920" y="4562320"/>
                <a:ext cx="66240" cy="96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B526B73-9E0C-C24D-9F73-8AB11F09119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09440" y="4546840"/>
                  <a:ext cx="96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5B07D5A-26C9-7B4F-BD9E-7AFECAC6A72B}"/>
                    </a:ext>
                  </a:extLst>
                </p14:cNvPr>
                <p14:cNvContentPartPr/>
                <p14:nvPr/>
              </p14:nvContentPartPr>
              <p14:xfrm>
                <a:off x="3931840" y="4548640"/>
                <a:ext cx="41040" cy="104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5B07D5A-26C9-7B4F-BD9E-7AFECAC6A72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16360" y="4533160"/>
                  <a:ext cx="716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C76AB77-DC3B-CF40-930B-34B54A7612B2}"/>
                    </a:ext>
                  </a:extLst>
                </p14:cNvPr>
                <p14:cNvContentPartPr/>
                <p14:nvPr/>
              </p14:nvContentPartPr>
              <p14:xfrm>
                <a:off x="4018240" y="4587160"/>
                <a:ext cx="36000" cy="81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C76AB77-DC3B-CF40-930B-34B54A7612B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02760" y="4571680"/>
                  <a:ext cx="66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3801502-C8DC-534C-872F-240CD201B667}"/>
                    </a:ext>
                  </a:extLst>
                </p14:cNvPr>
                <p14:cNvContentPartPr/>
                <p14:nvPr/>
              </p14:nvContentPartPr>
              <p14:xfrm>
                <a:off x="4144960" y="4587160"/>
                <a:ext cx="46080" cy="66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3801502-C8DC-534C-872F-240CD201B66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29480" y="4571764"/>
                  <a:ext cx="76680" cy="96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2218914-A4BF-8C4F-86CB-E8F44ED1581A}"/>
                    </a:ext>
                  </a:extLst>
                </p14:cNvPr>
                <p14:cNvContentPartPr/>
                <p14:nvPr/>
              </p14:nvContentPartPr>
              <p14:xfrm>
                <a:off x="4282120" y="4536760"/>
                <a:ext cx="20520" cy="187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2218914-A4BF-8C4F-86CB-E8F44ED158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66640" y="4521250"/>
                  <a:ext cx="51120" cy="218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D28C9C4-0B6C-1E44-8CED-BD078157A0BA}"/>
                    </a:ext>
                  </a:extLst>
                </p14:cNvPr>
                <p14:cNvContentPartPr/>
                <p14:nvPr/>
              </p14:nvContentPartPr>
              <p14:xfrm>
                <a:off x="4262680" y="4602280"/>
                <a:ext cx="91080" cy="5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D28C9C4-0B6C-1E44-8CED-BD078157A0B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47200" y="4586800"/>
                  <a:ext cx="121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BFC41E4-B150-BA43-9915-E994874DF2E6}"/>
                    </a:ext>
                  </a:extLst>
                </p14:cNvPr>
                <p14:cNvContentPartPr/>
                <p14:nvPr/>
              </p14:nvContentPartPr>
              <p14:xfrm>
                <a:off x="3022480" y="4861480"/>
                <a:ext cx="46080" cy="86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BFC41E4-B150-BA43-9915-E994874DF2E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07000" y="4846000"/>
                  <a:ext cx="766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AC187B4-C7D3-9A40-8795-A13709606818}"/>
                    </a:ext>
                  </a:extLst>
                </p14:cNvPr>
                <p14:cNvContentPartPr/>
                <p14:nvPr/>
              </p14:nvContentPartPr>
              <p14:xfrm>
                <a:off x="3113920" y="4872280"/>
                <a:ext cx="66240" cy="75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AC187B4-C7D3-9A40-8795-A1370960681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98524" y="4856800"/>
                  <a:ext cx="96675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93B4A69-E177-D14C-9076-8B86D30C9DB6}"/>
                    </a:ext>
                  </a:extLst>
                </p14:cNvPr>
                <p14:cNvContentPartPr/>
                <p14:nvPr/>
              </p14:nvContentPartPr>
              <p14:xfrm>
                <a:off x="3241000" y="4861480"/>
                <a:ext cx="122400" cy="86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93B4A69-E177-D14C-9076-8B86D30C9DB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25520" y="4846000"/>
                  <a:ext cx="153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0D00376-BF8D-0E41-A84B-D27D2702E55B}"/>
                    </a:ext>
                  </a:extLst>
                </p14:cNvPr>
                <p14:cNvContentPartPr/>
                <p14:nvPr/>
              </p14:nvContentPartPr>
              <p14:xfrm>
                <a:off x="3398320" y="4851760"/>
                <a:ext cx="91800" cy="105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0D00376-BF8D-0E41-A84B-D27D2702E55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82840" y="4836227"/>
                  <a:ext cx="122400" cy="1361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6D94641-566B-0443-BCC3-1BB0CD878AD3}"/>
                    </a:ext>
                  </a:extLst>
                </p14:cNvPr>
                <p14:cNvContentPartPr/>
                <p14:nvPr/>
              </p14:nvContentPartPr>
              <p14:xfrm>
                <a:off x="3504880" y="4856440"/>
                <a:ext cx="81720" cy="15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6D94641-566B-0443-BCC3-1BB0CD878AD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89400" y="4840960"/>
                  <a:ext cx="112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53C482C-2C40-3744-990B-C6995C546DED}"/>
                    </a:ext>
                  </a:extLst>
                </p14:cNvPr>
                <p14:cNvContentPartPr/>
                <p14:nvPr/>
              </p14:nvContentPartPr>
              <p14:xfrm>
                <a:off x="3535480" y="4815760"/>
                <a:ext cx="76680" cy="132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53C482C-2C40-3744-990B-C6995C546D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19927" y="4800280"/>
                  <a:ext cx="107424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0C448F5-5C92-4B4F-9BE0-7E82009D094C}"/>
                    </a:ext>
                  </a:extLst>
                </p14:cNvPr>
                <p14:cNvContentPartPr/>
                <p14:nvPr/>
              </p14:nvContentPartPr>
              <p14:xfrm>
                <a:off x="3713320" y="4866520"/>
                <a:ext cx="10440" cy="51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0C448F5-5C92-4B4F-9BE0-7E82009D094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98356" y="4851040"/>
                  <a:ext cx="400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CA3CD3B-335A-9C42-B315-8A260D9D981E}"/>
                    </a:ext>
                  </a:extLst>
                </p14:cNvPr>
                <p14:cNvContentPartPr/>
                <p14:nvPr/>
              </p14:nvContentPartPr>
              <p14:xfrm>
                <a:off x="3774160" y="4820800"/>
                <a:ext cx="360" cy="5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CA3CD3B-335A-9C42-B315-8A260D9D981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58680" y="4805320"/>
                  <a:ext cx="30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185D43A-D3FC-4743-8967-85B647EEBD04}"/>
                    </a:ext>
                  </a:extLst>
                </p14:cNvPr>
                <p14:cNvContentPartPr/>
                <p14:nvPr/>
              </p14:nvContentPartPr>
              <p14:xfrm>
                <a:off x="3779200" y="4793080"/>
                <a:ext cx="101880" cy="160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185D43A-D3FC-4743-8967-85B647EEBD0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63720" y="4777565"/>
                  <a:ext cx="132480" cy="190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92BB9DA-602B-824D-8D31-444E7FCE8A8D}"/>
                    </a:ext>
                  </a:extLst>
                </p14:cNvPr>
                <p14:cNvContentPartPr/>
                <p14:nvPr/>
              </p14:nvContentPartPr>
              <p14:xfrm>
                <a:off x="3941920" y="4836640"/>
                <a:ext cx="71640" cy="106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92BB9DA-602B-824D-8D31-444E7FCE8A8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26440" y="4821160"/>
                  <a:ext cx="1022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1B31ADE-CFD3-324A-8DD8-C09193A2428B}"/>
                    </a:ext>
                  </a:extLst>
                </p14:cNvPr>
                <p14:cNvContentPartPr/>
                <p14:nvPr/>
              </p14:nvContentPartPr>
              <p14:xfrm>
                <a:off x="4063960" y="4846000"/>
                <a:ext cx="51120" cy="96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1B31ADE-CFD3-324A-8DD8-C09193A2428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48480" y="4830520"/>
                  <a:ext cx="81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9B7D70A-DFCC-A64F-9342-9CE27DCA530F}"/>
                    </a:ext>
                  </a:extLst>
                </p14:cNvPr>
                <p14:cNvContentPartPr/>
                <p14:nvPr/>
              </p14:nvContentPartPr>
              <p14:xfrm>
                <a:off x="4144960" y="4848520"/>
                <a:ext cx="81720" cy="84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9B7D70A-DFCC-A64F-9342-9CE27DCA530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29480" y="4833040"/>
                  <a:ext cx="112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D77DD93-415B-584F-AB25-DEBDD97271E6}"/>
                    </a:ext>
                  </a:extLst>
                </p14:cNvPr>
                <p14:cNvContentPartPr/>
                <p14:nvPr/>
              </p14:nvContentPartPr>
              <p14:xfrm>
                <a:off x="4282120" y="4815760"/>
                <a:ext cx="61200" cy="101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D77DD93-415B-584F-AB25-DEBDD97271E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66640" y="4800280"/>
                  <a:ext cx="918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0198FED-92AB-194B-B12A-9FD1A51BFADE}"/>
                    </a:ext>
                  </a:extLst>
                </p14:cNvPr>
                <p14:cNvContentPartPr/>
                <p14:nvPr/>
              </p14:nvContentPartPr>
              <p14:xfrm>
                <a:off x="4414240" y="4811080"/>
                <a:ext cx="366120" cy="115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0198FED-92AB-194B-B12A-9FD1A51BFAD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98760" y="4795600"/>
                  <a:ext cx="396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69C75FF-1F26-A444-BED0-A98340447612}"/>
                    </a:ext>
                  </a:extLst>
                </p14:cNvPr>
                <p14:cNvContentPartPr/>
                <p14:nvPr/>
              </p14:nvContentPartPr>
              <p14:xfrm>
                <a:off x="4866400" y="4836640"/>
                <a:ext cx="66240" cy="79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69C75FF-1F26-A444-BED0-A9834044761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50920" y="4821160"/>
                  <a:ext cx="968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9FE6433-92FD-4D4F-A5FE-4DBD50EB190B}"/>
                    </a:ext>
                  </a:extLst>
                </p14:cNvPr>
                <p14:cNvContentPartPr/>
                <p14:nvPr/>
              </p14:nvContentPartPr>
              <p14:xfrm>
                <a:off x="4962880" y="4820800"/>
                <a:ext cx="106920" cy="806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9FE6433-92FD-4D4F-A5FE-4DBD50EB19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47400" y="4805320"/>
                  <a:ext cx="137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46A4B00-3DBA-E845-B397-C5934A0CF947}"/>
                    </a:ext>
                  </a:extLst>
                </p14:cNvPr>
                <p14:cNvContentPartPr/>
                <p14:nvPr/>
              </p14:nvContentPartPr>
              <p14:xfrm>
                <a:off x="5100040" y="4820800"/>
                <a:ext cx="51120" cy="76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46A4B00-3DBA-E845-B397-C5934A0CF94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084560" y="4805320"/>
                  <a:ext cx="81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9CD1C3C-889C-8142-AA02-38A16F0ACF32}"/>
                    </a:ext>
                  </a:extLst>
                </p14:cNvPr>
                <p14:cNvContentPartPr/>
                <p14:nvPr/>
              </p14:nvContentPartPr>
              <p14:xfrm>
                <a:off x="5176360" y="4835920"/>
                <a:ext cx="36000" cy="86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9CD1C3C-889C-8142-AA02-38A16F0ACF3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60880" y="4820440"/>
                  <a:ext cx="66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00DAE37-9E6D-BE41-AE3F-7051D255180D}"/>
                    </a:ext>
                  </a:extLst>
                </p14:cNvPr>
                <p14:cNvContentPartPr/>
                <p14:nvPr/>
              </p14:nvContentPartPr>
              <p14:xfrm>
                <a:off x="3159640" y="5024560"/>
                <a:ext cx="56160" cy="81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00DAE37-9E6D-BE41-AE3F-7051D255180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44259" y="5009148"/>
                  <a:ext cx="86565" cy="111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A42CB56-4396-3D43-BA53-89C653BF47F3}"/>
                    </a:ext>
                  </a:extLst>
                </p14:cNvPr>
                <p14:cNvContentPartPr/>
                <p14:nvPr/>
              </p14:nvContentPartPr>
              <p14:xfrm>
                <a:off x="3271240" y="5018800"/>
                <a:ext cx="81720" cy="86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A42CB56-4396-3D43-BA53-89C653BF47F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55760" y="5003320"/>
                  <a:ext cx="1123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7FE415C-02DB-C743-A84D-93BCBF227AA5}"/>
                    </a:ext>
                  </a:extLst>
                </p14:cNvPr>
                <p14:cNvContentPartPr/>
                <p14:nvPr/>
              </p14:nvContentPartPr>
              <p14:xfrm>
                <a:off x="3393280" y="5028880"/>
                <a:ext cx="81720" cy="66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7FE415C-02DB-C743-A84D-93BCBF227AA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77800" y="5013400"/>
                  <a:ext cx="112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EBA38EA-2062-9A48-8346-8AD126F81BFD}"/>
                    </a:ext>
                  </a:extLst>
                </p14:cNvPr>
                <p14:cNvContentPartPr/>
                <p14:nvPr/>
              </p14:nvContentPartPr>
              <p14:xfrm>
                <a:off x="3591280" y="5013760"/>
                <a:ext cx="101880" cy="81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EBA38EA-2062-9A48-8346-8AD126F81BF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75800" y="4998212"/>
                  <a:ext cx="132480" cy="1124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C7F5C41-8DE0-7C4B-A7AB-03BFDE470008}"/>
                    </a:ext>
                  </a:extLst>
                </p14:cNvPr>
                <p14:cNvContentPartPr/>
                <p14:nvPr/>
              </p14:nvContentPartPr>
              <p14:xfrm>
                <a:off x="3723400" y="4973080"/>
                <a:ext cx="25920" cy="122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C7F5C41-8DE0-7C4B-A7AB-03BFDE47000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07702" y="4957554"/>
                  <a:ext cx="56951" cy="153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F655BF8-D2BC-9342-B170-6857059E8313}"/>
                    </a:ext>
                  </a:extLst>
                </p14:cNvPr>
                <p14:cNvContentPartPr/>
                <p14:nvPr/>
              </p14:nvContentPartPr>
              <p14:xfrm>
                <a:off x="3789640" y="5006560"/>
                <a:ext cx="132480" cy="738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F655BF8-D2BC-9342-B170-6857059E831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74160" y="4991080"/>
                  <a:ext cx="1630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05E39B9-E1F1-934B-9B10-5B3E4D35836A}"/>
                    </a:ext>
                  </a:extLst>
                </p14:cNvPr>
                <p14:cNvContentPartPr/>
                <p14:nvPr/>
              </p14:nvContentPartPr>
              <p14:xfrm>
                <a:off x="3977560" y="4983880"/>
                <a:ext cx="259560" cy="1472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05E39B9-E1F1-934B-9B10-5B3E4D35836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62080" y="4968400"/>
                  <a:ext cx="2901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D62F34A-04C8-8C4B-B91E-D19D5707A6F3}"/>
                    </a:ext>
                  </a:extLst>
                </p14:cNvPr>
                <p14:cNvContentPartPr/>
                <p14:nvPr/>
              </p14:nvContentPartPr>
              <p14:xfrm>
                <a:off x="4277080" y="4994680"/>
                <a:ext cx="41040" cy="766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D62F34A-04C8-8C4B-B91E-D19D5707A6F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61600" y="4979127"/>
                  <a:ext cx="71640" cy="1074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9160083-B091-4C4F-8F09-868E03172158}"/>
                    </a:ext>
                  </a:extLst>
                </p14:cNvPr>
                <p14:cNvContentPartPr/>
                <p14:nvPr/>
              </p14:nvContentPartPr>
              <p14:xfrm>
                <a:off x="4454920" y="4999720"/>
                <a:ext cx="137520" cy="867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9160083-B091-4C4F-8F09-868E0317215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39440" y="4984240"/>
                  <a:ext cx="168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67F857F-3112-3943-B4B8-9401A6654492}"/>
                    </a:ext>
                  </a:extLst>
                </p14:cNvPr>
                <p14:cNvContentPartPr/>
                <p14:nvPr/>
              </p14:nvContentPartPr>
              <p14:xfrm>
                <a:off x="4627720" y="4979560"/>
                <a:ext cx="163080" cy="910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67F857F-3112-3943-B4B8-9401A665449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12240" y="4964141"/>
                  <a:ext cx="193680" cy="1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8757063-A2B0-694B-8D74-F7DE45CA2CE0}"/>
                    </a:ext>
                  </a:extLst>
                </p14:cNvPr>
                <p14:cNvContentPartPr/>
                <p14:nvPr/>
              </p14:nvContentPartPr>
              <p14:xfrm>
                <a:off x="4846240" y="4948960"/>
                <a:ext cx="101880" cy="1274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8757063-A2B0-694B-8D74-F7DE45CA2CE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830760" y="4933436"/>
                  <a:ext cx="132480" cy="15812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B77286A-03E7-5248-B684-306EA92431EF}"/>
              </a:ext>
            </a:extLst>
          </p:cNvPr>
          <p:cNvGrpSpPr/>
          <p:nvPr/>
        </p:nvGrpSpPr>
        <p:grpSpPr>
          <a:xfrm>
            <a:off x="6451480" y="3699400"/>
            <a:ext cx="102240" cy="634680"/>
            <a:chOff x="6451480" y="3699400"/>
            <a:chExt cx="102240" cy="63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EBBDF0F-294D-9342-B7D2-DDAB716E8FD5}"/>
                    </a:ext>
                  </a:extLst>
                </p14:cNvPr>
                <p14:cNvContentPartPr/>
                <p14:nvPr/>
              </p14:nvContentPartPr>
              <p14:xfrm>
                <a:off x="6476680" y="3719560"/>
                <a:ext cx="46080" cy="614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EBBDF0F-294D-9342-B7D2-DDAB716E8FD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61200" y="3704080"/>
                  <a:ext cx="7668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933E9B0-F652-2340-A28C-821E768EFD8D}"/>
                    </a:ext>
                  </a:extLst>
                </p14:cNvPr>
                <p14:cNvContentPartPr/>
                <p14:nvPr/>
              </p14:nvContentPartPr>
              <p14:xfrm>
                <a:off x="6451480" y="3719560"/>
                <a:ext cx="36000" cy="51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933E9B0-F652-2340-A28C-821E768EFD8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36000" y="3704080"/>
                  <a:ext cx="666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0F9E097-4736-0349-8FA9-C38717ED3226}"/>
                    </a:ext>
                  </a:extLst>
                </p14:cNvPr>
                <p14:cNvContentPartPr/>
                <p14:nvPr/>
              </p14:nvContentPartPr>
              <p14:xfrm>
                <a:off x="6482080" y="3699400"/>
                <a:ext cx="71640" cy="410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0F9E097-4736-0349-8FA9-C38717ED322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466600" y="3683920"/>
                  <a:ext cx="10224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DD85A92-B8BC-7C43-9B12-58C20FF3CAF7}"/>
              </a:ext>
            </a:extLst>
          </p:cNvPr>
          <p:cNvGrpSpPr/>
          <p:nvPr/>
        </p:nvGrpSpPr>
        <p:grpSpPr>
          <a:xfrm>
            <a:off x="6395680" y="4308880"/>
            <a:ext cx="1844280" cy="282240"/>
            <a:chOff x="6395680" y="4308880"/>
            <a:chExt cx="1844280" cy="28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166AB00-358B-8C4D-AABC-BCE63ABB042B}"/>
                    </a:ext>
                  </a:extLst>
                </p14:cNvPr>
                <p14:cNvContentPartPr/>
                <p14:nvPr/>
              </p14:nvContentPartPr>
              <p14:xfrm>
                <a:off x="6395680" y="4441000"/>
                <a:ext cx="36000" cy="766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166AB00-358B-8C4D-AABC-BCE63ABB042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80200" y="4425447"/>
                  <a:ext cx="66600" cy="1074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0F596D4-9D2C-F246-AA5E-CA33A358D62C}"/>
                    </a:ext>
                  </a:extLst>
                </p14:cNvPr>
                <p14:cNvContentPartPr/>
                <p14:nvPr/>
              </p14:nvContentPartPr>
              <p14:xfrm>
                <a:off x="6476680" y="4415440"/>
                <a:ext cx="91800" cy="968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0F596D4-9D2C-F246-AA5E-CA33A358D62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461200" y="4399960"/>
                  <a:ext cx="122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8CC8400-37A3-EC4F-BD84-59902FBD6D31}"/>
                    </a:ext>
                  </a:extLst>
                </p14:cNvPr>
                <p14:cNvContentPartPr/>
                <p14:nvPr/>
              </p14:nvContentPartPr>
              <p14:xfrm>
                <a:off x="6603760" y="4385200"/>
                <a:ext cx="30960" cy="111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8CC8400-37A3-EC4F-BD84-59902FBD6D3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88098" y="4369770"/>
                  <a:ext cx="61920" cy="14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00431BA-8DD1-3149-AD92-AE560C65DBA2}"/>
                    </a:ext>
                  </a:extLst>
                </p14:cNvPr>
                <p14:cNvContentPartPr/>
                <p14:nvPr/>
              </p14:nvContentPartPr>
              <p14:xfrm>
                <a:off x="6670000" y="4420840"/>
                <a:ext cx="71640" cy="170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00431BA-8DD1-3149-AD92-AE560C65DB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54520" y="4405360"/>
                  <a:ext cx="102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17BCC84-D96B-B947-AF19-961C02D75BB7}"/>
                    </a:ext>
                  </a:extLst>
                </p14:cNvPr>
                <p14:cNvContentPartPr/>
                <p14:nvPr/>
              </p14:nvContentPartPr>
              <p14:xfrm>
                <a:off x="6847840" y="4410400"/>
                <a:ext cx="111960" cy="810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17BCC84-D96B-B947-AF19-961C02D75BB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32360" y="4394920"/>
                  <a:ext cx="1425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61E68DC-9BED-104A-8EF5-507C8CE4A612}"/>
                    </a:ext>
                  </a:extLst>
                </p14:cNvPr>
                <p14:cNvContentPartPr/>
                <p14:nvPr/>
              </p14:nvContentPartPr>
              <p14:xfrm>
                <a:off x="6995080" y="4375480"/>
                <a:ext cx="305280" cy="1116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61E68DC-9BED-104A-8EF5-507C8CE4A61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979600" y="4360000"/>
                  <a:ext cx="335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4149A00-B75F-A94F-A8FF-418D190DE010}"/>
                    </a:ext>
                  </a:extLst>
                </p14:cNvPr>
                <p14:cNvContentPartPr/>
                <p14:nvPr/>
              </p14:nvContentPartPr>
              <p14:xfrm>
                <a:off x="7421680" y="4380160"/>
                <a:ext cx="36000" cy="867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4149A00-B75F-A94F-A8FF-418D190DE01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06044" y="4364680"/>
                  <a:ext cx="66909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A116E83-4CCF-A940-9DB3-53989A3A4259}"/>
                    </a:ext>
                  </a:extLst>
                </p14:cNvPr>
                <p14:cNvContentPartPr/>
                <p14:nvPr/>
              </p14:nvContentPartPr>
              <p14:xfrm>
                <a:off x="7503040" y="4380160"/>
                <a:ext cx="51120" cy="766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A116E83-4CCF-A940-9DB3-53989A3A425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87560" y="4364680"/>
                  <a:ext cx="81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9047E5C-83AF-F24B-A660-CD5F1C8CBE38}"/>
                    </a:ext>
                  </a:extLst>
                </p14:cNvPr>
                <p14:cNvContentPartPr/>
                <p14:nvPr/>
              </p14:nvContentPartPr>
              <p14:xfrm>
                <a:off x="7604560" y="4364680"/>
                <a:ext cx="81720" cy="867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9047E5C-83AF-F24B-A660-CD5F1C8CBE3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89012" y="4349200"/>
                  <a:ext cx="112455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2382B15-9CCC-144E-8481-0AB62819F454}"/>
                    </a:ext>
                  </a:extLst>
                </p14:cNvPr>
                <p14:cNvContentPartPr/>
                <p14:nvPr/>
              </p14:nvContentPartPr>
              <p14:xfrm>
                <a:off x="7731640" y="4364680"/>
                <a:ext cx="81720" cy="71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2382B15-9CCC-144E-8481-0AB62819F45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16160" y="4349122"/>
                  <a:ext cx="112320" cy="1023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2AC6089-A454-494F-B375-7D2BE190C905}"/>
                    </a:ext>
                  </a:extLst>
                </p14:cNvPr>
                <p14:cNvContentPartPr/>
                <p14:nvPr/>
              </p14:nvContentPartPr>
              <p14:xfrm>
                <a:off x="7823080" y="4359640"/>
                <a:ext cx="71640" cy="104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2AC6089-A454-494F-B375-7D2BE190C90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07600" y="4344160"/>
                  <a:ext cx="102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1C26304-1A8C-1C4A-9B9A-EE3333294CA3}"/>
                    </a:ext>
                  </a:extLst>
                </p14:cNvPr>
                <p14:cNvContentPartPr/>
                <p14:nvPr/>
              </p14:nvContentPartPr>
              <p14:xfrm>
                <a:off x="7863760" y="4318960"/>
                <a:ext cx="81720" cy="1476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1C26304-1A8C-1C4A-9B9A-EE3333294CA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48280" y="4303480"/>
                  <a:ext cx="112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CC77BF5-6114-704E-921A-46ACE8D8DD1F}"/>
                    </a:ext>
                  </a:extLst>
                </p14:cNvPr>
                <p14:cNvContentPartPr/>
                <p14:nvPr/>
              </p14:nvContentPartPr>
              <p14:xfrm>
                <a:off x="8013160" y="4318960"/>
                <a:ext cx="69120" cy="612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CC77BF5-6114-704E-921A-46ACE8D8DD1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97680" y="4303480"/>
                  <a:ext cx="997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FDDB69E-44E7-0B44-B31B-A22AB5FEA6F0}"/>
                    </a:ext>
                  </a:extLst>
                </p14:cNvPr>
                <p14:cNvContentPartPr/>
                <p14:nvPr/>
              </p14:nvContentPartPr>
              <p14:xfrm>
                <a:off x="8173720" y="4308880"/>
                <a:ext cx="66240" cy="96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FDDB69E-44E7-0B44-B31B-A22AB5FEA6F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158240" y="4293400"/>
                  <a:ext cx="96840" cy="127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alibri"/>
              <a:buNone/>
            </a:pPr>
            <a:r>
              <a:rPr lang="en"/>
              <a:t>Q1</a:t>
            </a:r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"/>
              <a:t>Race condition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/>
              <a:t>When does the first print msg happen?</a:t>
            </a:r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body" idx="1"/>
          </p:nvPr>
        </p:nvSpPr>
        <p:spPr>
          <a:xfrm>
            <a:off x="729450" y="1460025"/>
            <a:ext cx="7688700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+mj-lt"/>
              <a:buAutoNum type="arabicPeriod"/>
            </a:pPr>
            <a:r>
              <a:rPr lang="en"/>
              <a:t>Shared variable </a:t>
            </a:r>
            <a:r>
              <a:rPr lang="en" err="1"/>
              <a:t>i</a:t>
            </a:r>
            <a:r>
              <a:rPr lang="en"/>
              <a:t> reaches positive 10 (then A prints) or </a:t>
            </a:r>
            <a:r>
              <a:rPr lang="en" err="1"/>
              <a:t>i</a:t>
            </a:r>
            <a:r>
              <a:rPr lang="en"/>
              <a:t>  reaches negative 10 (then B prints)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+mj-lt"/>
              <a:buAutoNum type="arabicPeriod"/>
            </a:pPr>
            <a:r>
              <a:rPr lang="en"/>
              <a:t>Look at the while loop condition. When </a:t>
            </a:r>
            <a:r>
              <a:rPr lang="en" err="1"/>
              <a:t>i</a:t>
            </a:r>
            <a:r>
              <a:rPr lang="en"/>
              <a:t> is between -9 to 9, both tasks will keep running as their while loop condition is satisfied.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buClr>
                <a:srgbClr val="262626"/>
              </a:buClr>
              <a:buSzPct val="100000"/>
              <a:buFont typeface="+mj-lt"/>
              <a:buAutoNum type="arabicPeriod"/>
            </a:pPr>
            <a:r>
              <a:rPr lang="en"/>
              <a:t>As we have seen earlier tutorials on scheduling, we can’t predict or guarantee the order of </a:t>
            </a:r>
            <a:r>
              <a:rPr lang="en" err="1"/>
              <a:t>i</a:t>
            </a:r>
            <a:r>
              <a:rPr lang="en"/>
              <a:t>++ or </a:t>
            </a:r>
            <a:r>
              <a:rPr lang="en" err="1"/>
              <a:t>i</a:t>
            </a:r>
            <a:r>
              <a:rPr lang="en"/>
              <a:t>– operations. So we can’t determine which task will print its message first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" sz="5400"/>
              <a:t>Q3a</a:t>
            </a:r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729627" y="3172899"/>
            <a:ext cx="7688100" cy="623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"/>
              <a:t>We need to find a scenario of interleaving where it fails and has undefined </a:t>
            </a:r>
            <a:r>
              <a:rPr lang="en" err="1"/>
              <a:t>behaviour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>
            <a:spLocks noGrp="1"/>
          </p:cNvSpPr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/>
              <a:t>What happens after one task prints?</a:t>
            </a:r>
            <a:endParaRPr/>
          </a:p>
        </p:txBody>
      </p:sp>
      <p:sp>
        <p:nvSpPr>
          <p:cNvPr id="194" name="Google Shape;194;p30"/>
          <p:cNvSpPr txBox="1">
            <a:spLocks noGrp="1"/>
          </p:cNvSpPr>
          <p:nvPr>
            <p:ph type="body" idx="1"/>
          </p:nvPr>
        </p:nvSpPr>
        <p:spPr>
          <a:xfrm>
            <a:off x="729450" y="1460025"/>
            <a:ext cx="7688700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+mj-lt"/>
              <a:buAutoNum type="arabicPeriod"/>
            </a:pPr>
            <a:r>
              <a:rPr lang="en"/>
              <a:t>After a task exits while loop and prints its msg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+mj-lt"/>
              <a:buAutoNum type="arabicPeriod"/>
            </a:pPr>
            <a:r>
              <a:rPr lang="en"/>
              <a:t>Only one task is accessing shared variable </a:t>
            </a:r>
            <a:r>
              <a:rPr lang="en" err="1"/>
              <a:t>i</a:t>
            </a:r>
            <a:r>
              <a:rPr lang="en"/>
              <a:t> 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+mj-lt"/>
              <a:buAutoNum type="arabicPeriod"/>
            </a:pPr>
            <a:r>
              <a:rPr lang="en"/>
              <a:t>It will continuously increase / decrease the value of </a:t>
            </a:r>
            <a:r>
              <a:rPr lang="en" err="1"/>
              <a:t>i</a:t>
            </a:r>
            <a:r>
              <a:rPr lang="en"/>
              <a:t> till while loop condition is not satisfied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buClr>
                <a:srgbClr val="262626"/>
              </a:buClr>
              <a:buSzPct val="100000"/>
              <a:buFont typeface="+mj-lt"/>
              <a:buAutoNum type="arabicPeriod"/>
            </a:pPr>
            <a:r>
              <a:rPr lang="en"/>
              <a:t>Then it will print its msg and finish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/>
              <a:t>What if A starts first</a:t>
            </a:r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body" idx="1"/>
          </p:nvPr>
        </p:nvSpPr>
        <p:spPr>
          <a:xfrm>
            <a:off x="729450" y="1460025"/>
            <a:ext cx="7688700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+mj-lt"/>
              <a:buAutoNum type="arabicPeriod"/>
            </a:pPr>
            <a:r>
              <a:rPr lang="en"/>
              <a:t>No guarantees again 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buClr>
                <a:srgbClr val="262626"/>
              </a:buClr>
              <a:buSzPct val="100000"/>
              <a:buFont typeface="+mj-lt"/>
              <a:buAutoNum type="arabicPeriod"/>
            </a:pPr>
            <a:r>
              <a:rPr lang="en"/>
              <a:t>But is could be possible if A reaches 10 before B starts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/>
              <a:t>i != plus - minus</a:t>
            </a:r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 t="1826"/>
          <a:stretch/>
        </p:blipFill>
        <p:spPr>
          <a:xfrm>
            <a:off x="702650" y="1655600"/>
            <a:ext cx="7738699" cy="31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alibri"/>
              <a:buNone/>
            </a:pPr>
            <a:r>
              <a:rPr lang="en"/>
              <a:t>Q2</a:t>
            </a:r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"/>
              <a:t>RW problem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992EF1-A70D-9C42-89DC-08A2D72EF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631" y="572495"/>
            <a:ext cx="5546738" cy="45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51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/>
              <a:t>Mutex as a revolving door</a:t>
            </a:r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body" idx="1"/>
          </p:nvPr>
        </p:nvSpPr>
        <p:spPr>
          <a:xfrm>
            <a:off x="729450" y="1460025"/>
            <a:ext cx="7688700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libri"/>
              <a:buAutoNum type="arabicPeriod"/>
            </a:pPr>
            <a:r>
              <a:rPr lang="en"/>
              <a:t>Effect of wait and signal that are back to back for a single process</a:t>
            </a:r>
            <a:endParaRPr/>
          </a:p>
          <a:p>
            <a:pPr marL="533400" lvl="1" indent="-342900" algn="l" rtl="0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libri"/>
              <a:buAutoNum type="alphaLcParenR"/>
            </a:pPr>
            <a:r>
              <a:rPr lang="en"/>
              <a:t>wait will decrement mutex value to 0 and it will enter empty C.S.</a:t>
            </a:r>
            <a:endParaRPr/>
          </a:p>
          <a:p>
            <a:pPr marL="533400" lvl="1" indent="-342900" algn="l" rtl="0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libri"/>
              <a:buAutoNum type="alphaLcParenR"/>
            </a:pPr>
            <a:r>
              <a:rPr lang="en"/>
              <a:t>Then it will signal, exit empty C.S and increment mutex value to 1</a:t>
            </a:r>
            <a:endParaRPr/>
          </a:p>
          <a:p>
            <a:pPr marL="533400" lvl="1" indent="-228600" algn="l" rtl="0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libri"/>
              <a:buNone/>
            </a:pP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libri"/>
              <a:buAutoNum type="arabicPeriod"/>
            </a:pPr>
            <a:r>
              <a:rPr lang="en"/>
              <a:t>Effect for two processes reaching empty C.S</a:t>
            </a:r>
            <a:endParaRPr/>
          </a:p>
          <a:p>
            <a:pPr marL="533400" lvl="1" indent="-228600" algn="l" rtl="0">
              <a:lnSpc>
                <a:spcPct val="85000"/>
              </a:lnSpc>
              <a:spcBef>
                <a:spcPts val="500"/>
              </a:spcBef>
              <a:spcAft>
                <a:spcPts val="1200"/>
              </a:spcAft>
              <a:buClr>
                <a:srgbClr val="262626"/>
              </a:buClr>
              <a:buSzPct val="100000"/>
              <a:buFont typeface="Calibri"/>
              <a:buNone/>
            </a:pPr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450" y="3580390"/>
            <a:ext cx="31590" cy="17091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9486A91-130E-B34B-8F78-30EAEC603F0A}"/>
                  </a:ext>
                </a:extLst>
              </p14:cNvPr>
              <p14:cNvContentPartPr/>
              <p14:nvPr/>
            </p14:nvContentPartPr>
            <p14:xfrm>
              <a:off x="4733718" y="2214942"/>
              <a:ext cx="57600" cy="6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9486A91-130E-B34B-8F78-30EAEC603F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8238" y="2199462"/>
                <a:ext cx="882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F086114-C2EF-C640-9E50-F64F1A2D177D}"/>
                  </a:ext>
                </a:extLst>
              </p14:cNvPr>
              <p14:cNvContentPartPr/>
              <p14:nvPr/>
            </p14:nvContentPartPr>
            <p14:xfrm>
              <a:off x="4750638" y="2174622"/>
              <a:ext cx="19440" cy="1170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F086114-C2EF-C640-9E50-F64F1A2D17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35158" y="2159142"/>
                <a:ext cx="5004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35530B0-E72A-6F44-BD98-F857E9BE9E6C}"/>
                  </a:ext>
                </a:extLst>
              </p14:cNvPr>
              <p14:cNvContentPartPr/>
              <p14:nvPr/>
            </p14:nvContentPartPr>
            <p14:xfrm>
              <a:off x="4818678" y="2185422"/>
              <a:ext cx="106560" cy="95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35530B0-E72A-6F44-BD98-F857E9BE9E6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03146" y="2170000"/>
                <a:ext cx="137264" cy="126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8300C43-862F-A343-91E6-85483CD423F6}"/>
                  </a:ext>
                </a:extLst>
              </p14:cNvPr>
              <p14:cNvContentPartPr/>
              <p14:nvPr/>
            </p14:nvContentPartPr>
            <p14:xfrm>
              <a:off x="4965198" y="2181462"/>
              <a:ext cx="57600" cy="80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8300C43-862F-A343-91E6-85483CD423F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49718" y="2166051"/>
                <a:ext cx="88200" cy="111104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97C6341F-FBA6-844E-B148-62418436E2E5}"/>
              </a:ext>
            </a:extLst>
          </p:cNvPr>
          <p:cNvGrpSpPr/>
          <p:nvPr/>
        </p:nvGrpSpPr>
        <p:grpSpPr>
          <a:xfrm>
            <a:off x="5153838" y="2096142"/>
            <a:ext cx="1942200" cy="219240"/>
            <a:chOff x="5153838" y="2096142"/>
            <a:chExt cx="1942200" cy="21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33D7E6A-7011-C249-B0A2-248A60A28224}"/>
                    </a:ext>
                  </a:extLst>
                </p14:cNvPr>
                <p14:cNvContentPartPr/>
                <p14:nvPr/>
              </p14:nvContentPartPr>
              <p14:xfrm>
                <a:off x="5153838" y="2168502"/>
                <a:ext cx="119160" cy="100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33D7E6A-7011-C249-B0A2-248A60A282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38358" y="2153022"/>
                  <a:ext cx="149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CAA8BDE-17C1-FF42-93F3-BB236E75EC0A}"/>
                    </a:ext>
                  </a:extLst>
                </p14:cNvPr>
                <p14:cNvContentPartPr/>
                <p14:nvPr/>
              </p14:nvContentPartPr>
              <p14:xfrm>
                <a:off x="5300358" y="2178942"/>
                <a:ext cx="87480" cy="81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CAA8BDE-17C1-FF42-93F3-BB236E75EC0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84814" y="2163462"/>
                  <a:ext cx="118206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2DF0738-9B87-5F4E-A5BE-E6ADF81BCDBE}"/>
                    </a:ext>
                  </a:extLst>
                </p14:cNvPr>
                <p14:cNvContentPartPr/>
                <p14:nvPr/>
              </p14:nvContentPartPr>
              <p14:xfrm>
                <a:off x="5408718" y="2113422"/>
                <a:ext cx="91440" cy="170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2DF0738-9B87-5F4E-A5BE-E6ADF81BCD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93299" y="2097942"/>
                  <a:ext cx="121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8CFF027-7C5F-C647-8E6D-B088464D6BCD}"/>
                    </a:ext>
                  </a:extLst>
                </p14:cNvPr>
                <p14:cNvContentPartPr/>
                <p14:nvPr/>
              </p14:nvContentPartPr>
              <p14:xfrm>
                <a:off x="5514558" y="2178942"/>
                <a:ext cx="51120" cy="78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8CFF027-7C5F-C647-8E6D-B088464D6B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99078" y="2163462"/>
                  <a:ext cx="817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A4929DE-5AFA-B449-ABBA-F33A1C0957A1}"/>
                    </a:ext>
                  </a:extLst>
                </p14:cNvPr>
                <p14:cNvContentPartPr/>
                <p14:nvPr/>
              </p14:nvContentPartPr>
              <p14:xfrm>
                <a:off x="5599518" y="2178942"/>
                <a:ext cx="51120" cy="81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A4929DE-5AFA-B449-ABBA-F33A1C0957A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84038" y="2163462"/>
                  <a:ext cx="81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75340D1-98CE-0843-B2A6-87E6EAD7AEF7}"/>
                    </a:ext>
                  </a:extLst>
                </p14:cNvPr>
                <p14:cNvContentPartPr/>
                <p14:nvPr/>
              </p14:nvContentPartPr>
              <p14:xfrm>
                <a:off x="5775558" y="2185422"/>
                <a:ext cx="23760" cy="129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75340D1-98CE-0843-B2A6-87E6EAD7AEF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60078" y="2169985"/>
                  <a:ext cx="54360" cy="16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67AD309-8202-7947-BF18-572FF6FFB6CD}"/>
                    </a:ext>
                  </a:extLst>
                </p14:cNvPr>
                <p14:cNvContentPartPr/>
                <p14:nvPr/>
              </p14:nvContentPartPr>
              <p14:xfrm>
                <a:off x="5777718" y="2174622"/>
                <a:ext cx="49320" cy="76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67AD309-8202-7947-BF18-572FF6FFB6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62124" y="2159142"/>
                  <a:ext cx="80145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A7F5793-786D-6F40-9F42-9F9C92F5C774}"/>
                    </a:ext>
                  </a:extLst>
                </p14:cNvPr>
                <p14:cNvContentPartPr/>
                <p14:nvPr/>
              </p14:nvContentPartPr>
              <p14:xfrm>
                <a:off x="5864838" y="2183262"/>
                <a:ext cx="108720" cy="61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A7F5793-786D-6F40-9F42-9F9C92F5C77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49358" y="2167691"/>
                  <a:ext cx="139320" cy="926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A0A4040-A986-CF4E-9392-CC1A0B787E93}"/>
                    </a:ext>
                  </a:extLst>
                </p14:cNvPr>
                <p14:cNvContentPartPr/>
                <p14:nvPr/>
              </p14:nvContentPartPr>
              <p14:xfrm>
                <a:off x="5998398" y="2174622"/>
                <a:ext cx="21600" cy="78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A0A4040-A986-CF4E-9392-CC1A0B787E9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82918" y="2159142"/>
                  <a:ext cx="52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0372517-C8ED-4B4C-8AC5-1C942F2DFC4E}"/>
                    </a:ext>
                  </a:extLst>
                </p14:cNvPr>
                <p14:cNvContentPartPr/>
                <p14:nvPr/>
              </p14:nvContentPartPr>
              <p14:xfrm>
                <a:off x="6045198" y="2164542"/>
                <a:ext cx="57600" cy="80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0372517-C8ED-4B4C-8AC5-1C942F2DFC4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29814" y="2149062"/>
                  <a:ext cx="8801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B55EC3-7445-A549-82DB-89976479A86C}"/>
                    </a:ext>
                  </a:extLst>
                </p14:cNvPr>
                <p14:cNvContentPartPr/>
                <p14:nvPr/>
              </p14:nvContentPartPr>
              <p14:xfrm>
                <a:off x="6120078" y="2159862"/>
                <a:ext cx="31680" cy="89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B55EC3-7445-A549-82DB-89976479A8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04598" y="2144382"/>
                  <a:ext cx="62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A0F3B70-9534-EA47-BA6D-63858C788276}"/>
                    </a:ext>
                  </a:extLst>
                </p14:cNvPr>
                <p14:cNvContentPartPr/>
                <p14:nvPr/>
              </p14:nvContentPartPr>
              <p14:xfrm>
                <a:off x="6189558" y="2153742"/>
                <a:ext cx="25920" cy="87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A0F3B70-9534-EA47-BA6D-63858C78827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74078" y="2138262"/>
                  <a:ext cx="56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ECAA910-3149-0F47-A583-D8E738E2B432}"/>
                    </a:ext>
                  </a:extLst>
                </p14:cNvPr>
                <p14:cNvContentPartPr/>
                <p14:nvPr/>
              </p14:nvContentPartPr>
              <p14:xfrm>
                <a:off x="6238158" y="2155542"/>
                <a:ext cx="81000" cy="108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ECAA910-3149-0F47-A583-D8E738E2B43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22678" y="2140062"/>
                  <a:ext cx="111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D5028A0-E8C0-CE4F-AC65-DFC33F154079}"/>
                    </a:ext>
                  </a:extLst>
                </p14:cNvPr>
                <p14:cNvContentPartPr/>
                <p14:nvPr/>
              </p14:nvContentPartPr>
              <p14:xfrm>
                <a:off x="6352998" y="2151582"/>
                <a:ext cx="45000" cy="100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D5028A0-E8C0-CE4F-AC65-DFC33F15407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37518" y="2136102"/>
                  <a:ext cx="75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B3F22D3-2228-6048-B380-22C5CF7840C3}"/>
                    </a:ext>
                  </a:extLst>
                </p14:cNvPr>
                <p14:cNvContentPartPr/>
                <p14:nvPr/>
              </p14:nvContentPartPr>
              <p14:xfrm>
                <a:off x="6516078" y="2166342"/>
                <a:ext cx="9000" cy="2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B3F22D3-2228-6048-B380-22C5CF7840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99953" y="2150862"/>
                  <a:ext cx="40875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909F6FD-DE01-D947-9325-4B7ED4D74E28}"/>
                    </a:ext>
                  </a:extLst>
                </p14:cNvPr>
                <p14:cNvContentPartPr/>
                <p14:nvPr/>
              </p14:nvContentPartPr>
              <p14:xfrm>
                <a:off x="6507798" y="2200182"/>
                <a:ext cx="8640" cy="2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909F6FD-DE01-D947-9325-4B7ED4D74E2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92318" y="2184702"/>
                  <a:ext cx="392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0E5AFE2-17BE-7E40-95EE-037451884BC7}"/>
                    </a:ext>
                  </a:extLst>
                </p14:cNvPr>
                <p14:cNvContentPartPr/>
                <p14:nvPr/>
              </p14:nvContentPartPr>
              <p14:xfrm>
                <a:off x="6614718" y="2117382"/>
                <a:ext cx="33480" cy="114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0E5AFE2-17BE-7E40-95EE-037451884BC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99070" y="2101902"/>
                  <a:ext cx="64413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196F6E7-E1C5-E94B-B651-ECBB5B42356A}"/>
                    </a:ext>
                  </a:extLst>
                </p14:cNvPr>
                <p14:cNvContentPartPr/>
                <p14:nvPr/>
              </p14:nvContentPartPr>
              <p14:xfrm>
                <a:off x="6658278" y="2115222"/>
                <a:ext cx="45000" cy="140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196F6E7-E1C5-E94B-B651-ECBB5B42356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42798" y="2099742"/>
                  <a:ext cx="75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D11D5B6-5672-AF44-A91C-EF31038F8F09}"/>
                    </a:ext>
                  </a:extLst>
                </p14:cNvPr>
                <p14:cNvContentPartPr/>
                <p14:nvPr/>
              </p14:nvContentPartPr>
              <p14:xfrm>
                <a:off x="6623358" y="2183262"/>
                <a:ext cx="96840" cy="17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D11D5B6-5672-AF44-A91C-EF31038F8F0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07878" y="2167782"/>
                  <a:ext cx="127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9377BC2-FE7D-3D46-A579-DBF427614B02}"/>
                    </a:ext>
                  </a:extLst>
                </p14:cNvPr>
                <p14:cNvContentPartPr/>
                <p14:nvPr/>
              </p14:nvContentPartPr>
              <p14:xfrm>
                <a:off x="6762318" y="2096142"/>
                <a:ext cx="85320" cy="149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9377BC2-FE7D-3D46-A579-DBF427614B0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46772" y="2080625"/>
                  <a:ext cx="116050" cy="1797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511D85-66AD-244D-B862-F19B3D652FDD}"/>
                    </a:ext>
                  </a:extLst>
                </p14:cNvPr>
                <p14:cNvContentPartPr/>
                <p14:nvPr/>
              </p14:nvContentPartPr>
              <p14:xfrm>
                <a:off x="6921438" y="2106942"/>
                <a:ext cx="91440" cy="153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511D85-66AD-244D-B862-F19B3D652FD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05958" y="2091498"/>
                  <a:ext cx="122040" cy="1835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BA29144-74FD-3841-8336-B922D181CBAD}"/>
                    </a:ext>
                  </a:extLst>
                </p14:cNvPr>
                <p14:cNvContentPartPr/>
                <p14:nvPr/>
              </p14:nvContentPartPr>
              <p14:xfrm>
                <a:off x="7089198" y="2202342"/>
                <a:ext cx="6840" cy="2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BA29144-74FD-3841-8336-B922D181CBA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73718" y="2184282"/>
                  <a:ext cx="37440" cy="382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1572F18-5504-0E44-884C-923F8850BD1A}"/>
              </a:ext>
            </a:extLst>
          </p:cNvPr>
          <p:cNvGrpSpPr/>
          <p:nvPr/>
        </p:nvGrpSpPr>
        <p:grpSpPr>
          <a:xfrm>
            <a:off x="907816" y="2683237"/>
            <a:ext cx="1963080" cy="1416960"/>
            <a:chOff x="907816" y="2683237"/>
            <a:chExt cx="1963080" cy="14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6EEC97C-67D6-4B4A-9F9F-1C6D063DDF67}"/>
                    </a:ext>
                  </a:extLst>
                </p14:cNvPr>
                <p14:cNvContentPartPr/>
                <p14:nvPr/>
              </p14:nvContentPartPr>
              <p14:xfrm>
                <a:off x="1476256" y="2745877"/>
                <a:ext cx="82800" cy="92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6EEC97C-67D6-4B4A-9F9F-1C6D063DDF6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60708" y="2730397"/>
                  <a:ext cx="113534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09205CB-2C7D-2240-8C76-76CDE817F7C5}"/>
                    </a:ext>
                  </a:extLst>
                </p14:cNvPr>
                <p14:cNvContentPartPr/>
                <p14:nvPr/>
              </p14:nvContentPartPr>
              <p14:xfrm>
                <a:off x="1581016" y="2749477"/>
                <a:ext cx="124920" cy="70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09205CB-2C7D-2240-8C76-76CDE817F7C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565536" y="2733997"/>
                  <a:ext cx="155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BD9EF3E-CA5D-5E48-86FF-1F64C12F383E}"/>
                    </a:ext>
                  </a:extLst>
                </p14:cNvPr>
                <p14:cNvContentPartPr/>
                <p14:nvPr/>
              </p14:nvContentPartPr>
              <p14:xfrm>
                <a:off x="1748056" y="2750557"/>
                <a:ext cx="60120" cy="133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BD9EF3E-CA5D-5E48-86FF-1F64C12F383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32576" y="2735077"/>
                  <a:ext cx="90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2AA2A9A-4ECC-024D-927A-82A634CCFF9E}"/>
                    </a:ext>
                  </a:extLst>
                </p14:cNvPr>
                <p14:cNvContentPartPr/>
                <p14:nvPr/>
              </p14:nvContentPartPr>
              <p14:xfrm>
                <a:off x="1820416" y="2733277"/>
                <a:ext cx="82800" cy="15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2AA2A9A-4ECC-024D-927A-82A634CCFF9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04868" y="2717797"/>
                  <a:ext cx="113534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80664EB-01F8-154F-8A81-9BEADB3071D5}"/>
                    </a:ext>
                  </a:extLst>
                </p14:cNvPr>
                <p14:cNvContentPartPr/>
                <p14:nvPr/>
              </p14:nvContentPartPr>
              <p14:xfrm>
                <a:off x="1850296" y="2720677"/>
                <a:ext cx="37800" cy="102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80664EB-01F8-154F-8A81-9BEADB3071D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834816" y="2705197"/>
                  <a:ext cx="684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1CA1EFD-F2A6-8E41-AE7B-CC0E10FFE1C1}"/>
                    </a:ext>
                  </a:extLst>
                </p14:cNvPr>
                <p14:cNvContentPartPr/>
                <p14:nvPr/>
              </p14:nvContentPartPr>
              <p14:xfrm>
                <a:off x="1925176" y="2730757"/>
                <a:ext cx="82800" cy="172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1CA1EFD-F2A6-8E41-AE7B-CC0E10FFE1C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909628" y="2715277"/>
                  <a:ext cx="113534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B9B7074-5E3D-304A-8233-6989E72819F6}"/>
                    </a:ext>
                  </a:extLst>
                </p14:cNvPr>
                <p14:cNvContentPartPr/>
                <p14:nvPr/>
              </p14:nvContentPartPr>
              <p14:xfrm>
                <a:off x="2099776" y="2698357"/>
                <a:ext cx="57600" cy="124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B9B7074-5E3D-304A-8233-6989E72819F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84296" y="2682921"/>
                  <a:ext cx="88200" cy="155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90B43B5-3B83-B444-A27F-3A3D11512516}"/>
                    </a:ext>
                  </a:extLst>
                </p14:cNvPr>
                <p14:cNvContentPartPr/>
                <p14:nvPr/>
              </p14:nvContentPartPr>
              <p14:xfrm>
                <a:off x="2219656" y="2683237"/>
                <a:ext cx="77760" cy="152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90B43B5-3B83-B444-A27F-3A3D1151251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04176" y="2667757"/>
                  <a:ext cx="108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A01F8BF-3C35-CB46-9B50-7363DF0D8389}"/>
                    </a:ext>
                  </a:extLst>
                </p14:cNvPr>
                <p14:cNvContentPartPr/>
                <p14:nvPr/>
              </p14:nvContentPartPr>
              <p14:xfrm>
                <a:off x="2259256" y="2970157"/>
                <a:ext cx="85320" cy="387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A01F8BF-3C35-CB46-9B50-7363DF0D838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43710" y="2954663"/>
                  <a:ext cx="116050" cy="417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CCC1426-7837-1240-9720-40F2F9C90D61}"/>
                    </a:ext>
                  </a:extLst>
                </p14:cNvPr>
                <p14:cNvContentPartPr/>
                <p14:nvPr/>
              </p14:nvContentPartPr>
              <p14:xfrm>
                <a:off x="1446376" y="3032437"/>
                <a:ext cx="65160" cy="10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CCC1426-7837-1240-9720-40F2F9C90D6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30981" y="3016957"/>
                  <a:ext cx="95592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B81527-4EA8-3E42-8DE5-D758CE71DDFE}"/>
                    </a:ext>
                  </a:extLst>
                </p14:cNvPr>
                <p14:cNvContentPartPr/>
                <p14:nvPr/>
              </p14:nvContentPartPr>
              <p14:xfrm>
                <a:off x="1476256" y="3042517"/>
                <a:ext cx="127440" cy="376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B81527-4EA8-3E42-8DE5-D758CE71DDF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60776" y="3027037"/>
                  <a:ext cx="1580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B62D9C4-5E77-6040-839D-A208672FBEA4}"/>
                    </a:ext>
                  </a:extLst>
                </p14:cNvPr>
                <p14:cNvContentPartPr/>
                <p14:nvPr/>
              </p14:nvContentPartPr>
              <p14:xfrm>
                <a:off x="977656" y="3391717"/>
                <a:ext cx="20160" cy="1702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B62D9C4-5E77-6040-839D-A208672FBE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62176" y="3376237"/>
                  <a:ext cx="50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122014E-F5DD-1B47-B537-F482BAB77BD3}"/>
                    </a:ext>
                  </a:extLst>
                </p14:cNvPr>
                <p14:cNvContentPartPr/>
                <p14:nvPr/>
              </p14:nvContentPartPr>
              <p14:xfrm>
                <a:off x="1014736" y="3399277"/>
                <a:ext cx="47880" cy="132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122014E-F5DD-1B47-B537-F482BAB77BD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99256" y="3383797"/>
                  <a:ext cx="78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4782E10-FFDF-9244-8BDB-501BD5880174}"/>
                    </a:ext>
                  </a:extLst>
                </p14:cNvPr>
                <p14:cNvContentPartPr/>
                <p14:nvPr/>
              </p14:nvContentPartPr>
              <p14:xfrm>
                <a:off x="986296" y="3478837"/>
                <a:ext cx="88920" cy="12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4782E10-FFDF-9244-8BDB-501BD588017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0753" y="3463357"/>
                  <a:ext cx="119644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5F8CA30-9FE4-E94E-820D-37648B46BEE6}"/>
                    </a:ext>
                  </a:extLst>
                </p14:cNvPr>
                <p14:cNvContentPartPr/>
                <p14:nvPr/>
              </p14:nvContentPartPr>
              <p14:xfrm>
                <a:off x="907816" y="3613837"/>
                <a:ext cx="127440" cy="109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5F8CA30-9FE4-E94E-820D-37648B46BEE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92336" y="3598357"/>
                  <a:ext cx="158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F529F24-8E13-0147-8D9A-E977E1A0E6E5}"/>
                    </a:ext>
                  </a:extLst>
                </p14:cNvPr>
                <p14:cNvContentPartPr/>
                <p14:nvPr/>
              </p14:nvContentPartPr>
              <p14:xfrm>
                <a:off x="1064776" y="3596197"/>
                <a:ext cx="87480" cy="77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F529F24-8E13-0147-8D9A-E977E1A0E6E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49359" y="3580645"/>
                  <a:ext cx="117955" cy="108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5E72331-8157-EA48-8135-6A826AE652BA}"/>
                    </a:ext>
                  </a:extLst>
                </p14:cNvPr>
                <p14:cNvContentPartPr/>
                <p14:nvPr/>
              </p14:nvContentPartPr>
              <p14:xfrm>
                <a:off x="1161976" y="3615997"/>
                <a:ext cx="15480" cy="40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5E72331-8157-EA48-8135-6A826AE652B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46127" y="3600517"/>
                  <a:ext cx="46809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89CCBE5-469D-2740-9BD0-3B4BFACCCDC2}"/>
                    </a:ext>
                  </a:extLst>
                </p14:cNvPr>
                <p14:cNvContentPartPr/>
                <p14:nvPr/>
              </p14:nvContentPartPr>
              <p14:xfrm>
                <a:off x="1169536" y="3549037"/>
                <a:ext cx="15480" cy="50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89CCBE5-469D-2740-9BD0-3B4BFACCCDC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54056" y="3533557"/>
                  <a:ext cx="460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9476C01-02F8-F54D-967C-EB112B6F756D}"/>
                    </a:ext>
                  </a:extLst>
                </p14:cNvPr>
                <p14:cNvContentPartPr/>
                <p14:nvPr/>
              </p14:nvContentPartPr>
              <p14:xfrm>
                <a:off x="1194376" y="3586117"/>
                <a:ext cx="65160" cy="79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9476C01-02F8-F54D-967C-EB112B6F756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78896" y="3570637"/>
                  <a:ext cx="95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C967984-E1FC-2E4B-AA35-B43D41B04A69}"/>
                    </a:ext>
                  </a:extLst>
                </p14:cNvPr>
                <p14:cNvContentPartPr/>
                <p14:nvPr/>
              </p14:nvContentPartPr>
              <p14:xfrm>
                <a:off x="1221736" y="3538957"/>
                <a:ext cx="62640" cy="1501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C967984-E1FC-2E4B-AA35-B43D41B04A6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206256" y="3523477"/>
                  <a:ext cx="932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9683C0C-6429-BA4B-8AD3-EC45E5E66888}"/>
                    </a:ext>
                  </a:extLst>
                </p14:cNvPr>
                <p14:cNvContentPartPr/>
                <p14:nvPr/>
              </p14:nvContentPartPr>
              <p14:xfrm>
                <a:off x="1393816" y="3626077"/>
                <a:ext cx="524160" cy="1998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9683C0C-6429-BA4B-8AD3-EC45E5E6688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378336" y="3610597"/>
                  <a:ext cx="5547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A345D02-91B6-5349-8F8C-566B9E7ECD41}"/>
                    </a:ext>
                  </a:extLst>
                </p14:cNvPr>
                <p14:cNvContentPartPr/>
                <p14:nvPr/>
              </p14:nvContentPartPr>
              <p14:xfrm>
                <a:off x="1888816" y="3598717"/>
                <a:ext cx="44280" cy="676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A345D02-91B6-5349-8F8C-566B9E7ECD4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873209" y="3583319"/>
                  <a:ext cx="75131" cy="98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C2E119C-7465-7F4D-99D8-6DDC7D5CE56C}"/>
                    </a:ext>
                  </a:extLst>
                </p14:cNvPr>
                <p14:cNvContentPartPr/>
                <p14:nvPr/>
              </p14:nvContentPartPr>
              <p14:xfrm>
                <a:off x="2024896" y="3615997"/>
                <a:ext cx="601560" cy="2296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C2E119C-7465-7F4D-99D8-6DDC7D5CE56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09407" y="3600517"/>
                  <a:ext cx="632178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ED524A5-FB53-1E4E-9AC7-4E36F626C134}"/>
                    </a:ext>
                  </a:extLst>
                </p14:cNvPr>
                <p14:cNvContentPartPr/>
                <p14:nvPr/>
              </p14:nvContentPartPr>
              <p14:xfrm>
                <a:off x="2588656" y="3603757"/>
                <a:ext cx="77760" cy="576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ED524A5-FB53-1E4E-9AC7-4E36F626C13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73176" y="3588373"/>
                  <a:ext cx="108360" cy="880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F8ECE94-FF40-C645-9D16-BBE717035FC1}"/>
                    </a:ext>
                  </a:extLst>
                </p14:cNvPr>
                <p14:cNvContentPartPr/>
                <p14:nvPr/>
              </p14:nvContentPartPr>
              <p14:xfrm>
                <a:off x="2119576" y="3885637"/>
                <a:ext cx="7920" cy="1328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F8ECE94-FF40-C645-9D16-BBE717035FC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04096" y="3870157"/>
                  <a:ext cx="38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5642460-1654-5D4F-8940-69DD0E164EC3}"/>
                    </a:ext>
                  </a:extLst>
                </p14:cNvPr>
                <p14:cNvContentPartPr/>
                <p14:nvPr/>
              </p14:nvContentPartPr>
              <p14:xfrm>
                <a:off x="2134696" y="3905797"/>
                <a:ext cx="42840" cy="900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5642460-1654-5D4F-8940-69DD0E164EC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19085" y="3890317"/>
                  <a:ext cx="73699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F37771A-396D-4540-87E2-B7FE8615A83B}"/>
                    </a:ext>
                  </a:extLst>
                </p14:cNvPr>
                <p14:cNvContentPartPr/>
                <p14:nvPr/>
              </p14:nvContentPartPr>
              <p14:xfrm>
                <a:off x="2121016" y="3942877"/>
                <a:ext cx="73800" cy="201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F37771A-396D-4540-87E2-B7FE8615A83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05536" y="3927669"/>
                  <a:ext cx="104400" cy="50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AE894DD-DF8F-0E4B-A84B-F17E849FA0B6}"/>
                    </a:ext>
                  </a:extLst>
                </p14:cNvPr>
                <p14:cNvContentPartPr/>
                <p14:nvPr/>
              </p14:nvContentPartPr>
              <p14:xfrm>
                <a:off x="2236936" y="3907957"/>
                <a:ext cx="52560" cy="946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AE894DD-DF8F-0E4B-A84B-F17E849FA0B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21456" y="3892418"/>
                  <a:ext cx="83160" cy="125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9B20054-7AAB-2C43-8A5A-A403BA552DD0}"/>
                    </a:ext>
                  </a:extLst>
                </p14:cNvPr>
                <p14:cNvContentPartPr/>
                <p14:nvPr/>
              </p14:nvContentPartPr>
              <p14:xfrm>
                <a:off x="2319376" y="3945397"/>
                <a:ext cx="10440" cy="428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9B20054-7AAB-2C43-8A5A-A403BA552DD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03896" y="3929917"/>
                  <a:ext cx="410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F907350-0138-5A4B-8436-0911DB945C1D}"/>
                    </a:ext>
                  </a:extLst>
                </p14:cNvPr>
                <p14:cNvContentPartPr/>
                <p14:nvPr/>
              </p14:nvContentPartPr>
              <p14:xfrm>
                <a:off x="2309296" y="3878077"/>
                <a:ext cx="22680" cy="30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F907350-0138-5A4B-8436-0911DB945C1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94058" y="3862779"/>
                  <a:ext cx="52802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4FF7E45-CCBB-1E45-8E10-6B1C1A323628}"/>
                    </a:ext>
                  </a:extLst>
                </p14:cNvPr>
                <p14:cNvContentPartPr/>
                <p14:nvPr/>
              </p14:nvContentPartPr>
              <p14:xfrm>
                <a:off x="2366536" y="3900397"/>
                <a:ext cx="194760" cy="1998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4FF7E45-CCBB-1E45-8E10-6B1C1A32362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351056" y="3884917"/>
                  <a:ext cx="225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AD94A9C-0483-5F4F-B7CB-BA448B2951A2}"/>
                    </a:ext>
                  </a:extLst>
                </p14:cNvPr>
                <p14:cNvContentPartPr/>
                <p14:nvPr/>
              </p14:nvContentPartPr>
              <p14:xfrm>
                <a:off x="2581096" y="3897877"/>
                <a:ext cx="75240" cy="651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AD94A9C-0483-5F4F-B7CB-BA448B2951A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565542" y="3882397"/>
                  <a:ext cx="105987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7D983DE-D468-1B4A-A852-204099D24561}"/>
                    </a:ext>
                  </a:extLst>
                </p14:cNvPr>
                <p14:cNvContentPartPr/>
                <p14:nvPr/>
              </p14:nvContentPartPr>
              <p14:xfrm>
                <a:off x="2680816" y="3840637"/>
                <a:ext cx="25200" cy="1573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7D983DE-D468-1B4A-A852-204099D2456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65336" y="3825192"/>
                  <a:ext cx="55800" cy="187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45122B9-8077-B442-A48F-BD4773FC1834}"/>
                    </a:ext>
                  </a:extLst>
                </p14:cNvPr>
                <p14:cNvContentPartPr/>
                <p14:nvPr/>
              </p14:nvContentPartPr>
              <p14:xfrm>
                <a:off x="1371496" y="3894277"/>
                <a:ext cx="15480" cy="73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45122B9-8077-B442-A48F-BD4773FC183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55647" y="3878797"/>
                  <a:ext cx="46809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C7A5EDE-428D-6143-9A6F-8F07C678C6D4}"/>
                    </a:ext>
                  </a:extLst>
                </p14:cNvPr>
                <p14:cNvContentPartPr/>
                <p14:nvPr/>
              </p14:nvContentPartPr>
              <p14:xfrm>
                <a:off x="1304896" y="3830557"/>
                <a:ext cx="111960" cy="1526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C7A5EDE-428D-6143-9A6F-8F07C678C6D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89416" y="3815040"/>
                  <a:ext cx="142560" cy="183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59C1F4E-842B-B346-B37E-3D89B924CFF5}"/>
                    </a:ext>
                  </a:extLst>
                </p14:cNvPr>
                <p14:cNvContentPartPr/>
                <p14:nvPr/>
              </p14:nvContentPartPr>
              <p14:xfrm>
                <a:off x="2753176" y="3730837"/>
                <a:ext cx="85320" cy="626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59C1F4E-842B-B346-B37E-3D89B924CFF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37630" y="3715357"/>
                  <a:ext cx="11605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CFFC821-C18F-BB49-9889-45980E45B2AD}"/>
                    </a:ext>
                  </a:extLst>
                </p14:cNvPr>
                <p14:cNvContentPartPr/>
                <p14:nvPr/>
              </p14:nvContentPartPr>
              <p14:xfrm>
                <a:off x="2708536" y="3683677"/>
                <a:ext cx="162360" cy="1774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CFFC821-C18F-BB49-9889-45980E45B2A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93022" y="3668197"/>
                  <a:ext cx="193028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A0B135BA-CC7F-CB4D-8A5D-63F2FAF107FC}"/>
              </a:ext>
            </a:extLst>
          </p:cNvPr>
          <p:cNvGrpSpPr/>
          <p:nvPr/>
        </p:nvGrpSpPr>
        <p:grpSpPr>
          <a:xfrm>
            <a:off x="4155016" y="2678557"/>
            <a:ext cx="1117800" cy="666000"/>
            <a:chOff x="4155016" y="2678557"/>
            <a:chExt cx="1117800" cy="66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C55291F-03AD-9645-BF34-E8EB4FBB57BD}"/>
                    </a:ext>
                  </a:extLst>
                </p14:cNvPr>
                <p14:cNvContentPartPr/>
                <p14:nvPr/>
              </p14:nvContentPartPr>
              <p14:xfrm>
                <a:off x="4155016" y="2950357"/>
                <a:ext cx="90000" cy="54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C55291F-03AD-9645-BF34-E8EB4FBB57B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39536" y="2934877"/>
                  <a:ext cx="120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6468F8C-1E85-EC4D-A318-9467BDFF34AD}"/>
                    </a:ext>
                  </a:extLst>
                </p14:cNvPr>
                <p14:cNvContentPartPr/>
                <p14:nvPr/>
              </p14:nvContentPartPr>
              <p14:xfrm>
                <a:off x="4164736" y="2960077"/>
                <a:ext cx="142560" cy="3844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6468F8C-1E85-EC4D-A318-9467BDFF34A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49256" y="2944597"/>
                  <a:ext cx="1731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49AFC6A-FD7E-CF40-A7E4-A01603620D2A}"/>
                    </a:ext>
                  </a:extLst>
                </p14:cNvPr>
                <p14:cNvContentPartPr/>
                <p14:nvPr/>
              </p14:nvContentPartPr>
              <p14:xfrm>
                <a:off x="4341856" y="2736157"/>
                <a:ext cx="105120" cy="900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49AFC6A-FD7E-CF40-A7E4-A01603620D2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26376" y="2720677"/>
                  <a:ext cx="135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D8C203B-60D9-9547-BD56-2FED95ABAC5D}"/>
                    </a:ext>
                  </a:extLst>
                </p14:cNvPr>
                <p14:cNvContentPartPr/>
                <p14:nvPr/>
              </p14:nvContentPartPr>
              <p14:xfrm>
                <a:off x="4454176" y="2726077"/>
                <a:ext cx="124920" cy="824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D8C203B-60D9-9547-BD56-2FED95ABAC5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38740" y="2710597"/>
                  <a:ext cx="155432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B8CE2B8-2B1F-B843-8074-23D25E952A87}"/>
                    </a:ext>
                  </a:extLst>
                </p14:cNvPr>
                <p14:cNvContentPartPr/>
                <p14:nvPr/>
              </p14:nvContentPartPr>
              <p14:xfrm>
                <a:off x="4603936" y="2735797"/>
                <a:ext cx="60120" cy="1796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B8CE2B8-2B1F-B843-8074-23D25E952A8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588456" y="2720317"/>
                  <a:ext cx="90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9A33CD8-666A-CE4F-827A-B4C549FAFBCA}"/>
                    </a:ext>
                  </a:extLst>
                </p14:cNvPr>
                <p14:cNvContentPartPr/>
                <p14:nvPr/>
              </p14:nvContentPartPr>
              <p14:xfrm>
                <a:off x="4663696" y="2718157"/>
                <a:ext cx="77760" cy="79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9A33CD8-666A-CE4F-827A-B4C549FAFBC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48216" y="2702677"/>
                  <a:ext cx="108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977CCD6-72AE-8247-B346-4B7825372864}"/>
                    </a:ext>
                  </a:extLst>
                </p14:cNvPr>
                <p14:cNvContentPartPr/>
                <p14:nvPr/>
              </p14:nvContentPartPr>
              <p14:xfrm>
                <a:off x="4698616" y="2693317"/>
                <a:ext cx="25200" cy="975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977CCD6-72AE-8247-B346-4B782537286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83354" y="2677837"/>
                  <a:ext cx="55369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F5B7188-A7A9-8446-898D-C0D6AAB55DF1}"/>
                    </a:ext>
                  </a:extLst>
                </p14:cNvPr>
                <p14:cNvContentPartPr/>
                <p14:nvPr/>
              </p14:nvContentPartPr>
              <p14:xfrm>
                <a:off x="4760896" y="2718157"/>
                <a:ext cx="77760" cy="1526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F5B7188-A7A9-8446-898D-C0D6AAB55DF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45344" y="2702677"/>
                  <a:ext cx="108502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7626B3D-20F7-044A-BD56-93F80F01652D}"/>
                    </a:ext>
                  </a:extLst>
                </p14:cNvPr>
                <p14:cNvContentPartPr/>
                <p14:nvPr/>
              </p14:nvContentPartPr>
              <p14:xfrm>
                <a:off x="4935496" y="2681077"/>
                <a:ext cx="55080" cy="1224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7626B3D-20F7-044A-BD56-93F80F01652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20016" y="2665597"/>
                  <a:ext cx="85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CFFC572-FA54-874D-A839-69016CC579BC}"/>
                    </a:ext>
                  </a:extLst>
                </p14:cNvPr>
                <p14:cNvContentPartPr/>
                <p14:nvPr/>
              </p14:nvContentPartPr>
              <p14:xfrm>
                <a:off x="5020456" y="2678557"/>
                <a:ext cx="95040" cy="1573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CFFC572-FA54-874D-A839-69016CC579B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04976" y="2663112"/>
                  <a:ext cx="125640" cy="187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4BDD603-8D48-2641-8B23-9F236C3B5C43}"/>
                    </a:ext>
                  </a:extLst>
                </p14:cNvPr>
                <p14:cNvContentPartPr/>
                <p14:nvPr/>
              </p14:nvContentPartPr>
              <p14:xfrm>
                <a:off x="5157616" y="2897797"/>
                <a:ext cx="115200" cy="4366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4BDD603-8D48-2641-8B23-9F236C3B5C4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142136" y="2882317"/>
                  <a:ext cx="145800" cy="46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9F9EE619-FB31-7343-98C9-096CC60A71D9}"/>
              </a:ext>
            </a:extLst>
          </p:cNvPr>
          <p:cNvGrpSpPr/>
          <p:nvPr/>
        </p:nvGrpSpPr>
        <p:grpSpPr>
          <a:xfrm>
            <a:off x="3436628" y="3334443"/>
            <a:ext cx="2774520" cy="1034640"/>
            <a:chOff x="3436628" y="3334443"/>
            <a:chExt cx="2774520" cy="103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D2CDD24-AF1C-794B-B241-340FFAE57F91}"/>
                    </a:ext>
                  </a:extLst>
                </p14:cNvPr>
                <p14:cNvContentPartPr/>
                <p14:nvPr/>
              </p14:nvContentPartPr>
              <p14:xfrm>
                <a:off x="4001828" y="3376563"/>
                <a:ext cx="33840" cy="1159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D2CDD24-AF1C-794B-B241-340FFAE57F9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986348" y="3361083"/>
                  <a:ext cx="644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01E284F-B4CB-5C4B-8F67-74D660E2C898}"/>
                    </a:ext>
                  </a:extLst>
                </p14:cNvPr>
                <p14:cNvContentPartPr/>
                <p14:nvPr/>
              </p14:nvContentPartPr>
              <p14:xfrm>
                <a:off x="3941708" y="3372243"/>
                <a:ext cx="53640" cy="1317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01E284F-B4CB-5C4B-8F67-74D660E2C89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926228" y="3356763"/>
                  <a:ext cx="84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51EA0CB-0D3C-594C-A3E7-724C36A87FA2}"/>
                    </a:ext>
                  </a:extLst>
                </p14:cNvPr>
                <p14:cNvContentPartPr/>
                <p14:nvPr/>
              </p14:nvContentPartPr>
              <p14:xfrm>
                <a:off x="3961508" y="3425523"/>
                <a:ext cx="55800" cy="25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51EA0CB-0D3C-594C-A3E7-724C36A87FA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946028" y="3411978"/>
                  <a:ext cx="86400" cy="29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9F1194D-5A05-B74B-8BC6-459F638456D5}"/>
                    </a:ext>
                  </a:extLst>
                </p14:cNvPr>
                <p14:cNvContentPartPr/>
                <p14:nvPr/>
              </p14:nvContentPartPr>
              <p14:xfrm>
                <a:off x="3932708" y="3556923"/>
                <a:ext cx="89280" cy="939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9F1194D-5A05-B74B-8BC6-459F638456D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17290" y="3541443"/>
                  <a:ext cx="119757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9C719F1-C008-3945-B3FC-FF4E2051A201}"/>
                    </a:ext>
                  </a:extLst>
                </p14:cNvPr>
                <p14:cNvContentPartPr/>
                <p14:nvPr/>
              </p14:nvContentPartPr>
              <p14:xfrm>
                <a:off x="4064108" y="3538923"/>
                <a:ext cx="75600" cy="781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9C719F1-C008-3945-B3FC-FF4E2051A20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048628" y="3523443"/>
                  <a:ext cx="106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4BD07C6-E912-A847-936C-1417A0CE0D7B}"/>
                    </a:ext>
                  </a:extLst>
                </p14:cNvPr>
                <p14:cNvContentPartPr/>
                <p14:nvPr/>
              </p14:nvContentPartPr>
              <p14:xfrm>
                <a:off x="4164188" y="3541443"/>
                <a:ext cx="18000" cy="446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4BD07C6-E912-A847-936C-1417A0CE0D7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149012" y="3525963"/>
                  <a:ext cx="480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561DE90-C0DA-0C4B-978E-EA5BBF466281}"/>
                    </a:ext>
                  </a:extLst>
                </p14:cNvPr>
                <p14:cNvContentPartPr/>
                <p14:nvPr/>
              </p14:nvContentPartPr>
              <p14:xfrm>
                <a:off x="4175348" y="3476643"/>
                <a:ext cx="27000" cy="226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561DE90-C0DA-0C4B-978E-EA5BBF46628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159868" y="3460913"/>
                  <a:ext cx="57600" cy="537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AC65799-FA32-5044-A2C4-40E64DB367C9}"/>
                    </a:ext>
                  </a:extLst>
                </p14:cNvPr>
                <p14:cNvContentPartPr/>
                <p14:nvPr/>
              </p14:nvContentPartPr>
              <p14:xfrm>
                <a:off x="4213148" y="3525603"/>
                <a:ext cx="64800" cy="25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AC65799-FA32-5044-A2C4-40E64DB367C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97668" y="3510123"/>
                  <a:ext cx="95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7979D46-6DD9-A04A-AD89-F79A70AA5970}"/>
                    </a:ext>
                  </a:extLst>
                </p14:cNvPr>
                <p14:cNvContentPartPr/>
                <p14:nvPr/>
              </p14:nvContentPartPr>
              <p14:xfrm>
                <a:off x="4239788" y="3476643"/>
                <a:ext cx="58320" cy="1580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7979D46-6DD9-A04A-AD89-F79A70AA597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224308" y="3461163"/>
                  <a:ext cx="88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00DA242-21D0-BD40-BBDE-14D10E310340}"/>
                    </a:ext>
                  </a:extLst>
                </p14:cNvPr>
                <p14:cNvContentPartPr/>
                <p14:nvPr/>
              </p14:nvContentPartPr>
              <p14:xfrm>
                <a:off x="4306748" y="3334443"/>
                <a:ext cx="480240" cy="3697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00DA242-21D0-BD40-BBDE-14D10E31034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91268" y="3318963"/>
                  <a:ext cx="51084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70C8DDB-ABFF-554B-8518-3665BB003598}"/>
                    </a:ext>
                  </a:extLst>
                </p14:cNvPr>
                <p14:cNvContentPartPr/>
                <p14:nvPr/>
              </p14:nvContentPartPr>
              <p14:xfrm>
                <a:off x="4784828" y="3343083"/>
                <a:ext cx="53640" cy="626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70C8DDB-ABFF-554B-8518-3665BB00359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69243" y="3327603"/>
                  <a:ext cx="84447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1E8AD7F-0F53-C042-A815-AE5E5A4F46DD}"/>
                    </a:ext>
                  </a:extLst>
                </p14:cNvPr>
                <p14:cNvContentPartPr/>
                <p14:nvPr/>
              </p14:nvContentPartPr>
              <p14:xfrm>
                <a:off x="4882388" y="3405363"/>
                <a:ext cx="498600" cy="2494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1E8AD7F-0F53-C042-A815-AE5E5A4F46D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866908" y="3389883"/>
                  <a:ext cx="5292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585EB76-5773-D546-B474-221E0205A687}"/>
                    </a:ext>
                  </a:extLst>
                </p14:cNvPr>
                <p14:cNvContentPartPr/>
                <p14:nvPr/>
              </p14:nvContentPartPr>
              <p14:xfrm>
                <a:off x="5338508" y="3380883"/>
                <a:ext cx="36000" cy="493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585EB76-5773-D546-B474-221E0205A68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323028" y="3365403"/>
                  <a:ext cx="666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4D0CFFD-BF4F-8649-A17F-F4BFD52D65C0}"/>
                    </a:ext>
                  </a:extLst>
                </p14:cNvPr>
                <p14:cNvContentPartPr/>
                <p14:nvPr/>
              </p14:nvContentPartPr>
              <p14:xfrm>
                <a:off x="5371988" y="3394203"/>
                <a:ext cx="55800" cy="226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4D0CFFD-BF4F-8649-A17F-F4BFD52D65C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56607" y="3378723"/>
                  <a:ext cx="86204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55E8C9A-F840-DB48-BA13-2840379CABE5}"/>
                    </a:ext>
                  </a:extLst>
                </p14:cNvPr>
                <p14:cNvContentPartPr/>
                <p14:nvPr/>
              </p14:nvContentPartPr>
              <p14:xfrm>
                <a:off x="5463788" y="3407883"/>
                <a:ext cx="26280" cy="1346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55E8C9A-F840-DB48-BA13-2840379CABE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448308" y="3392403"/>
                  <a:ext cx="56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B569297-38CE-1141-928A-D2D5A3D735C9}"/>
                    </a:ext>
                  </a:extLst>
                </p14:cNvPr>
                <p14:cNvContentPartPr/>
                <p14:nvPr/>
              </p14:nvContentPartPr>
              <p14:xfrm>
                <a:off x="5496548" y="3423723"/>
                <a:ext cx="47160" cy="802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B569297-38CE-1141-928A-D2D5A3D735C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481068" y="3408243"/>
                  <a:ext cx="77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37C0224-7EAC-B349-A98C-AD70F076A0E8}"/>
                    </a:ext>
                  </a:extLst>
                </p14:cNvPr>
                <p14:cNvContentPartPr/>
                <p14:nvPr/>
              </p14:nvContentPartPr>
              <p14:xfrm>
                <a:off x="5467748" y="3476643"/>
                <a:ext cx="111240" cy="115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37C0224-7EAC-B349-A98C-AD70F076A0E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452268" y="3461163"/>
                  <a:ext cx="141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6AFB452-DA1A-9546-9C41-3326514D777F}"/>
                    </a:ext>
                  </a:extLst>
                </p14:cNvPr>
                <p14:cNvContentPartPr/>
                <p14:nvPr/>
              </p14:nvContentPartPr>
              <p14:xfrm>
                <a:off x="5641268" y="3403203"/>
                <a:ext cx="51120" cy="892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6AFB452-DA1A-9546-9C41-3326514D777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625788" y="3387723"/>
                  <a:ext cx="81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33E25B4-A19C-9146-BF3E-71227F2B2253}"/>
                    </a:ext>
                  </a:extLst>
                </p14:cNvPr>
                <p14:cNvContentPartPr/>
                <p14:nvPr/>
              </p14:nvContentPartPr>
              <p14:xfrm>
                <a:off x="5710028" y="3427683"/>
                <a:ext cx="18000" cy="248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33E25B4-A19C-9146-BF3E-71227F2B225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694548" y="3412203"/>
                  <a:ext cx="486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598296F-21ED-074E-9573-27A814EEEC95}"/>
                    </a:ext>
                  </a:extLst>
                </p14:cNvPr>
                <p14:cNvContentPartPr/>
                <p14:nvPr/>
              </p14:nvContentPartPr>
              <p14:xfrm>
                <a:off x="5723348" y="3385563"/>
                <a:ext cx="7200" cy="115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598296F-21ED-074E-9573-27A814EEEC9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707053" y="3370083"/>
                  <a:ext cx="39411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70E35A7-D6EC-5C4B-89B1-B8855B02D07B}"/>
                    </a:ext>
                  </a:extLst>
                </p14:cNvPr>
                <p14:cNvContentPartPr/>
                <p14:nvPr/>
              </p14:nvContentPartPr>
              <p14:xfrm>
                <a:off x="5756828" y="3392043"/>
                <a:ext cx="191520" cy="1803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70E35A7-D6EC-5C4B-89B1-B8855B02D07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741377" y="3376563"/>
                  <a:ext cx="222063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FBA9F21-073F-FE45-A960-F316A5A851DB}"/>
                    </a:ext>
                  </a:extLst>
                </p14:cNvPr>
                <p14:cNvContentPartPr/>
                <p14:nvPr/>
              </p14:nvContentPartPr>
              <p14:xfrm>
                <a:off x="5974628" y="3401043"/>
                <a:ext cx="89280" cy="738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FBA9F21-073F-FE45-A960-F316A5A851D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959148" y="3385487"/>
                  <a:ext cx="119880" cy="104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40E99AE-4CCE-384D-BFFB-84F87ABB87EC}"/>
                    </a:ext>
                  </a:extLst>
                </p14:cNvPr>
                <p14:cNvContentPartPr/>
                <p14:nvPr/>
              </p14:nvContentPartPr>
              <p14:xfrm>
                <a:off x="6106028" y="3338763"/>
                <a:ext cx="11520" cy="1627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40E99AE-4CCE-384D-BFFB-84F87ABB87E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090548" y="3323283"/>
                  <a:ext cx="42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2155205-354F-B14F-B0E3-28333DC1D486}"/>
                    </a:ext>
                  </a:extLst>
                </p14:cNvPr>
                <p14:cNvContentPartPr/>
                <p14:nvPr/>
              </p14:nvContentPartPr>
              <p14:xfrm>
                <a:off x="4346348" y="3752403"/>
                <a:ext cx="20520" cy="716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2155205-354F-B14F-B0E3-28333DC1D48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330592" y="3736923"/>
                  <a:ext cx="51666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AE9A6B8-B0D6-0B44-910B-E46399BC82A5}"/>
                    </a:ext>
                  </a:extLst>
                </p14:cNvPr>
                <p14:cNvContentPartPr/>
                <p14:nvPr/>
              </p14:nvContentPartPr>
              <p14:xfrm>
                <a:off x="4293068" y="3696963"/>
                <a:ext cx="131760" cy="1537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AE9A6B8-B0D6-0B44-910B-E46399BC82A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277546" y="3681519"/>
                  <a:ext cx="162444" cy="184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D877830-7B6C-FF4E-A5E8-75EE9E5A7B8E}"/>
                    </a:ext>
                  </a:extLst>
                </p14:cNvPr>
                <p14:cNvContentPartPr/>
                <p14:nvPr/>
              </p14:nvContentPartPr>
              <p14:xfrm>
                <a:off x="4293068" y="3716763"/>
                <a:ext cx="51480" cy="1249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D877830-7B6C-FF4E-A5E8-75EE9E5A7B8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77588" y="3701283"/>
                  <a:ext cx="82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4E79E3E-5284-9845-AD21-299FDC6C3225}"/>
                    </a:ext>
                  </a:extLst>
                </p14:cNvPr>
                <p14:cNvContentPartPr/>
                <p14:nvPr/>
              </p14:nvContentPartPr>
              <p14:xfrm>
                <a:off x="5543348" y="3623523"/>
                <a:ext cx="71640" cy="1137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4E79E3E-5284-9845-AD21-299FDC6C322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527868" y="3608092"/>
                  <a:ext cx="102240" cy="144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6900E87-D57E-BD45-827E-A590A86AFE3A}"/>
                    </a:ext>
                  </a:extLst>
                </p14:cNvPr>
                <p14:cNvContentPartPr/>
                <p14:nvPr/>
              </p14:nvContentPartPr>
              <p14:xfrm>
                <a:off x="5456588" y="3578883"/>
                <a:ext cx="220320" cy="2048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6900E87-D57E-BD45-827E-A590A86AFE3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441108" y="3563403"/>
                  <a:ext cx="2509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9410C5C-A7A9-C84E-BF44-8103CAD1E5BF}"/>
                    </a:ext>
                  </a:extLst>
                </p14:cNvPr>
                <p14:cNvContentPartPr/>
                <p14:nvPr/>
              </p14:nvContentPartPr>
              <p14:xfrm>
                <a:off x="3985988" y="3745923"/>
                <a:ext cx="736560" cy="3650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9410C5C-A7A9-C84E-BF44-8103CAD1E5B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970508" y="3730458"/>
                  <a:ext cx="767160" cy="3956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8BE43FB-5419-654B-B089-E3123A86FBF6}"/>
                    </a:ext>
                  </a:extLst>
                </p14:cNvPr>
                <p14:cNvContentPartPr/>
                <p14:nvPr/>
              </p14:nvContentPartPr>
              <p14:xfrm>
                <a:off x="4704548" y="3748083"/>
                <a:ext cx="62640" cy="270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8BE43FB-5419-654B-B089-E3123A86FBF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689068" y="3732807"/>
                  <a:ext cx="93240" cy="57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8BE372E-64F9-ED4D-8CF0-7B7400CCB669}"/>
                    </a:ext>
                  </a:extLst>
                </p14:cNvPr>
                <p14:cNvContentPartPr/>
                <p14:nvPr/>
              </p14:nvContentPartPr>
              <p14:xfrm>
                <a:off x="3436628" y="3843843"/>
                <a:ext cx="87120" cy="982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8BE372E-64F9-ED4D-8CF0-7B7400CCB66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21148" y="3828363"/>
                  <a:ext cx="1177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8A1641B-D3B3-644E-ABA0-39A58C3ACEBC}"/>
                    </a:ext>
                  </a:extLst>
                </p14:cNvPr>
                <p14:cNvContentPartPr/>
                <p14:nvPr/>
              </p14:nvContentPartPr>
              <p14:xfrm>
                <a:off x="3447788" y="3979563"/>
                <a:ext cx="104760" cy="939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8A1641B-D3B3-644E-ABA0-39A58C3ACEB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432361" y="3964083"/>
                  <a:ext cx="135255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BEC14E2-1808-E94A-BA47-74171557AE49}"/>
                    </a:ext>
                  </a:extLst>
                </p14:cNvPr>
                <p14:cNvContentPartPr/>
                <p14:nvPr/>
              </p14:nvContentPartPr>
              <p14:xfrm>
                <a:off x="3583508" y="3952563"/>
                <a:ext cx="89280" cy="892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BEC14E2-1808-E94A-BA47-74171557AE4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568090" y="3937083"/>
                  <a:ext cx="119757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B9558F8-0A80-1449-9E6F-2475EC29D836}"/>
                    </a:ext>
                  </a:extLst>
                </p14:cNvPr>
                <p14:cNvContentPartPr/>
                <p14:nvPr/>
              </p14:nvContentPartPr>
              <p14:xfrm>
                <a:off x="3690068" y="3957243"/>
                <a:ext cx="29160" cy="716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B9558F8-0A80-1449-9E6F-2475EC29D83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674588" y="3941763"/>
                  <a:ext cx="597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7BB0BE2-19AB-3D42-AABC-A4BA61FB004B}"/>
                    </a:ext>
                  </a:extLst>
                </p14:cNvPr>
                <p14:cNvContentPartPr/>
                <p14:nvPr/>
              </p14:nvContentPartPr>
              <p14:xfrm>
                <a:off x="3672428" y="3888123"/>
                <a:ext cx="42480" cy="158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7BB0BE2-19AB-3D42-AABC-A4BA61FB004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656948" y="3872643"/>
                  <a:ext cx="730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65E4A1E-28ED-4845-BA60-ECD001409B3C}"/>
                    </a:ext>
                  </a:extLst>
                </p14:cNvPr>
                <p14:cNvContentPartPr/>
                <p14:nvPr/>
              </p14:nvContentPartPr>
              <p14:xfrm>
                <a:off x="3730388" y="3937083"/>
                <a:ext cx="91440" cy="115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65E4A1E-28ED-4845-BA60-ECD001409B3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714969" y="3921603"/>
                  <a:ext cx="1219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CF90D53-BD3F-3646-923D-2C6CAC614525}"/>
                    </a:ext>
                  </a:extLst>
                </p14:cNvPr>
                <p14:cNvContentPartPr/>
                <p14:nvPr/>
              </p14:nvContentPartPr>
              <p14:xfrm>
                <a:off x="3768188" y="3883803"/>
                <a:ext cx="73440" cy="1317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CF90D53-BD3F-3646-923D-2C6CAC61452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752708" y="3868323"/>
                  <a:ext cx="104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D7F332C-2232-E14A-B338-82F556AC1233}"/>
                    </a:ext>
                  </a:extLst>
                </p14:cNvPr>
                <p14:cNvContentPartPr/>
                <p14:nvPr/>
              </p14:nvContentPartPr>
              <p14:xfrm>
                <a:off x="4404668" y="4115283"/>
                <a:ext cx="95760" cy="648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D7F332C-2232-E14A-B338-82F556AC123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389188" y="4099803"/>
                  <a:ext cx="1263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96D8509-A372-4A42-801F-9A50F4AB42C8}"/>
                    </a:ext>
                  </a:extLst>
                </p14:cNvPr>
                <p14:cNvContentPartPr/>
                <p14:nvPr/>
              </p14:nvContentPartPr>
              <p14:xfrm>
                <a:off x="4351028" y="4068483"/>
                <a:ext cx="164880" cy="1692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96D8509-A372-4A42-801F-9A50F4AB42C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335548" y="4053003"/>
                  <a:ext cx="1954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BCC5B58-83D9-3D46-8521-45C7C3F32FAD}"/>
                    </a:ext>
                  </a:extLst>
                </p14:cNvPr>
                <p14:cNvContentPartPr/>
                <p14:nvPr/>
              </p14:nvContentPartPr>
              <p14:xfrm>
                <a:off x="4947188" y="3790203"/>
                <a:ext cx="852480" cy="2912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BCC5B58-83D9-3D46-8521-45C7C3F32FA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931708" y="3774723"/>
                  <a:ext cx="8830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0505C1E-2DED-7C47-9BB9-4B126A2E7ED8}"/>
                    </a:ext>
                  </a:extLst>
                </p14:cNvPr>
                <p14:cNvContentPartPr/>
                <p14:nvPr/>
              </p14:nvContentPartPr>
              <p14:xfrm>
                <a:off x="5783468" y="3781563"/>
                <a:ext cx="38160" cy="338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0505C1E-2DED-7C47-9BB9-4B126A2E7ED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767988" y="3766083"/>
                  <a:ext cx="687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06F6B2B-8799-F44F-8BBD-72D4111BBB23}"/>
                    </a:ext>
                  </a:extLst>
                </p14:cNvPr>
                <p14:cNvContentPartPr/>
                <p14:nvPr/>
              </p14:nvContentPartPr>
              <p14:xfrm>
                <a:off x="5545508" y="4079643"/>
                <a:ext cx="22680" cy="828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06F6B2B-8799-F44F-8BBD-72D4111BBB2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30028" y="4064163"/>
                  <a:ext cx="53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56EE3A8-A215-F84C-8B1B-5D2C8E6C3B34}"/>
                    </a:ext>
                  </a:extLst>
                </p14:cNvPr>
                <p14:cNvContentPartPr/>
                <p14:nvPr/>
              </p14:nvContentPartPr>
              <p14:xfrm>
                <a:off x="5549828" y="4077123"/>
                <a:ext cx="69480" cy="1026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56EE3A8-A215-F84C-8B1B-5D2C8E6C3B3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534267" y="4061643"/>
                  <a:ext cx="100239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2A5C892-A6A5-934A-83FF-A0ABA2152E97}"/>
                    </a:ext>
                  </a:extLst>
                </p14:cNvPr>
                <p14:cNvContentPartPr/>
                <p14:nvPr/>
              </p14:nvContentPartPr>
              <p14:xfrm>
                <a:off x="5665748" y="4055163"/>
                <a:ext cx="62640" cy="828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2A5C892-A6A5-934A-83FF-A0ABA2152E9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650268" y="4039683"/>
                  <a:ext cx="93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414F5F7-880A-E447-937E-567484300404}"/>
                    </a:ext>
                  </a:extLst>
                </p14:cNvPr>
                <p14:cNvContentPartPr/>
                <p14:nvPr/>
              </p14:nvContentPartPr>
              <p14:xfrm>
                <a:off x="5767988" y="4079643"/>
                <a:ext cx="11520" cy="392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414F5F7-880A-E447-937E-56748430040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752508" y="4064304"/>
                  <a:ext cx="42120" cy="69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A3A6799-78D9-274A-AE13-E0D0E6C65EF2}"/>
                    </a:ext>
                  </a:extLst>
                </p14:cNvPr>
                <p14:cNvContentPartPr/>
                <p14:nvPr/>
              </p14:nvContentPartPr>
              <p14:xfrm>
                <a:off x="5776628" y="4008723"/>
                <a:ext cx="29160" cy="558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A3A6799-78D9-274A-AE13-E0D0E6C65EF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761148" y="3993243"/>
                  <a:ext cx="59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6EAC6E9-6EB0-EE4A-A08E-E95E3BD0708D}"/>
                    </a:ext>
                  </a:extLst>
                </p14:cNvPr>
                <p14:cNvContentPartPr/>
                <p14:nvPr/>
              </p14:nvContentPartPr>
              <p14:xfrm>
                <a:off x="5830268" y="4041843"/>
                <a:ext cx="204840" cy="1940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6EAC6E9-6EB0-EE4A-A08E-E95E3BD0708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814815" y="4026363"/>
                  <a:ext cx="235386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DFB5BE69-94FF-5C45-9D12-AC985C79510F}"/>
                    </a:ext>
                  </a:extLst>
                </p14:cNvPr>
                <p14:cNvContentPartPr/>
                <p14:nvPr/>
              </p14:nvContentPartPr>
              <p14:xfrm>
                <a:off x="6081548" y="4048323"/>
                <a:ext cx="62640" cy="471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DFB5BE69-94FF-5C45-9D12-AC985C79510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066068" y="4032724"/>
                  <a:ext cx="93240" cy="779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4A4FC0D-6648-2444-9E1E-620D560F7CAB}"/>
                    </a:ext>
                  </a:extLst>
                </p14:cNvPr>
                <p14:cNvContentPartPr/>
                <p14:nvPr/>
              </p14:nvContentPartPr>
              <p14:xfrm>
                <a:off x="6203948" y="3979563"/>
                <a:ext cx="7200" cy="1317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94A4FC0D-6648-2444-9E1E-620D560F7CA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188468" y="3964083"/>
                  <a:ext cx="37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CCB4446-A69C-B143-882E-D35A7D9E0DEB}"/>
                    </a:ext>
                  </a:extLst>
                </p14:cNvPr>
                <p14:cNvContentPartPr/>
                <p14:nvPr/>
              </p14:nvContentPartPr>
              <p14:xfrm>
                <a:off x="5481068" y="4242003"/>
                <a:ext cx="109440" cy="738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CCB4446-A69C-B143-882E-D35A7D9E0DE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65588" y="4226523"/>
                  <a:ext cx="1400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38C7688-FBDF-4342-977A-FE16903BBB28}"/>
                    </a:ext>
                  </a:extLst>
                </p14:cNvPr>
                <p14:cNvContentPartPr/>
                <p14:nvPr/>
              </p14:nvContentPartPr>
              <p14:xfrm>
                <a:off x="5530028" y="4246323"/>
                <a:ext cx="13680" cy="1072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38C7688-FBDF-4342-977A-FE16903BBB2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14548" y="4230791"/>
                  <a:ext cx="44280" cy="1379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616EB7A0-97F8-B84C-8509-8B35705348E0}"/>
                    </a:ext>
                  </a:extLst>
                </p14:cNvPr>
                <p14:cNvContentPartPr/>
                <p14:nvPr/>
              </p14:nvContentPartPr>
              <p14:xfrm>
                <a:off x="5434628" y="4188363"/>
                <a:ext cx="219960" cy="1807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616EB7A0-97F8-B84C-8509-8B35705348E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419148" y="4172852"/>
                  <a:ext cx="250560" cy="211381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/>
              <a:t>Mutex as a revolving door</a:t>
            </a:r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body" idx="1"/>
          </p:nvPr>
        </p:nvSpPr>
        <p:spPr>
          <a:xfrm>
            <a:off x="729450" y="1460025"/>
            <a:ext cx="7688700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Clr>
                <a:srgbClr val="262626"/>
              </a:buClr>
              <a:buSzPct val="100000"/>
              <a:buFont typeface="Calibri"/>
              <a:buAutoNum type="arabicPeriod"/>
            </a:pPr>
            <a:r>
              <a:rPr lang="en"/>
              <a:t>Effect of wait and signal when one process has non-empty critical section</a:t>
            </a:r>
            <a:endParaRPr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F463A51-DD3A-5041-AD15-7648E2935E22}"/>
              </a:ext>
            </a:extLst>
          </p:cNvPr>
          <p:cNvGrpSpPr/>
          <p:nvPr/>
        </p:nvGrpSpPr>
        <p:grpSpPr>
          <a:xfrm>
            <a:off x="5284445" y="688758"/>
            <a:ext cx="1454400" cy="181800"/>
            <a:chOff x="5284445" y="688758"/>
            <a:chExt cx="1454400" cy="18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8D4950B-0686-5143-A6FB-2FA37D3CD7C3}"/>
                    </a:ext>
                  </a:extLst>
                </p14:cNvPr>
                <p14:cNvContentPartPr/>
                <p14:nvPr/>
              </p14:nvContentPartPr>
              <p14:xfrm>
                <a:off x="5311805" y="753558"/>
                <a:ext cx="27360" cy="117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8D4950B-0686-5143-A6FB-2FA37D3CD7C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96325" y="738030"/>
                  <a:ext cx="57960" cy="147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270413B-0BD8-044B-9932-1CBA296ACAF8}"/>
                    </a:ext>
                  </a:extLst>
                </p14:cNvPr>
                <p14:cNvContentPartPr/>
                <p14:nvPr/>
              </p14:nvContentPartPr>
              <p14:xfrm>
                <a:off x="5284445" y="810438"/>
                <a:ext cx="89640" cy="5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270413B-0BD8-044B-9932-1CBA296ACA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68965" y="793852"/>
                  <a:ext cx="120240" cy="38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FF6BF26-A4E7-8744-AC09-B782CB21A117}"/>
                    </a:ext>
                  </a:extLst>
                </p14:cNvPr>
                <p14:cNvContentPartPr/>
                <p14:nvPr/>
              </p14:nvContentPartPr>
              <p14:xfrm>
                <a:off x="5401085" y="770838"/>
                <a:ext cx="92520" cy="78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FF6BF26-A4E7-8744-AC09-B782CB21A11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85605" y="755358"/>
                  <a:ext cx="1231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4E80084-FCC9-7640-8049-46B6E7C15A0B}"/>
                    </a:ext>
                  </a:extLst>
                </p14:cNvPr>
                <p14:cNvContentPartPr/>
                <p14:nvPr/>
              </p14:nvContentPartPr>
              <p14:xfrm>
                <a:off x="5535365" y="790638"/>
                <a:ext cx="57600" cy="67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4E80084-FCC9-7640-8049-46B6E7C15A0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19885" y="775158"/>
                  <a:ext cx="882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2A88C38-0FF5-7846-827F-FFCA98080CCF}"/>
                    </a:ext>
                  </a:extLst>
                </p14:cNvPr>
                <p14:cNvContentPartPr/>
                <p14:nvPr/>
              </p14:nvContentPartPr>
              <p14:xfrm>
                <a:off x="5694485" y="760758"/>
                <a:ext cx="144720" cy="79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2A88C38-0FF5-7846-827F-FFCA98080C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79005" y="745347"/>
                  <a:ext cx="175320" cy="1103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E8E8394-13E0-8B41-AAC1-45AFA82E4EC2}"/>
                    </a:ext>
                  </a:extLst>
                </p14:cNvPr>
                <p14:cNvContentPartPr/>
                <p14:nvPr/>
              </p14:nvContentPartPr>
              <p14:xfrm>
                <a:off x="5865845" y="758238"/>
                <a:ext cx="82440" cy="72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E8E8394-13E0-8B41-AAC1-45AFA82E4EC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50365" y="742758"/>
                  <a:ext cx="113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1E35352-9922-6F44-B1E0-DE439871953E}"/>
                    </a:ext>
                  </a:extLst>
                </p14:cNvPr>
                <p14:cNvContentPartPr/>
                <p14:nvPr/>
              </p14:nvContentPartPr>
              <p14:xfrm>
                <a:off x="5980325" y="695238"/>
                <a:ext cx="107280" cy="167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1E35352-9922-6F44-B1E0-DE439871953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64845" y="679758"/>
                  <a:ext cx="137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49490E9-B775-0F45-9C31-52BB2F8E969B}"/>
                    </a:ext>
                  </a:extLst>
                </p14:cNvPr>
                <p14:cNvContentPartPr/>
                <p14:nvPr/>
              </p14:nvContentPartPr>
              <p14:xfrm>
                <a:off x="6092285" y="748158"/>
                <a:ext cx="72360" cy="99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49490E9-B775-0F45-9C31-52BB2F8E969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76882" y="732678"/>
                  <a:ext cx="102809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98D4BA8-D52F-6F46-9F06-6751860A193D}"/>
                    </a:ext>
                  </a:extLst>
                </p14:cNvPr>
                <p14:cNvContentPartPr/>
                <p14:nvPr/>
              </p14:nvContentPartPr>
              <p14:xfrm>
                <a:off x="6191645" y="763278"/>
                <a:ext cx="30240" cy="50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98D4BA8-D52F-6F46-9F06-6751860A193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175978" y="747909"/>
                  <a:ext cx="61209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1D67EC4-6150-E143-98E9-212B3E74AAE6}"/>
                    </a:ext>
                  </a:extLst>
                </p14:cNvPr>
                <p14:cNvContentPartPr/>
                <p14:nvPr/>
              </p14:nvContentPartPr>
              <p14:xfrm>
                <a:off x="6291365" y="753198"/>
                <a:ext cx="252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1D67EC4-6150-E143-98E9-212B3E74AAE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75885" y="737718"/>
                  <a:ext cx="33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920957-1257-E245-BEEA-BF8A72143C42}"/>
                    </a:ext>
                  </a:extLst>
                </p14:cNvPr>
                <p14:cNvContentPartPr/>
                <p14:nvPr/>
              </p14:nvContentPartPr>
              <p14:xfrm>
                <a:off x="6283805" y="780558"/>
                <a:ext cx="288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920957-1257-E245-BEEA-BF8A72143C4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68325" y="765078"/>
                  <a:ext cx="33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304CEE0-7C06-9544-8D02-AC829CF7CE84}"/>
                    </a:ext>
                  </a:extLst>
                </p14:cNvPr>
                <p14:cNvContentPartPr/>
                <p14:nvPr/>
              </p14:nvContentPartPr>
              <p14:xfrm>
                <a:off x="6365885" y="711078"/>
                <a:ext cx="25200" cy="106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304CEE0-7C06-9544-8D02-AC829CF7CE8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50405" y="695598"/>
                  <a:ext cx="558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FF57FE8-2B52-B54F-90AC-96A2BD912A87}"/>
                    </a:ext>
                  </a:extLst>
                </p14:cNvPr>
                <p14:cNvContentPartPr/>
                <p14:nvPr/>
              </p14:nvContentPartPr>
              <p14:xfrm>
                <a:off x="6373085" y="703878"/>
                <a:ext cx="90000" cy="136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FF57FE8-2B52-B54F-90AC-96A2BD912A8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57605" y="688439"/>
                  <a:ext cx="120600" cy="1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7A69CAA-6FB6-B547-B114-F849AC084EF3}"/>
                    </a:ext>
                  </a:extLst>
                </p14:cNvPr>
                <p14:cNvContentPartPr/>
                <p14:nvPr/>
              </p14:nvContentPartPr>
              <p14:xfrm>
                <a:off x="6360845" y="778038"/>
                <a:ext cx="92520" cy="12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7A69CAA-6FB6-B547-B114-F849AC084EF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45365" y="762116"/>
                  <a:ext cx="123120" cy="444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EFF035C-4EB0-1143-A075-8D8541D8E10E}"/>
                    </a:ext>
                  </a:extLst>
                </p14:cNvPr>
                <p14:cNvContentPartPr/>
                <p14:nvPr/>
              </p14:nvContentPartPr>
              <p14:xfrm>
                <a:off x="6490085" y="688758"/>
                <a:ext cx="90000" cy="159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EFF035C-4EB0-1143-A075-8D8541D8E10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74543" y="673278"/>
                  <a:ext cx="120723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9A90D01-1F72-434D-BA8B-715306BB5781}"/>
                    </a:ext>
                  </a:extLst>
                </p14:cNvPr>
                <p14:cNvContentPartPr/>
                <p14:nvPr/>
              </p14:nvContentPartPr>
              <p14:xfrm>
                <a:off x="6644165" y="711078"/>
                <a:ext cx="94680" cy="102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9A90D01-1F72-434D-BA8B-715306BB578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28685" y="695652"/>
                  <a:ext cx="125280" cy="13273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FC678B-A4EB-F04C-A71F-B2CD9C83FD19}"/>
              </a:ext>
            </a:extLst>
          </p:cNvPr>
          <p:cNvGrpSpPr/>
          <p:nvPr/>
        </p:nvGrpSpPr>
        <p:grpSpPr>
          <a:xfrm>
            <a:off x="5336285" y="1004838"/>
            <a:ext cx="291240" cy="106920"/>
            <a:chOff x="5336285" y="1004838"/>
            <a:chExt cx="291240" cy="10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18093D-1B5F-024D-8914-871F4C4E6D9A}"/>
                    </a:ext>
                  </a:extLst>
                </p14:cNvPr>
                <p14:cNvContentPartPr/>
                <p14:nvPr/>
              </p14:nvContentPartPr>
              <p14:xfrm>
                <a:off x="5336285" y="1017438"/>
                <a:ext cx="74880" cy="94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18093D-1B5F-024D-8914-871F4C4E6D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20879" y="1001958"/>
                  <a:ext cx="105334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7F0EA35-2A98-4243-A2B5-DDE0D456D2A9}"/>
                    </a:ext>
                  </a:extLst>
                </p14:cNvPr>
                <p14:cNvContentPartPr/>
                <p14:nvPr/>
              </p14:nvContentPartPr>
              <p14:xfrm>
                <a:off x="5453285" y="1004838"/>
                <a:ext cx="69840" cy="94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7F0EA35-2A98-4243-A2B5-DDE0D456D2A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437805" y="989358"/>
                  <a:ext cx="100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5B785E4-0767-EA47-94A7-8CEA03EA6848}"/>
                    </a:ext>
                  </a:extLst>
                </p14:cNvPr>
                <p14:cNvContentPartPr/>
                <p14:nvPr/>
              </p14:nvContentPartPr>
              <p14:xfrm>
                <a:off x="5555165" y="1006998"/>
                <a:ext cx="72360" cy="92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5B785E4-0767-EA47-94A7-8CEA03EA684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539762" y="991518"/>
                  <a:ext cx="102809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A106076-FA84-734F-8C4F-C61A01580CC6}"/>
              </a:ext>
            </a:extLst>
          </p:cNvPr>
          <p:cNvGrpSpPr/>
          <p:nvPr/>
        </p:nvGrpSpPr>
        <p:grpSpPr>
          <a:xfrm>
            <a:off x="5771525" y="937158"/>
            <a:ext cx="843480" cy="189720"/>
            <a:chOff x="5771525" y="937158"/>
            <a:chExt cx="843480" cy="18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5CA1CBB-FFC5-1144-BC08-1B2EA5A3AC64}"/>
                    </a:ext>
                  </a:extLst>
                </p14:cNvPr>
                <p14:cNvContentPartPr/>
                <p14:nvPr/>
              </p14:nvContentPartPr>
              <p14:xfrm>
                <a:off x="5771525" y="1004478"/>
                <a:ext cx="129600" cy="117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5CA1CBB-FFC5-1144-BC08-1B2EA5A3AC6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756045" y="988998"/>
                  <a:ext cx="160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593C18E-D926-CC49-AC24-98D3A6CC74F9}"/>
                    </a:ext>
                  </a:extLst>
                </p14:cNvPr>
                <p14:cNvContentPartPr/>
                <p14:nvPr/>
              </p14:nvContentPartPr>
              <p14:xfrm>
                <a:off x="5933165" y="1039398"/>
                <a:ext cx="50040" cy="54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593C18E-D926-CC49-AC24-98D3A6CC74F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17685" y="1023918"/>
                  <a:ext cx="806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10069C6-C044-104E-8628-CFA5A2CC33D6}"/>
                    </a:ext>
                  </a:extLst>
                </p14:cNvPr>
                <p14:cNvContentPartPr/>
                <p14:nvPr/>
              </p14:nvContentPartPr>
              <p14:xfrm>
                <a:off x="6007685" y="1031838"/>
                <a:ext cx="17640" cy="77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10069C6-C044-104E-8628-CFA5A2CC33D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992515" y="1016430"/>
                  <a:ext cx="47628" cy="107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54922E9-94F5-2F40-9A9A-AD6B58BDC86F}"/>
                    </a:ext>
                  </a:extLst>
                </p14:cNvPr>
                <p14:cNvContentPartPr/>
                <p14:nvPr/>
              </p14:nvContentPartPr>
              <p14:xfrm>
                <a:off x="6030005" y="979638"/>
                <a:ext cx="15120" cy="17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54922E9-94F5-2F40-9A9A-AD6B58BDC86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014525" y="964468"/>
                  <a:ext cx="45720" cy="47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C713C9E-9FE7-DE43-916A-E8A5878D0154}"/>
                    </a:ext>
                  </a:extLst>
                </p14:cNvPr>
                <p14:cNvContentPartPr/>
                <p14:nvPr/>
              </p14:nvContentPartPr>
              <p14:xfrm>
                <a:off x="6052325" y="1026798"/>
                <a:ext cx="74880" cy="10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C713C9E-9FE7-DE43-916A-E8A5878D015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36845" y="1010765"/>
                  <a:ext cx="105480" cy="42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CB90B0C-12F8-DE4E-9F9C-8C67AD4224C6}"/>
                    </a:ext>
                  </a:extLst>
                </p14:cNvPr>
                <p14:cNvContentPartPr/>
                <p14:nvPr/>
              </p14:nvContentPartPr>
              <p14:xfrm>
                <a:off x="6092285" y="996918"/>
                <a:ext cx="32760" cy="127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CB90B0C-12F8-DE4E-9F9C-8C67AD4224C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076805" y="981438"/>
                  <a:ext cx="63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8F149E6-A80A-3B4F-B381-ADCECE032C46}"/>
                    </a:ext>
                  </a:extLst>
                </p14:cNvPr>
                <p14:cNvContentPartPr/>
                <p14:nvPr/>
              </p14:nvContentPartPr>
              <p14:xfrm>
                <a:off x="6139445" y="1014558"/>
                <a:ext cx="172080" cy="112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8F149E6-A80A-3B4F-B381-ADCECE032C4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123933" y="999078"/>
                  <a:ext cx="202744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289C72B-74C8-8A4A-9E5C-0FF6D560BE5F}"/>
                    </a:ext>
                  </a:extLst>
                </p14:cNvPr>
                <p14:cNvContentPartPr/>
                <p14:nvPr/>
              </p14:nvContentPartPr>
              <p14:xfrm>
                <a:off x="6411605" y="1004478"/>
                <a:ext cx="11520" cy="7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289C72B-74C8-8A4A-9E5C-0FF6D560BE5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396125" y="988998"/>
                  <a:ext cx="42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516355B-BD14-8848-92DD-AB035B7F8DFD}"/>
                    </a:ext>
                  </a:extLst>
                </p14:cNvPr>
                <p14:cNvContentPartPr/>
                <p14:nvPr/>
              </p14:nvContentPartPr>
              <p14:xfrm>
                <a:off x="6395765" y="1064238"/>
                <a:ext cx="2880" cy="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516355B-BD14-8848-92DD-AB035B7F8DF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380285" y="1048758"/>
                  <a:ext cx="33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7EE756E-81CE-AE40-809F-47E82B862059}"/>
                    </a:ext>
                  </a:extLst>
                </p14:cNvPr>
                <p14:cNvContentPartPr/>
                <p14:nvPr/>
              </p14:nvContentPartPr>
              <p14:xfrm>
                <a:off x="6527525" y="937158"/>
                <a:ext cx="27720" cy="154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7EE756E-81CE-AE40-809F-47E82B86205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12045" y="921678"/>
                  <a:ext cx="58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DD729EA-3FA4-DF48-AD78-512C64596931}"/>
                    </a:ext>
                  </a:extLst>
                </p14:cNvPr>
                <p14:cNvContentPartPr/>
                <p14:nvPr/>
              </p14:nvContentPartPr>
              <p14:xfrm>
                <a:off x="6522485" y="954798"/>
                <a:ext cx="92520" cy="154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DD729EA-3FA4-DF48-AD78-512C6459693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07005" y="939354"/>
                  <a:ext cx="123120" cy="18496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A408C66-A205-4049-92E9-443CEABC6D68}"/>
                  </a:ext>
                </a:extLst>
              </p14:cNvPr>
              <p14:cNvContentPartPr/>
              <p14:nvPr/>
            </p14:nvContentPartPr>
            <p14:xfrm>
              <a:off x="4586354" y="2050628"/>
              <a:ext cx="97560" cy="4939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A408C66-A205-4049-92E9-443CEABC6D6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570874" y="2035159"/>
                <a:ext cx="128160" cy="524498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A3733392-E712-174F-A512-EF7DBB4CCF54}"/>
              </a:ext>
            </a:extLst>
          </p:cNvPr>
          <p:cNvGrpSpPr/>
          <p:nvPr/>
        </p:nvGrpSpPr>
        <p:grpSpPr>
          <a:xfrm>
            <a:off x="2661074" y="1803668"/>
            <a:ext cx="1756440" cy="708480"/>
            <a:chOff x="2661074" y="1803668"/>
            <a:chExt cx="1756440" cy="70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7C89E1A-CDED-224A-BC45-EDAD1D21CA5B}"/>
                    </a:ext>
                  </a:extLst>
                </p14:cNvPr>
                <p14:cNvContentPartPr/>
                <p14:nvPr/>
              </p14:nvContentPartPr>
              <p14:xfrm>
                <a:off x="3527500" y="1827520"/>
                <a:ext cx="144000" cy="119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7C89E1A-CDED-224A-BC45-EDAD1D21CA5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12020" y="1812040"/>
                  <a:ext cx="174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02D0080-3C52-4649-93A1-64642CF82C38}"/>
                    </a:ext>
                  </a:extLst>
                </p14:cNvPr>
                <p14:cNvContentPartPr/>
                <p14:nvPr/>
              </p14:nvContentPartPr>
              <p14:xfrm>
                <a:off x="3672220" y="1846600"/>
                <a:ext cx="137160" cy="75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02D0080-3C52-4649-93A1-64642CF82C3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56740" y="1831120"/>
                  <a:ext cx="1677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1A731ED-C668-C64D-A139-6602BDB6358B}"/>
                    </a:ext>
                  </a:extLst>
                </p14:cNvPr>
                <p14:cNvContentPartPr/>
                <p14:nvPr/>
              </p14:nvContentPartPr>
              <p14:xfrm>
                <a:off x="3847994" y="1842548"/>
                <a:ext cx="69480" cy="65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1A731ED-C668-C64D-A139-6602BDB6358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32594" y="1827068"/>
                  <a:ext cx="99922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8BD987C-C0CC-F94B-A7CF-473CB32B7D77}"/>
                    </a:ext>
                  </a:extLst>
                </p14:cNvPr>
                <p14:cNvContentPartPr/>
                <p14:nvPr/>
              </p14:nvContentPartPr>
              <p14:xfrm>
                <a:off x="3850154" y="1855508"/>
                <a:ext cx="13320" cy="143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8BD987C-C0CC-F94B-A7CF-473CB32B7D7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34674" y="1840028"/>
                  <a:ext cx="43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F77832F-F8AB-1F4C-BB75-AE916AE4BF27}"/>
                    </a:ext>
                  </a:extLst>
                </p14:cNvPr>
                <p14:cNvContentPartPr/>
                <p14:nvPr/>
              </p14:nvContentPartPr>
              <p14:xfrm>
                <a:off x="3917114" y="1831748"/>
                <a:ext cx="89280" cy="17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F77832F-F8AB-1F4C-BB75-AE916AE4BF2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01571" y="1816268"/>
                  <a:ext cx="120004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3D2C32B-B15C-AE4E-91E3-2A21C44639A2}"/>
                    </a:ext>
                  </a:extLst>
                </p14:cNvPr>
                <p14:cNvContentPartPr/>
                <p14:nvPr/>
              </p14:nvContentPartPr>
              <p14:xfrm>
                <a:off x="3960314" y="1816628"/>
                <a:ext cx="26280" cy="87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3D2C32B-B15C-AE4E-91E3-2A21C44639A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44834" y="1801084"/>
                  <a:ext cx="56880" cy="117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43D511B-22D1-1847-815A-F5AA0CD2FE13}"/>
                    </a:ext>
                  </a:extLst>
                </p14:cNvPr>
                <p14:cNvContentPartPr/>
                <p14:nvPr/>
              </p14:nvContentPartPr>
              <p14:xfrm>
                <a:off x="4036274" y="1827428"/>
                <a:ext cx="72000" cy="160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43D511B-22D1-1847-815A-F5AA0CD2FE1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20794" y="1811913"/>
                  <a:ext cx="102600" cy="190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E4E98B5-27F9-8A45-8BDC-01A78A3FF489}"/>
                    </a:ext>
                  </a:extLst>
                </p14:cNvPr>
                <p14:cNvContentPartPr/>
                <p14:nvPr/>
              </p14:nvContentPartPr>
              <p14:xfrm>
                <a:off x="4231034" y="1810148"/>
                <a:ext cx="67320" cy="113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E4E98B5-27F9-8A45-8BDC-01A78A3FF48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15554" y="1794619"/>
                  <a:ext cx="97920" cy="1437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6E899C6-3281-2B40-97CC-7D3FA2E5D5E4}"/>
                    </a:ext>
                  </a:extLst>
                </p14:cNvPr>
                <p14:cNvContentPartPr/>
                <p14:nvPr/>
              </p14:nvContentPartPr>
              <p14:xfrm>
                <a:off x="4354514" y="1803668"/>
                <a:ext cx="63000" cy="126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6E899C6-3281-2B40-97CC-7D3FA2E5D5E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39034" y="1788188"/>
                  <a:ext cx="93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64BDE3C-4D90-C04D-ABAF-B67407F2B388}"/>
                    </a:ext>
                  </a:extLst>
                </p14:cNvPr>
                <p14:cNvContentPartPr/>
                <p14:nvPr/>
              </p14:nvContentPartPr>
              <p14:xfrm>
                <a:off x="3560714" y="2095988"/>
                <a:ext cx="60120" cy="4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64BDE3C-4D90-C04D-ABAF-B67407F2B38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545234" y="2080508"/>
                  <a:ext cx="90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F3E058C-3E66-D649-9215-1ED44DE75C74}"/>
                    </a:ext>
                  </a:extLst>
                </p14:cNvPr>
                <p14:cNvContentPartPr/>
                <p14:nvPr/>
              </p14:nvContentPartPr>
              <p14:xfrm>
                <a:off x="3568634" y="2102468"/>
                <a:ext cx="87120" cy="409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F3E058C-3E66-D649-9215-1ED44DE75C7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53154" y="2086974"/>
                  <a:ext cx="117720" cy="4403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0B58434-BBDB-C248-BC25-F401B02F6ACA}"/>
                    </a:ext>
                  </a:extLst>
                </p14:cNvPr>
                <p14:cNvContentPartPr/>
                <p14:nvPr/>
              </p14:nvContentPartPr>
              <p14:xfrm>
                <a:off x="2979674" y="2108948"/>
                <a:ext cx="492840" cy="9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0B58434-BBDB-C248-BC25-F401B02F6AC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64194" y="2093468"/>
                  <a:ext cx="523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FEF0FF7-26AD-9E4A-8C27-2D92B2050ADB}"/>
                    </a:ext>
                  </a:extLst>
                </p14:cNvPr>
                <p14:cNvContentPartPr/>
                <p14:nvPr/>
              </p14:nvContentPartPr>
              <p14:xfrm>
                <a:off x="3434354" y="2076548"/>
                <a:ext cx="39240" cy="76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FEF0FF7-26AD-9E4A-8C27-2D92B2050AD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19015" y="2061068"/>
                  <a:ext cx="69562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C65183F-3A39-FB44-8023-76FBB12BF72E}"/>
                    </a:ext>
                  </a:extLst>
                </p14:cNvPr>
                <p14:cNvContentPartPr/>
                <p14:nvPr/>
              </p14:nvContentPartPr>
              <p14:xfrm>
                <a:off x="2823434" y="1914188"/>
                <a:ext cx="97920" cy="128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C65183F-3A39-FB44-8023-76FBB12BF72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07954" y="1898708"/>
                  <a:ext cx="128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8930E30-166D-DA46-9136-6D79153208FB}"/>
                    </a:ext>
                  </a:extLst>
                </p14:cNvPr>
                <p14:cNvContentPartPr/>
                <p14:nvPr/>
              </p14:nvContentPartPr>
              <p14:xfrm>
                <a:off x="2999114" y="1940468"/>
                <a:ext cx="80640" cy="75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8930E30-166D-DA46-9136-6D79153208F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83634" y="1924988"/>
                  <a:ext cx="111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19DE8F4-F6A8-9740-BE75-7D0E6F715345}"/>
                    </a:ext>
                  </a:extLst>
                </p14:cNvPr>
                <p14:cNvContentPartPr/>
                <p14:nvPr/>
              </p14:nvContentPartPr>
              <p14:xfrm>
                <a:off x="3102794" y="1937948"/>
                <a:ext cx="56520" cy="806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19DE8F4-F6A8-9740-BE75-7D0E6F71534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87314" y="1922468"/>
                  <a:ext cx="87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89733F9-01F2-4C43-A93B-AC91B4108EFF}"/>
                    </a:ext>
                  </a:extLst>
                </p14:cNvPr>
                <p14:cNvContentPartPr/>
                <p14:nvPr/>
              </p14:nvContentPartPr>
              <p14:xfrm>
                <a:off x="3193874" y="1953068"/>
                <a:ext cx="6840" cy="30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89733F9-01F2-4C43-A93B-AC91B4108EF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78394" y="1937588"/>
                  <a:ext cx="37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FCA2BE5-EE81-2343-A06B-E5DFB2ED0E56}"/>
                    </a:ext>
                  </a:extLst>
                </p14:cNvPr>
                <p14:cNvContentPartPr/>
                <p14:nvPr/>
              </p14:nvContentPartPr>
              <p14:xfrm>
                <a:off x="3200354" y="1905548"/>
                <a:ext cx="13320" cy="13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FCA2BE5-EE81-2343-A06B-E5DFB2ED0E5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84874" y="1890068"/>
                  <a:ext cx="439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61364FD-6448-5445-9174-536EEA38D584}"/>
                    </a:ext>
                  </a:extLst>
                </p14:cNvPr>
                <p14:cNvContentPartPr/>
                <p14:nvPr/>
              </p14:nvContentPartPr>
              <p14:xfrm>
                <a:off x="3224114" y="1942268"/>
                <a:ext cx="52200" cy="46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61364FD-6448-5445-9174-536EEA38D58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08634" y="1926788"/>
                  <a:ext cx="82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B016AD2-B9D7-2244-A017-BB2AB75024B5}"/>
                    </a:ext>
                  </a:extLst>
                </p14:cNvPr>
                <p14:cNvContentPartPr/>
                <p14:nvPr/>
              </p14:nvContentPartPr>
              <p14:xfrm>
                <a:off x="3243554" y="1914188"/>
                <a:ext cx="19800" cy="1044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B016AD2-B9D7-2244-A017-BB2AB75024B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28074" y="1898708"/>
                  <a:ext cx="50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F77D4DA-C554-9843-A611-C4A1FBC4B5B8}"/>
                    </a:ext>
                  </a:extLst>
                </p14:cNvPr>
                <p14:cNvContentPartPr/>
                <p14:nvPr/>
              </p14:nvContentPartPr>
              <p14:xfrm>
                <a:off x="3304394" y="1933628"/>
                <a:ext cx="41400" cy="784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F77D4DA-C554-9843-A611-C4A1FBC4B5B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289047" y="1918148"/>
                  <a:ext cx="71736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1F28338-9892-C546-BBFC-271CDA857852}"/>
                    </a:ext>
                  </a:extLst>
                </p14:cNvPr>
                <p14:cNvContentPartPr/>
                <p14:nvPr/>
              </p14:nvContentPartPr>
              <p14:xfrm>
                <a:off x="2741354" y="2065748"/>
                <a:ext cx="47880" cy="914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1F28338-9892-C546-BBFC-271CDA85785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25990" y="2050268"/>
                  <a:ext cx="78252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4E47651-353C-BD4C-9204-9052B61C2F30}"/>
                    </a:ext>
                  </a:extLst>
                </p14:cNvPr>
                <p14:cNvContentPartPr/>
                <p14:nvPr/>
              </p14:nvContentPartPr>
              <p14:xfrm>
                <a:off x="2661074" y="2031188"/>
                <a:ext cx="164880" cy="1605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4E47651-353C-BD4C-9204-9052B61C2F3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45594" y="2015708"/>
                  <a:ext cx="19548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82529A44-0DF0-DD4E-AC72-3EEC4E12AD1B}"/>
              </a:ext>
            </a:extLst>
          </p:cNvPr>
          <p:cNvGrpSpPr/>
          <p:nvPr/>
        </p:nvGrpSpPr>
        <p:grpSpPr>
          <a:xfrm>
            <a:off x="2706794" y="2435828"/>
            <a:ext cx="792720" cy="341280"/>
            <a:chOff x="2706794" y="2435828"/>
            <a:chExt cx="792720" cy="34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57142A7-F427-544D-A2F2-3F5F16EA8307}"/>
                    </a:ext>
                  </a:extLst>
                </p14:cNvPr>
                <p14:cNvContentPartPr/>
                <p14:nvPr/>
              </p14:nvContentPartPr>
              <p14:xfrm>
                <a:off x="2959874" y="2529068"/>
                <a:ext cx="520200" cy="241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57142A7-F427-544D-A2F2-3F5F16EA830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44394" y="2513588"/>
                  <a:ext cx="5508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D2F147B-0B8D-A44E-B4AC-503C1CB01119}"/>
                    </a:ext>
                  </a:extLst>
                </p14:cNvPr>
                <p14:cNvContentPartPr/>
                <p14:nvPr/>
              </p14:nvContentPartPr>
              <p14:xfrm>
                <a:off x="3464594" y="2507468"/>
                <a:ext cx="21960" cy="565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D2F147B-0B8D-A44E-B4AC-503C1CB0111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49364" y="2492086"/>
                  <a:ext cx="52066" cy="86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9725E67-90A7-EC45-BE81-037249E0C7D1}"/>
                    </a:ext>
                  </a:extLst>
                </p14:cNvPr>
                <p14:cNvContentPartPr/>
                <p14:nvPr/>
              </p14:nvContentPartPr>
              <p14:xfrm>
                <a:off x="2953394" y="2669828"/>
                <a:ext cx="26280" cy="1072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9725E67-90A7-EC45-BE81-037249E0C7D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37914" y="2654348"/>
                  <a:ext cx="56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3589315-BC35-8149-B399-7F8ED53A08FB}"/>
                    </a:ext>
                  </a:extLst>
                </p14:cNvPr>
                <p14:cNvContentPartPr/>
                <p14:nvPr/>
              </p14:nvContentPartPr>
              <p14:xfrm>
                <a:off x="2979674" y="2659028"/>
                <a:ext cx="41400" cy="914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3589315-BC35-8149-B399-7F8ED53A08F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64194" y="2643548"/>
                  <a:ext cx="72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3BC306E-F004-8C4D-A769-1B53EAB49F89}"/>
                    </a:ext>
                  </a:extLst>
                </p14:cNvPr>
                <p14:cNvContentPartPr/>
                <p14:nvPr/>
              </p14:nvContentPartPr>
              <p14:xfrm>
                <a:off x="2953394" y="2713028"/>
                <a:ext cx="78480" cy="133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3BC306E-F004-8C4D-A769-1B53EAB49F8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937843" y="2697548"/>
                  <a:ext cx="109221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6CF5264-C06F-7A4D-887B-6A22A040D39B}"/>
                    </a:ext>
                  </a:extLst>
                </p14:cNvPr>
                <p14:cNvContentPartPr/>
                <p14:nvPr/>
              </p14:nvContentPartPr>
              <p14:xfrm>
                <a:off x="3113594" y="2661188"/>
                <a:ext cx="95760" cy="69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6CF5264-C06F-7A4D-887B-6A22A040D39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98114" y="2645708"/>
                  <a:ext cx="1263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67099A3-FD28-4E4E-95F1-D61F8418774B}"/>
                    </a:ext>
                  </a:extLst>
                </p14:cNvPr>
                <p14:cNvContentPartPr/>
                <p14:nvPr/>
              </p14:nvContentPartPr>
              <p14:xfrm>
                <a:off x="3234914" y="2663348"/>
                <a:ext cx="69480" cy="543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67099A3-FD28-4E4E-95F1-D61F8418774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19434" y="2647868"/>
                  <a:ext cx="1000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96EA718-4BA1-934D-AF85-CFDE8FE483A2}"/>
                    </a:ext>
                  </a:extLst>
                </p14:cNvPr>
                <p14:cNvContentPartPr/>
                <p14:nvPr/>
              </p14:nvContentPartPr>
              <p14:xfrm>
                <a:off x="3325994" y="2667668"/>
                <a:ext cx="11160" cy="370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96EA718-4BA1-934D-AF85-CFDE8FE483A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310998" y="2652188"/>
                  <a:ext cx="40804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7635954-9432-7E41-A08E-A9020F18E5EB}"/>
                    </a:ext>
                  </a:extLst>
                </p14:cNvPr>
                <p14:cNvContentPartPr/>
                <p14:nvPr/>
              </p14:nvContentPartPr>
              <p14:xfrm>
                <a:off x="3328154" y="2613668"/>
                <a:ext cx="28440" cy="241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7635954-9432-7E41-A08E-A9020F18E5E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12867" y="2598188"/>
                  <a:ext cx="58658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0FCCD8C-AB33-BA41-8DEF-E67ED6078922}"/>
                    </a:ext>
                  </a:extLst>
                </p14:cNvPr>
                <p14:cNvContentPartPr/>
                <p14:nvPr/>
              </p14:nvContentPartPr>
              <p14:xfrm>
                <a:off x="3369194" y="2659028"/>
                <a:ext cx="56520" cy="90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0FCCD8C-AB33-BA41-8DEF-E67ED607892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53714" y="2644143"/>
                  <a:ext cx="87120" cy="384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97873EA-4884-824C-A270-D749900866EC}"/>
                    </a:ext>
                  </a:extLst>
                </p14:cNvPr>
                <p14:cNvContentPartPr/>
                <p14:nvPr/>
              </p14:nvContentPartPr>
              <p14:xfrm>
                <a:off x="3401954" y="2637428"/>
                <a:ext cx="19800" cy="763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97873EA-4884-824C-A270-D749900866E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386474" y="2621948"/>
                  <a:ext cx="50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0359D57-D5E6-274A-AE87-802B5BE92929}"/>
                    </a:ext>
                  </a:extLst>
                </p14:cNvPr>
                <p14:cNvContentPartPr/>
                <p14:nvPr/>
              </p14:nvContentPartPr>
              <p14:xfrm>
                <a:off x="3477554" y="2641748"/>
                <a:ext cx="21960" cy="720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0359D57-D5E6-274A-AE87-802B5BE9292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62074" y="2626268"/>
                  <a:ext cx="52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B466ABF-6C3D-B346-B1C3-623ABE80111E}"/>
                    </a:ext>
                  </a:extLst>
                </p14:cNvPr>
                <p14:cNvContentPartPr/>
                <p14:nvPr/>
              </p14:nvContentPartPr>
              <p14:xfrm>
                <a:off x="2706794" y="2435828"/>
                <a:ext cx="188640" cy="1713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B466ABF-6C3D-B346-B1C3-623ABE80111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91314" y="2420348"/>
                  <a:ext cx="21924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7321649-7014-B447-BDCA-2E4F0802BAC6}"/>
              </a:ext>
            </a:extLst>
          </p:cNvPr>
          <p:cNvGrpSpPr/>
          <p:nvPr/>
        </p:nvGrpSpPr>
        <p:grpSpPr>
          <a:xfrm>
            <a:off x="2595667" y="3225349"/>
            <a:ext cx="2146295" cy="727131"/>
            <a:chOff x="2595667" y="3225349"/>
            <a:chExt cx="2146295" cy="72713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435973A-280A-E242-A6D2-4B5D46EF1A49}"/>
                    </a:ext>
                  </a:extLst>
                </p14:cNvPr>
                <p14:cNvContentPartPr/>
                <p14:nvPr/>
              </p14:nvContentPartPr>
              <p14:xfrm>
                <a:off x="4627720" y="3576280"/>
                <a:ext cx="111960" cy="3762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435973A-280A-E242-A6D2-4B5D46EF1A4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12290" y="3560800"/>
                  <a:ext cx="142462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656BD32-9BBD-AE4E-9570-C4D2CCBE450E}"/>
                    </a:ext>
                  </a:extLst>
                </p14:cNvPr>
                <p14:cNvContentPartPr/>
                <p14:nvPr/>
              </p14:nvContentPartPr>
              <p14:xfrm>
                <a:off x="3561522" y="3330109"/>
                <a:ext cx="74520" cy="572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656BD32-9BBD-AE4E-9570-C4D2CCBE450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46042" y="3314629"/>
                  <a:ext cx="105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716081E-1134-9849-A5F2-71A6F9E46BD5}"/>
                    </a:ext>
                  </a:extLst>
                </p14:cNvPr>
                <p14:cNvContentPartPr/>
                <p14:nvPr/>
              </p14:nvContentPartPr>
              <p14:xfrm>
                <a:off x="3666642" y="3321469"/>
                <a:ext cx="46080" cy="680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716081E-1134-9849-A5F2-71A6F9E46BD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51282" y="3305989"/>
                  <a:ext cx="76443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497615B-0196-E046-952F-DC770BBA44CF}"/>
                    </a:ext>
                  </a:extLst>
                </p14:cNvPr>
                <p14:cNvContentPartPr/>
                <p14:nvPr/>
              </p14:nvContentPartPr>
              <p14:xfrm>
                <a:off x="3738642" y="3305989"/>
                <a:ext cx="81360" cy="702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497615B-0196-E046-952F-DC770BBA44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23093" y="3290509"/>
                  <a:ext cx="112096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8D23DED-2242-A84A-8850-2E5094B852A4}"/>
                    </a:ext>
                  </a:extLst>
                </p14:cNvPr>
                <p14:cNvContentPartPr/>
                <p14:nvPr/>
              </p14:nvContentPartPr>
              <p14:xfrm>
                <a:off x="3848082" y="3334429"/>
                <a:ext cx="39600" cy="25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8D23DED-2242-A84A-8850-2E5094B852A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32602" y="3318949"/>
                  <a:ext cx="702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108A83E-08A9-7442-9279-E4C0513C9FE2}"/>
                    </a:ext>
                  </a:extLst>
                </p14:cNvPr>
                <p14:cNvContentPartPr/>
                <p14:nvPr/>
              </p14:nvContentPartPr>
              <p14:xfrm>
                <a:off x="3935562" y="3286549"/>
                <a:ext cx="238320" cy="806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108A83E-08A9-7442-9279-E4C0513C9FE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920082" y="3271069"/>
                  <a:ext cx="268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CA8772B-7AF7-0649-81CC-3254020725EF}"/>
                    </a:ext>
                  </a:extLst>
                </p14:cNvPr>
                <p14:cNvContentPartPr/>
                <p14:nvPr/>
              </p14:nvContentPartPr>
              <p14:xfrm>
                <a:off x="4195482" y="3288709"/>
                <a:ext cx="50760" cy="1342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CA8772B-7AF7-0649-81CC-3254020725E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80002" y="3273229"/>
                  <a:ext cx="81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FB766CE-1A38-3144-88D8-67DA3B6DE272}"/>
                    </a:ext>
                  </a:extLst>
                </p14:cNvPr>
                <p14:cNvContentPartPr/>
                <p14:nvPr/>
              </p14:nvContentPartPr>
              <p14:xfrm>
                <a:off x="4256682" y="3279709"/>
                <a:ext cx="57240" cy="46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FB766CE-1A38-3144-88D8-67DA3B6DE27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241202" y="3264229"/>
                  <a:ext cx="87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042CE92-694A-B94C-9CAD-52591A609C74}"/>
                    </a:ext>
                  </a:extLst>
                </p14:cNvPr>
                <p14:cNvContentPartPr/>
                <p14:nvPr/>
              </p14:nvContentPartPr>
              <p14:xfrm>
                <a:off x="4282962" y="3249109"/>
                <a:ext cx="33120" cy="1119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042CE92-694A-B94C-9CAD-52591A609C7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267482" y="3233579"/>
                  <a:ext cx="63720" cy="1426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D49971C-2E5E-1E4A-9E15-8FDD547FDEC6}"/>
                    </a:ext>
                  </a:extLst>
                </p14:cNvPr>
                <p14:cNvContentPartPr/>
                <p14:nvPr/>
              </p14:nvContentPartPr>
              <p14:xfrm>
                <a:off x="4344162" y="3264589"/>
                <a:ext cx="85680" cy="1706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D49971C-2E5E-1E4A-9E15-8FDD547FDEC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328682" y="3249142"/>
                  <a:ext cx="116280" cy="2011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A4FE586-B671-A24C-98AA-66F539ACEF89}"/>
                    </a:ext>
                  </a:extLst>
                </p14:cNvPr>
                <p14:cNvContentPartPr/>
                <p14:nvPr/>
              </p14:nvContentPartPr>
              <p14:xfrm>
                <a:off x="4549362" y="3236149"/>
                <a:ext cx="65880" cy="1270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A4FE586-B671-A24C-98AA-66F539ACEF8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533882" y="3220669"/>
                  <a:ext cx="96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811C603-89AA-9243-8E36-41C669B90405}"/>
                    </a:ext>
                  </a:extLst>
                </p14:cNvPr>
                <p14:cNvContentPartPr/>
                <p14:nvPr/>
              </p14:nvContentPartPr>
              <p14:xfrm>
                <a:off x="4645482" y="3225349"/>
                <a:ext cx="96480" cy="1458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811C603-89AA-9243-8E36-41C669B9040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630002" y="3209869"/>
                  <a:ext cx="1270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75BD7B2-F0F5-7D4F-A45B-D1C7847306E4}"/>
                    </a:ext>
                  </a:extLst>
                </p14:cNvPr>
                <p14:cNvContentPartPr/>
                <p14:nvPr/>
              </p14:nvContentPartPr>
              <p14:xfrm>
                <a:off x="3556000" y="3560800"/>
                <a:ext cx="96840" cy="205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75BD7B2-F0F5-7D4F-A45B-D1C7847306E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40520" y="3545320"/>
                  <a:ext cx="127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D62BD60-F4C7-164B-8A4C-BE96CB74D776}"/>
                    </a:ext>
                  </a:extLst>
                </p14:cNvPr>
                <p14:cNvContentPartPr/>
                <p14:nvPr/>
              </p14:nvContentPartPr>
              <p14:xfrm>
                <a:off x="3556000" y="3565840"/>
                <a:ext cx="127440" cy="3812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D62BD60-F4C7-164B-8A4C-BE96CB74D77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540520" y="3550360"/>
                  <a:ext cx="1580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199C656-4CCD-1F4D-92B3-A0E09A422573}"/>
                    </a:ext>
                  </a:extLst>
                </p14:cNvPr>
                <p14:cNvContentPartPr/>
                <p14:nvPr/>
              </p14:nvContentPartPr>
              <p14:xfrm>
                <a:off x="2817427" y="3535035"/>
                <a:ext cx="677160" cy="327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199C656-4CCD-1F4D-92B3-A0E09A42257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801947" y="3519555"/>
                  <a:ext cx="7077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80E2C4C-B851-F743-BCB2-A9B342102A91}"/>
                    </a:ext>
                  </a:extLst>
                </p14:cNvPr>
                <p14:cNvContentPartPr/>
                <p14:nvPr/>
              </p14:nvContentPartPr>
              <p14:xfrm>
                <a:off x="3470107" y="3499755"/>
                <a:ext cx="43560" cy="842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80E2C4C-B851-F743-BCB2-A9B342102A9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454627" y="3484275"/>
                  <a:ext cx="74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269C74A-072B-284A-996B-F20D3D1E4873}"/>
                    </a:ext>
                  </a:extLst>
                </p14:cNvPr>
                <p14:cNvContentPartPr/>
                <p14:nvPr/>
              </p14:nvContentPartPr>
              <p14:xfrm>
                <a:off x="2841907" y="3369795"/>
                <a:ext cx="14040" cy="1166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269C74A-072B-284A-996B-F20D3D1E487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26020" y="3354363"/>
                  <a:ext cx="45445" cy="1471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04A0722-EB65-A948-82B9-10BD657A9FC9}"/>
                    </a:ext>
                  </a:extLst>
                </p14:cNvPr>
                <p14:cNvContentPartPr/>
                <p14:nvPr/>
              </p14:nvContentPartPr>
              <p14:xfrm>
                <a:off x="2848747" y="3372315"/>
                <a:ext cx="61200" cy="1195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04A0722-EB65-A948-82B9-10BD657A9FC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33267" y="3356835"/>
                  <a:ext cx="91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2DF0BDF-AFA6-9A48-96B0-5D62729A58DE}"/>
                    </a:ext>
                  </a:extLst>
                </p14:cNvPr>
                <p14:cNvContentPartPr/>
                <p14:nvPr/>
              </p14:nvContentPartPr>
              <p14:xfrm>
                <a:off x="2993467" y="3385995"/>
                <a:ext cx="114120" cy="925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2DF0BDF-AFA6-9A48-96B0-5D62729A58D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977938" y="3370455"/>
                  <a:ext cx="144817" cy="12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8B47C6A-F02C-884C-A060-239A83BBEBA7}"/>
                    </a:ext>
                  </a:extLst>
                </p14:cNvPr>
                <p14:cNvContentPartPr/>
                <p14:nvPr/>
              </p14:nvContentPartPr>
              <p14:xfrm>
                <a:off x="3131707" y="3375195"/>
                <a:ext cx="76320" cy="896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8B47C6A-F02C-884C-A060-239A83BBEBA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16227" y="3359715"/>
                  <a:ext cx="106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A5005D5-4357-6448-B161-78CEC02F2C60}"/>
                    </a:ext>
                  </a:extLst>
                </p14:cNvPr>
                <p14:cNvContentPartPr/>
                <p14:nvPr/>
              </p14:nvContentPartPr>
              <p14:xfrm>
                <a:off x="3234307" y="3394275"/>
                <a:ext cx="16560" cy="680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A5005D5-4357-6448-B161-78CEC02F2C6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18827" y="3378795"/>
                  <a:ext cx="471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B4D72D0-1611-AA41-A3CB-CD438A9BFE17}"/>
                    </a:ext>
                  </a:extLst>
                </p14:cNvPr>
                <p14:cNvContentPartPr/>
                <p14:nvPr/>
              </p14:nvContentPartPr>
              <p14:xfrm>
                <a:off x="3237187" y="3345315"/>
                <a:ext cx="8640" cy="57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B4D72D0-1611-AA41-A3CB-CD438A9BFE1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21707" y="3329835"/>
                  <a:ext cx="392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179841A-4724-6148-A511-EB6097D7A9B3}"/>
                    </a:ext>
                  </a:extLst>
                </p14:cNvPr>
                <p14:cNvContentPartPr/>
                <p14:nvPr/>
              </p14:nvContentPartPr>
              <p14:xfrm>
                <a:off x="3269587" y="3383475"/>
                <a:ext cx="62640" cy="111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179841A-4724-6148-A511-EB6097D7A9B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254107" y="3367995"/>
                  <a:ext cx="932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A1CE136-EC68-A249-83E4-E169DD149C7F}"/>
                    </a:ext>
                  </a:extLst>
                </p14:cNvPr>
                <p14:cNvContentPartPr/>
                <p14:nvPr/>
              </p14:nvContentPartPr>
              <p14:xfrm>
                <a:off x="3304867" y="3345315"/>
                <a:ext cx="16560" cy="1033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A1CE136-EC68-A249-83E4-E169DD149C7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289387" y="3329835"/>
                  <a:ext cx="47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664AC59-3616-604B-BF54-76C5ACC7B9C2}"/>
                    </a:ext>
                  </a:extLst>
                </p14:cNvPr>
                <p14:cNvContentPartPr/>
                <p14:nvPr/>
              </p14:nvContentPartPr>
              <p14:xfrm>
                <a:off x="3348067" y="3358995"/>
                <a:ext cx="57240" cy="979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664AC59-3616-604B-BF54-76C5ACC7B9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332587" y="3343515"/>
                  <a:ext cx="878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022776D-E2D8-C049-BBB5-EDC952A36421}"/>
                    </a:ext>
                  </a:extLst>
                </p14:cNvPr>
                <p14:cNvContentPartPr/>
                <p14:nvPr/>
              </p14:nvContentPartPr>
              <p14:xfrm>
                <a:off x="2649667" y="3483555"/>
                <a:ext cx="30240" cy="1166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022776D-E2D8-C049-BBB5-EDC952A3642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634187" y="3468123"/>
                  <a:ext cx="60840" cy="1471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CC1AD91-5CE9-8D46-8C24-E7EAA3BBDB6D}"/>
                    </a:ext>
                  </a:extLst>
                </p14:cNvPr>
                <p14:cNvContentPartPr/>
                <p14:nvPr/>
              </p14:nvContentPartPr>
              <p14:xfrm>
                <a:off x="2595667" y="3459075"/>
                <a:ext cx="159840" cy="1627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CC1AD91-5CE9-8D46-8C24-E7EAA3BBDB6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580187" y="3443595"/>
                  <a:ext cx="190440" cy="193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1" name="Google Shape;225;p35">
            <a:extLst>
              <a:ext uri="{FF2B5EF4-FFF2-40B4-BE49-F238E27FC236}">
                <a16:creationId xmlns:a16="http://schemas.microsoft.com/office/drawing/2014/main" id="{D960DCF5-1EB8-6746-A840-CA289B0B54A2}"/>
              </a:ext>
            </a:extLst>
          </p:cNvPr>
          <p:cNvSpPr txBox="1">
            <a:spLocks/>
          </p:cNvSpPr>
          <p:nvPr/>
        </p:nvSpPr>
        <p:spPr>
          <a:xfrm>
            <a:off x="6142925" y="2127795"/>
            <a:ext cx="2348665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lnSpc>
                <a:spcPct val="85000"/>
              </a:lnSpc>
              <a:spcAft>
                <a:spcPts val="1200"/>
              </a:spcAft>
              <a:buClr>
                <a:srgbClr val="262626"/>
              </a:buClr>
              <a:buSzPct val="100000"/>
            </a:pPr>
            <a:r>
              <a:rPr lang="en-SG"/>
              <a:t>Note that they wait on the same mutex</a:t>
            </a:r>
          </a:p>
          <a:p>
            <a:pPr marL="285750" indent="-285750">
              <a:lnSpc>
                <a:spcPct val="85000"/>
              </a:lnSpc>
              <a:spcAft>
                <a:spcPts val="1200"/>
              </a:spcAft>
              <a:buClr>
                <a:srgbClr val="262626"/>
              </a:buClr>
              <a:buSzPct val="100000"/>
            </a:pPr>
            <a:r>
              <a:rPr lang="en-SG"/>
              <a:t>writer B will wait for empty room</a:t>
            </a:r>
          </a:p>
          <a:p>
            <a:pPr marL="285750" indent="-285750">
              <a:lnSpc>
                <a:spcPct val="85000"/>
              </a:lnSpc>
              <a:spcAft>
                <a:spcPts val="1200"/>
              </a:spcAft>
              <a:buClr>
                <a:srgbClr val="262626"/>
              </a:buClr>
              <a:buSzPct val="100000"/>
            </a:pPr>
            <a:r>
              <a:rPr lang="en-SG"/>
              <a:t>all present readers in the room will eventually leave</a:t>
            </a:r>
          </a:p>
          <a:p>
            <a:pPr marL="285750" indent="-285750">
              <a:lnSpc>
                <a:spcPct val="85000"/>
              </a:lnSpc>
              <a:spcAft>
                <a:spcPts val="1200"/>
              </a:spcAft>
              <a:buClr>
                <a:srgbClr val="262626"/>
              </a:buClr>
              <a:buSzPct val="100000"/>
            </a:pPr>
            <a:r>
              <a:rPr lang="en-SG"/>
              <a:t>writer B enters the room, block the door and does its writing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39A146-C455-2B47-A69E-7DBE1EB7DFE4}"/>
                  </a:ext>
                </a:extLst>
              </p14:cNvPr>
              <p14:cNvContentPartPr/>
              <p14:nvPr/>
            </p14:nvContentPartPr>
            <p14:xfrm>
              <a:off x="2715890" y="2065235"/>
              <a:ext cx="35280" cy="20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39A146-C455-2B47-A69E-7DBE1EB7DFE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700410" y="2050017"/>
                <a:ext cx="65880" cy="50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B9D300-46ED-3E41-93BE-C718571B1263}"/>
                  </a:ext>
                </a:extLst>
              </p14:cNvPr>
              <p14:cNvContentPartPr/>
              <p14:nvPr/>
            </p14:nvContentPartPr>
            <p14:xfrm>
              <a:off x="2751100" y="2492185"/>
              <a:ext cx="66960" cy="68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B9D300-46ED-3E41-93BE-C718571B126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735620" y="2476705"/>
                <a:ext cx="97560" cy="9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A6DC0938-F572-F343-A99C-F20FEF225A01}"/>
              </a:ext>
            </a:extLst>
          </p:cNvPr>
          <p:cNvGrpSpPr/>
          <p:nvPr/>
        </p:nvGrpSpPr>
        <p:grpSpPr>
          <a:xfrm>
            <a:off x="4371661" y="3970516"/>
            <a:ext cx="1074600" cy="528816"/>
            <a:chOff x="4371661" y="3970516"/>
            <a:chExt cx="1074600" cy="52881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520C043-0253-B141-8B74-C76823E455F9}"/>
                    </a:ext>
                  </a:extLst>
                </p14:cNvPr>
                <p14:cNvContentPartPr/>
                <p14:nvPr/>
              </p14:nvContentPartPr>
              <p14:xfrm>
                <a:off x="4541221" y="3984532"/>
                <a:ext cx="590400" cy="248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520C043-0253-B141-8B74-C76823E455F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25732" y="3969052"/>
                  <a:ext cx="621019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B4703D8-EC49-C54D-8D4B-E28233A36A91}"/>
                    </a:ext>
                  </a:extLst>
                </p14:cNvPr>
                <p14:cNvContentPartPr/>
                <p14:nvPr/>
              </p14:nvContentPartPr>
              <p14:xfrm>
                <a:off x="5131261" y="3982012"/>
                <a:ext cx="360" cy="3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B4703D8-EC49-C54D-8D4B-E28233A36A9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15781" y="3966532"/>
                  <a:ext cx="30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D9BD3D-12E3-4E4D-A152-F9D08639E6F0}"/>
                    </a:ext>
                  </a:extLst>
                </p14:cNvPr>
                <p14:cNvContentPartPr/>
                <p14:nvPr/>
              </p14:nvContentPartPr>
              <p14:xfrm>
                <a:off x="4427101" y="4201612"/>
                <a:ext cx="108720" cy="81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D9BD3D-12E3-4E4D-A152-F9D08639E6F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411621" y="4186132"/>
                  <a:ext cx="139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2ACB24A-CFCE-F348-AAB1-2906ECD25588}"/>
                    </a:ext>
                  </a:extLst>
                </p14:cNvPr>
                <p14:cNvContentPartPr/>
                <p14:nvPr/>
              </p14:nvContentPartPr>
              <p14:xfrm>
                <a:off x="4488301" y="4223932"/>
                <a:ext cx="5760" cy="119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2ACB24A-CFCE-F348-AAB1-2906ECD2558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472821" y="4208452"/>
                  <a:ext cx="36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0263D24-F90B-DF49-B11A-2BDFAAD9A044}"/>
                    </a:ext>
                  </a:extLst>
                </p14:cNvPr>
                <p14:cNvContentPartPr/>
                <p14:nvPr/>
              </p14:nvContentPartPr>
              <p14:xfrm>
                <a:off x="4371661" y="4151572"/>
                <a:ext cx="225000" cy="216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0263D24-F90B-DF49-B11A-2BDFAAD9A04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356181" y="4136092"/>
                  <a:ext cx="2556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D9B7C3B-D701-DB4D-9579-72B1F481AA08}"/>
                    </a:ext>
                  </a:extLst>
                </p14:cNvPr>
                <p14:cNvContentPartPr/>
                <p14:nvPr/>
              </p14:nvContentPartPr>
              <p14:xfrm>
                <a:off x="4688821" y="4339492"/>
                <a:ext cx="14400" cy="104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D9B7C3B-D701-DB4D-9579-72B1F481AA0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673341" y="4324012"/>
                  <a:ext cx="45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9D3555D-6C82-E441-9827-105F107F7149}"/>
                    </a:ext>
                  </a:extLst>
                </p14:cNvPr>
                <p14:cNvContentPartPr/>
                <p14:nvPr/>
              </p14:nvContentPartPr>
              <p14:xfrm>
                <a:off x="4691341" y="4326892"/>
                <a:ext cx="89280" cy="117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9D3555D-6C82-E441-9827-105F107F714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75861" y="4311364"/>
                  <a:ext cx="119880" cy="148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6417956-736F-454A-80A9-D4694E5F0938}"/>
                    </a:ext>
                  </a:extLst>
                </p14:cNvPr>
                <p14:cNvContentPartPr/>
                <p14:nvPr/>
              </p14:nvContentPartPr>
              <p14:xfrm>
                <a:off x="4880701" y="4332652"/>
                <a:ext cx="75600" cy="756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6417956-736F-454A-80A9-D4694E5F093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65147" y="4317172"/>
                  <a:ext cx="106346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3E4BEBD-F782-E642-9CEE-AB3AF81958C9}"/>
                    </a:ext>
                  </a:extLst>
                </p14:cNvPr>
                <p14:cNvContentPartPr/>
                <p14:nvPr/>
              </p14:nvContentPartPr>
              <p14:xfrm>
                <a:off x="4989421" y="4335172"/>
                <a:ext cx="22680" cy="69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3E4BEBD-F782-E642-9CEE-AB3AF81958C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73941" y="4319692"/>
                  <a:ext cx="532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438D333-FC3C-4A4A-BF4B-007C0E43284E}"/>
                    </a:ext>
                  </a:extLst>
                </p14:cNvPr>
                <p14:cNvContentPartPr/>
                <p14:nvPr/>
              </p14:nvContentPartPr>
              <p14:xfrm>
                <a:off x="4994821" y="4293412"/>
                <a:ext cx="36360" cy="39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438D333-FC3C-4A4A-BF4B-007C0E43284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79341" y="4277932"/>
                  <a:ext cx="669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51C81D4-5B02-1E4F-AF26-EBA08C0432A9}"/>
                    </a:ext>
                  </a:extLst>
                </p14:cNvPr>
                <p14:cNvContentPartPr/>
                <p14:nvPr/>
              </p14:nvContentPartPr>
              <p14:xfrm>
                <a:off x="5058901" y="4307452"/>
                <a:ext cx="203400" cy="191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51C81D4-5B02-1E4F-AF26-EBA08C0432A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43448" y="4291972"/>
                  <a:ext cx="233946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F40DAA1-E27F-8A4A-A585-8034E18D5C2D}"/>
                    </a:ext>
                  </a:extLst>
                </p14:cNvPr>
                <p14:cNvContentPartPr/>
                <p14:nvPr/>
              </p14:nvContentPartPr>
              <p14:xfrm>
                <a:off x="5300821" y="4293412"/>
                <a:ext cx="81000" cy="756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F40DAA1-E27F-8A4A-A585-8034E18D5C2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85341" y="4277932"/>
                  <a:ext cx="111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AE7BA4E-B5C6-5449-8EDF-F59900F6B6CF}"/>
                    </a:ext>
                  </a:extLst>
                </p14:cNvPr>
                <p14:cNvContentPartPr/>
                <p14:nvPr/>
              </p14:nvContentPartPr>
              <p14:xfrm>
                <a:off x="5420701" y="4232212"/>
                <a:ext cx="25560" cy="139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AE7BA4E-B5C6-5449-8EDF-F59900F6B6C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405221" y="4216732"/>
                  <a:ext cx="56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50A17BD-EC71-E24A-9088-5B257EE625D2}"/>
                    </a:ext>
                  </a:extLst>
                </p14:cNvPr>
                <p14:cNvContentPartPr/>
                <p14:nvPr/>
              </p14:nvContentPartPr>
              <p14:xfrm>
                <a:off x="5064719" y="3970516"/>
                <a:ext cx="94320" cy="86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50A17BD-EC71-E24A-9088-5B257EE625D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049239" y="3955036"/>
                  <a:ext cx="12492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73A0275-2FBA-7E42-9AC8-4B5B0869BDAD}"/>
              </a:ext>
            </a:extLst>
          </p:cNvPr>
          <p:cNvGrpSpPr/>
          <p:nvPr/>
        </p:nvGrpSpPr>
        <p:grpSpPr>
          <a:xfrm>
            <a:off x="2563079" y="2227036"/>
            <a:ext cx="2567520" cy="848520"/>
            <a:chOff x="2563079" y="2227036"/>
            <a:chExt cx="2567520" cy="84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8B388B7-D6E4-594D-8086-FC61C9CA5E36}"/>
                    </a:ext>
                  </a:extLst>
                </p14:cNvPr>
                <p14:cNvContentPartPr/>
                <p14:nvPr/>
              </p14:nvContentPartPr>
              <p14:xfrm>
                <a:off x="3552719" y="2536276"/>
                <a:ext cx="565920" cy="1641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8B388B7-D6E4-594D-8086-FC61C9CA5E3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37239" y="2520796"/>
                  <a:ext cx="596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E800B14-BB1F-2A4B-B78B-057BFF361107}"/>
                    </a:ext>
                  </a:extLst>
                </p14:cNvPr>
                <p14:cNvContentPartPr/>
                <p14:nvPr/>
              </p14:nvContentPartPr>
              <p14:xfrm>
                <a:off x="4058519" y="2524036"/>
                <a:ext cx="65880" cy="70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E800B14-BB1F-2A4B-B78B-057BFF36110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43039" y="2508476"/>
                  <a:ext cx="96480" cy="1009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99E0F63-CAF9-C542-8E00-EE8EAE76A7DF}"/>
                    </a:ext>
                  </a:extLst>
                </p14:cNvPr>
                <p14:cNvContentPartPr/>
                <p14:nvPr/>
              </p14:nvContentPartPr>
              <p14:xfrm>
                <a:off x="4206119" y="2497396"/>
                <a:ext cx="712080" cy="205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99E0F63-CAF9-C542-8E00-EE8EAE76A7D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190639" y="2481916"/>
                  <a:ext cx="7426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5696C18-632D-E14C-892F-1B37EFABCE9A}"/>
                    </a:ext>
                  </a:extLst>
                </p14:cNvPr>
                <p14:cNvContentPartPr/>
                <p14:nvPr/>
              </p14:nvContentPartPr>
              <p14:xfrm>
                <a:off x="4874279" y="2482996"/>
                <a:ext cx="45360" cy="72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5696C18-632D-E14C-892F-1B37EFABCE9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858799" y="2467516"/>
                  <a:ext cx="759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58F4B9F-FCFB-F247-B8CD-B00D5546817B}"/>
                    </a:ext>
                  </a:extLst>
                </p14:cNvPr>
                <p14:cNvContentPartPr/>
                <p14:nvPr/>
              </p14:nvContentPartPr>
              <p14:xfrm>
                <a:off x="2563079" y="2227036"/>
                <a:ext cx="1508400" cy="8485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58F4B9F-FCFB-F247-B8CD-B00D5546817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547599" y="2211563"/>
                  <a:ext cx="1539000" cy="879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183DAAE-9A73-4E49-A599-B1F8D9D63A91}"/>
                    </a:ext>
                  </a:extLst>
                </p14:cNvPr>
                <p14:cNvContentPartPr/>
                <p14:nvPr/>
              </p14:nvContentPartPr>
              <p14:xfrm>
                <a:off x="4010999" y="2696116"/>
                <a:ext cx="78840" cy="741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183DAAE-9A73-4E49-A599-B1F8D9D63A9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995519" y="2680560"/>
                  <a:ext cx="109440" cy="104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60DD142-3197-4945-A677-9AFE3A8E0DB2}"/>
                    </a:ext>
                  </a:extLst>
                </p14:cNvPr>
                <p14:cNvContentPartPr/>
                <p14:nvPr/>
              </p14:nvContentPartPr>
              <p14:xfrm>
                <a:off x="4185959" y="2556796"/>
                <a:ext cx="930240" cy="358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60DD142-3197-4945-A677-9AFE3A8E0DB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170485" y="2541316"/>
                  <a:ext cx="960828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37023DD-E47D-0849-9939-41E50505E222}"/>
                    </a:ext>
                  </a:extLst>
                </p14:cNvPr>
                <p14:cNvContentPartPr/>
                <p14:nvPr/>
              </p14:nvContentPartPr>
              <p14:xfrm>
                <a:off x="5056439" y="2544556"/>
                <a:ext cx="74160" cy="82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37023DD-E47D-0849-9939-41E50505E22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040883" y="2529076"/>
                  <a:ext cx="104909" cy="113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/>
              <a:t>Mutex as a revolving door</a:t>
            </a:r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body" idx="1"/>
          </p:nvPr>
        </p:nvSpPr>
        <p:spPr>
          <a:xfrm>
            <a:off x="729450" y="1460025"/>
            <a:ext cx="7688700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Clr>
                <a:srgbClr val="262626"/>
              </a:buClr>
              <a:buSzPct val="100000"/>
              <a:buFont typeface="Calibri"/>
              <a:buAutoNum type="arabicPeriod"/>
            </a:pPr>
            <a:r>
              <a:rPr lang="en"/>
              <a:t>Effect of wait and signal when one process has non-empty critical section</a:t>
            </a:r>
            <a:endParaRPr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F463A51-DD3A-5041-AD15-7648E2935E22}"/>
              </a:ext>
            </a:extLst>
          </p:cNvPr>
          <p:cNvGrpSpPr/>
          <p:nvPr/>
        </p:nvGrpSpPr>
        <p:grpSpPr>
          <a:xfrm>
            <a:off x="5284445" y="688758"/>
            <a:ext cx="1454400" cy="181800"/>
            <a:chOff x="5284445" y="688758"/>
            <a:chExt cx="1454400" cy="18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8D4950B-0686-5143-A6FB-2FA37D3CD7C3}"/>
                    </a:ext>
                  </a:extLst>
                </p14:cNvPr>
                <p14:cNvContentPartPr/>
                <p14:nvPr/>
              </p14:nvContentPartPr>
              <p14:xfrm>
                <a:off x="5311805" y="753558"/>
                <a:ext cx="27360" cy="117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8D4950B-0686-5143-A6FB-2FA37D3CD7C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96325" y="738030"/>
                  <a:ext cx="57960" cy="147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270413B-0BD8-044B-9932-1CBA296ACAF8}"/>
                    </a:ext>
                  </a:extLst>
                </p14:cNvPr>
                <p14:cNvContentPartPr/>
                <p14:nvPr/>
              </p14:nvContentPartPr>
              <p14:xfrm>
                <a:off x="5284445" y="810438"/>
                <a:ext cx="89640" cy="5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270413B-0BD8-044B-9932-1CBA296ACA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68965" y="793852"/>
                  <a:ext cx="120240" cy="38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FF6BF26-A4E7-8744-AC09-B782CB21A117}"/>
                    </a:ext>
                  </a:extLst>
                </p14:cNvPr>
                <p14:cNvContentPartPr/>
                <p14:nvPr/>
              </p14:nvContentPartPr>
              <p14:xfrm>
                <a:off x="5401085" y="770838"/>
                <a:ext cx="92520" cy="78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FF6BF26-A4E7-8744-AC09-B782CB21A11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85605" y="755358"/>
                  <a:ext cx="1231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4E80084-FCC9-7640-8049-46B6E7C15A0B}"/>
                    </a:ext>
                  </a:extLst>
                </p14:cNvPr>
                <p14:cNvContentPartPr/>
                <p14:nvPr/>
              </p14:nvContentPartPr>
              <p14:xfrm>
                <a:off x="5535365" y="790638"/>
                <a:ext cx="57600" cy="67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4E80084-FCC9-7640-8049-46B6E7C15A0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19885" y="775158"/>
                  <a:ext cx="882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2A88C38-0FF5-7846-827F-FFCA98080CCF}"/>
                    </a:ext>
                  </a:extLst>
                </p14:cNvPr>
                <p14:cNvContentPartPr/>
                <p14:nvPr/>
              </p14:nvContentPartPr>
              <p14:xfrm>
                <a:off x="5694485" y="760758"/>
                <a:ext cx="144720" cy="79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2A88C38-0FF5-7846-827F-FFCA98080C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79005" y="745347"/>
                  <a:ext cx="175320" cy="1103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E8E8394-13E0-8B41-AAC1-45AFA82E4EC2}"/>
                    </a:ext>
                  </a:extLst>
                </p14:cNvPr>
                <p14:cNvContentPartPr/>
                <p14:nvPr/>
              </p14:nvContentPartPr>
              <p14:xfrm>
                <a:off x="5865845" y="758238"/>
                <a:ext cx="82440" cy="72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E8E8394-13E0-8B41-AAC1-45AFA82E4EC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50365" y="742758"/>
                  <a:ext cx="113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1E35352-9922-6F44-B1E0-DE439871953E}"/>
                    </a:ext>
                  </a:extLst>
                </p14:cNvPr>
                <p14:cNvContentPartPr/>
                <p14:nvPr/>
              </p14:nvContentPartPr>
              <p14:xfrm>
                <a:off x="5980325" y="695238"/>
                <a:ext cx="107280" cy="167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1E35352-9922-6F44-B1E0-DE439871953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64845" y="679758"/>
                  <a:ext cx="137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49490E9-B775-0F45-9C31-52BB2F8E969B}"/>
                    </a:ext>
                  </a:extLst>
                </p14:cNvPr>
                <p14:cNvContentPartPr/>
                <p14:nvPr/>
              </p14:nvContentPartPr>
              <p14:xfrm>
                <a:off x="6092285" y="748158"/>
                <a:ext cx="72360" cy="99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49490E9-B775-0F45-9C31-52BB2F8E969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76882" y="732678"/>
                  <a:ext cx="102809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98D4BA8-D52F-6F46-9F06-6751860A193D}"/>
                    </a:ext>
                  </a:extLst>
                </p14:cNvPr>
                <p14:cNvContentPartPr/>
                <p14:nvPr/>
              </p14:nvContentPartPr>
              <p14:xfrm>
                <a:off x="6191645" y="763278"/>
                <a:ext cx="30240" cy="50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98D4BA8-D52F-6F46-9F06-6751860A193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175978" y="747909"/>
                  <a:ext cx="61209" cy="8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1D67EC4-6150-E143-98E9-212B3E74AAE6}"/>
                    </a:ext>
                  </a:extLst>
                </p14:cNvPr>
                <p14:cNvContentPartPr/>
                <p14:nvPr/>
              </p14:nvContentPartPr>
              <p14:xfrm>
                <a:off x="6291365" y="753198"/>
                <a:ext cx="252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1D67EC4-6150-E143-98E9-212B3E74AAE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75885" y="737718"/>
                  <a:ext cx="33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920957-1257-E245-BEEA-BF8A72143C42}"/>
                    </a:ext>
                  </a:extLst>
                </p14:cNvPr>
                <p14:cNvContentPartPr/>
                <p14:nvPr/>
              </p14:nvContentPartPr>
              <p14:xfrm>
                <a:off x="6283805" y="780558"/>
                <a:ext cx="288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920957-1257-E245-BEEA-BF8A72143C4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68325" y="765078"/>
                  <a:ext cx="33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304CEE0-7C06-9544-8D02-AC829CF7CE84}"/>
                    </a:ext>
                  </a:extLst>
                </p14:cNvPr>
                <p14:cNvContentPartPr/>
                <p14:nvPr/>
              </p14:nvContentPartPr>
              <p14:xfrm>
                <a:off x="6365885" y="711078"/>
                <a:ext cx="25200" cy="106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304CEE0-7C06-9544-8D02-AC829CF7CE8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50405" y="695598"/>
                  <a:ext cx="558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FF57FE8-2B52-B54F-90AC-96A2BD912A87}"/>
                    </a:ext>
                  </a:extLst>
                </p14:cNvPr>
                <p14:cNvContentPartPr/>
                <p14:nvPr/>
              </p14:nvContentPartPr>
              <p14:xfrm>
                <a:off x="6373085" y="703878"/>
                <a:ext cx="90000" cy="136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FF57FE8-2B52-B54F-90AC-96A2BD912A8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57605" y="688439"/>
                  <a:ext cx="120600" cy="1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7A69CAA-6FB6-B547-B114-F849AC084EF3}"/>
                    </a:ext>
                  </a:extLst>
                </p14:cNvPr>
                <p14:cNvContentPartPr/>
                <p14:nvPr/>
              </p14:nvContentPartPr>
              <p14:xfrm>
                <a:off x="6360845" y="778038"/>
                <a:ext cx="92520" cy="12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7A69CAA-6FB6-B547-B114-F849AC084EF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45365" y="762116"/>
                  <a:ext cx="123120" cy="444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EFF035C-4EB0-1143-A075-8D8541D8E10E}"/>
                    </a:ext>
                  </a:extLst>
                </p14:cNvPr>
                <p14:cNvContentPartPr/>
                <p14:nvPr/>
              </p14:nvContentPartPr>
              <p14:xfrm>
                <a:off x="6490085" y="688758"/>
                <a:ext cx="90000" cy="159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EFF035C-4EB0-1143-A075-8D8541D8E10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74543" y="673278"/>
                  <a:ext cx="120723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9A90D01-1F72-434D-BA8B-715306BB5781}"/>
                    </a:ext>
                  </a:extLst>
                </p14:cNvPr>
                <p14:cNvContentPartPr/>
                <p14:nvPr/>
              </p14:nvContentPartPr>
              <p14:xfrm>
                <a:off x="6644165" y="711078"/>
                <a:ext cx="94680" cy="102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9A90D01-1F72-434D-BA8B-715306BB578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28685" y="695652"/>
                  <a:ext cx="125280" cy="13273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FC678B-A4EB-F04C-A71F-B2CD9C83FD19}"/>
              </a:ext>
            </a:extLst>
          </p:cNvPr>
          <p:cNvGrpSpPr/>
          <p:nvPr/>
        </p:nvGrpSpPr>
        <p:grpSpPr>
          <a:xfrm>
            <a:off x="5336285" y="1004838"/>
            <a:ext cx="291240" cy="106920"/>
            <a:chOff x="5336285" y="1004838"/>
            <a:chExt cx="291240" cy="10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18093D-1B5F-024D-8914-871F4C4E6D9A}"/>
                    </a:ext>
                  </a:extLst>
                </p14:cNvPr>
                <p14:cNvContentPartPr/>
                <p14:nvPr/>
              </p14:nvContentPartPr>
              <p14:xfrm>
                <a:off x="5336285" y="1017438"/>
                <a:ext cx="74880" cy="94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18093D-1B5F-024D-8914-871F4C4E6D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20879" y="1001958"/>
                  <a:ext cx="105334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7F0EA35-2A98-4243-A2B5-DDE0D456D2A9}"/>
                    </a:ext>
                  </a:extLst>
                </p14:cNvPr>
                <p14:cNvContentPartPr/>
                <p14:nvPr/>
              </p14:nvContentPartPr>
              <p14:xfrm>
                <a:off x="5453285" y="1004838"/>
                <a:ext cx="69840" cy="94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7F0EA35-2A98-4243-A2B5-DDE0D456D2A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437805" y="989358"/>
                  <a:ext cx="100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5B785E4-0767-EA47-94A7-8CEA03EA6848}"/>
                    </a:ext>
                  </a:extLst>
                </p14:cNvPr>
                <p14:cNvContentPartPr/>
                <p14:nvPr/>
              </p14:nvContentPartPr>
              <p14:xfrm>
                <a:off x="5555165" y="1006998"/>
                <a:ext cx="72360" cy="92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5B785E4-0767-EA47-94A7-8CEA03EA684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539762" y="991518"/>
                  <a:ext cx="102809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A106076-FA84-734F-8C4F-C61A01580CC6}"/>
              </a:ext>
            </a:extLst>
          </p:cNvPr>
          <p:cNvGrpSpPr/>
          <p:nvPr/>
        </p:nvGrpSpPr>
        <p:grpSpPr>
          <a:xfrm>
            <a:off x="5771525" y="937158"/>
            <a:ext cx="843480" cy="189720"/>
            <a:chOff x="5771525" y="937158"/>
            <a:chExt cx="843480" cy="18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5CA1CBB-FFC5-1144-BC08-1B2EA5A3AC64}"/>
                    </a:ext>
                  </a:extLst>
                </p14:cNvPr>
                <p14:cNvContentPartPr/>
                <p14:nvPr/>
              </p14:nvContentPartPr>
              <p14:xfrm>
                <a:off x="5771525" y="1004478"/>
                <a:ext cx="129600" cy="117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5CA1CBB-FFC5-1144-BC08-1B2EA5A3AC6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756045" y="988998"/>
                  <a:ext cx="160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593C18E-D926-CC49-AC24-98D3A6CC74F9}"/>
                    </a:ext>
                  </a:extLst>
                </p14:cNvPr>
                <p14:cNvContentPartPr/>
                <p14:nvPr/>
              </p14:nvContentPartPr>
              <p14:xfrm>
                <a:off x="5933165" y="1039398"/>
                <a:ext cx="50040" cy="54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593C18E-D926-CC49-AC24-98D3A6CC74F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17685" y="1023918"/>
                  <a:ext cx="806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10069C6-C044-104E-8628-CFA5A2CC33D6}"/>
                    </a:ext>
                  </a:extLst>
                </p14:cNvPr>
                <p14:cNvContentPartPr/>
                <p14:nvPr/>
              </p14:nvContentPartPr>
              <p14:xfrm>
                <a:off x="6007685" y="1031838"/>
                <a:ext cx="17640" cy="77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10069C6-C044-104E-8628-CFA5A2CC33D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992515" y="1016430"/>
                  <a:ext cx="47628" cy="107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54922E9-94F5-2F40-9A9A-AD6B58BDC86F}"/>
                    </a:ext>
                  </a:extLst>
                </p14:cNvPr>
                <p14:cNvContentPartPr/>
                <p14:nvPr/>
              </p14:nvContentPartPr>
              <p14:xfrm>
                <a:off x="6030005" y="979638"/>
                <a:ext cx="15120" cy="17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54922E9-94F5-2F40-9A9A-AD6B58BDC86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014525" y="964468"/>
                  <a:ext cx="45720" cy="47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C713C9E-9FE7-DE43-916A-E8A5878D0154}"/>
                    </a:ext>
                  </a:extLst>
                </p14:cNvPr>
                <p14:cNvContentPartPr/>
                <p14:nvPr/>
              </p14:nvContentPartPr>
              <p14:xfrm>
                <a:off x="6052325" y="1026798"/>
                <a:ext cx="74880" cy="10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C713C9E-9FE7-DE43-916A-E8A5878D015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36845" y="1010765"/>
                  <a:ext cx="105480" cy="42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CB90B0C-12F8-DE4E-9F9C-8C67AD4224C6}"/>
                    </a:ext>
                  </a:extLst>
                </p14:cNvPr>
                <p14:cNvContentPartPr/>
                <p14:nvPr/>
              </p14:nvContentPartPr>
              <p14:xfrm>
                <a:off x="6092285" y="996918"/>
                <a:ext cx="32760" cy="127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CB90B0C-12F8-DE4E-9F9C-8C67AD4224C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076805" y="981438"/>
                  <a:ext cx="63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8F149E6-A80A-3B4F-B381-ADCECE032C46}"/>
                    </a:ext>
                  </a:extLst>
                </p14:cNvPr>
                <p14:cNvContentPartPr/>
                <p14:nvPr/>
              </p14:nvContentPartPr>
              <p14:xfrm>
                <a:off x="6139445" y="1014558"/>
                <a:ext cx="172080" cy="112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8F149E6-A80A-3B4F-B381-ADCECE032C4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123933" y="999078"/>
                  <a:ext cx="202744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289C72B-74C8-8A4A-9E5C-0FF6D560BE5F}"/>
                    </a:ext>
                  </a:extLst>
                </p14:cNvPr>
                <p14:cNvContentPartPr/>
                <p14:nvPr/>
              </p14:nvContentPartPr>
              <p14:xfrm>
                <a:off x="6411605" y="1004478"/>
                <a:ext cx="11520" cy="7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289C72B-74C8-8A4A-9E5C-0FF6D560BE5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396125" y="988998"/>
                  <a:ext cx="42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516355B-BD14-8848-92DD-AB035B7F8DFD}"/>
                    </a:ext>
                  </a:extLst>
                </p14:cNvPr>
                <p14:cNvContentPartPr/>
                <p14:nvPr/>
              </p14:nvContentPartPr>
              <p14:xfrm>
                <a:off x="6395765" y="1064238"/>
                <a:ext cx="2880" cy="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516355B-BD14-8848-92DD-AB035B7F8DF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380285" y="1048758"/>
                  <a:ext cx="33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7EE756E-81CE-AE40-809F-47E82B862059}"/>
                    </a:ext>
                  </a:extLst>
                </p14:cNvPr>
                <p14:cNvContentPartPr/>
                <p14:nvPr/>
              </p14:nvContentPartPr>
              <p14:xfrm>
                <a:off x="6527525" y="937158"/>
                <a:ext cx="27720" cy="154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7EE756E-81CE-AE40-809F-47E82B86205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12045" y="921678"/>
                  <a:ext cx="58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DD729EA-3FA4-DF48-AD78-512C64596931}"/>
                    </a:ext>
                  </a:extLst>
                </p14:cNvPr>
                <p14:cNvContentPartPr/>
                <p14:nvPr/>
              </p14:nvContentPartPr>
              <p14:xfrm>
                <a:off x="6522485" y="954798"/>
                <a:ext cx="92520" cy="154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DD729EA-3FA4-DF48-AD78-512C6459693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07005" y="939354"/>
                  <a:ext cx="123120" cy="18496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A408C66-A205-4049-92E9-443CEABC6D68}"/>
                  </a:ext>
                </a:extLst>
              </p14:cNvPr>
              <p14:cNvContentPartPr/>
              <p14:nvPr/>
            </p14:nvContentPartPr>
            <p14:xfrm>
              <a:off x="4586354" y="2050628"/>
              <a:ext cx="97560" cy="4939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A408C66-A205-4049-92E9-443CEABC6D6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570874" y="2035159"/>
                <a:ext cx="128160" cy="524498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A3733392-E712-174F-A512-EF7DBB4CCF54}"/>
              </a:ext>
            </a:extLst>
          </p:cNvPr>
          <p:cNvGrpSpPr/>
          <p:nvPr/>
        </p:nvGrpSpPr>
        <p:grpSpPr>
          <a:xfrm>
            <a:off x="2661074" y="1803668"/>
            <a:ext cx="1756440" cy="708480"/>
            <a:chOff x="2661074" y="1803668"/>
            <a:chExt cx="1756440" cy="70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7C89E1A-CDED-224A-BC45-EDAD1D21CA5B}"/>
                    </a:ext>
                  </a:extLst>
                </p14:cNvPr>
                <p14:cNvContentPartPr/>
                <p14:nvPr/>
              </p14:nvContentPartPr>
              <p14:xfrm>
                <a:off x="3527500" y="1827520"/>
                <a:ext cx="144000" cy="119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7C89E1A-CDED-224A-BC45-EDAD1D21CA5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12020" y="1812040"/>
                  <a:ext cx="174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02D0080-3C52-4649-93A1-64642CF82C38}"/>
                    </a:ext>
                  </a:extLst>
                </p14:cNvPr>
                <p14:cNvContentPartPr/>
                <p14:nvPr/>
              </p14:nvContentPartPr>
              <p14:xfrm>
                <a:off x="3672220" y="1846600"/>
                <a:ext cx="137160" cy="75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02D0080-3C52-4649-93A1-64642CF82C3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56740" y="1831120"/>
                  <a:ext cx="1677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1A731ED-C668-C64D-A139-6602BDB6358B}"/>
                    </a:ext>
                  </a:extLst>
                </p14:cNvPr>
                <p14:cNvContentPartPr/>
                <p14:nvPr/>
              </p14:nvContentPartPr>
              <p14:xfrm>
                <a:off x="3847994" y="1842548"/>
                <a:ext cx="69480" cy="65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1A731ED-C668-C64D-A139-6602BDB6358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32594" y="1827068"/>
                  <a:ext cx="99922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8BD987C-C0CC-F94B-A7CF-473CB32B7D77}"/>
                    </a:ext>
                  </a:extLst>
                </p14:cNvPr>
                <p14:cNvContentPartPr/>
                <p14:nvPr/>
              </p14:nvContentPartPr>
              <p14:xfrm>
                <a:off x="3850154" y="1855508"/>
                <a:ext cx="13320" cy="143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8BD987C-C0CC-F94B-A7CF-473CB32B7D7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34674" y="1840028"/>
                  <a:ext cx="43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F77832F-F8AB-1F4C-BB75-AE916AE4BF27}"/>
                    </a:ext>
                  </a:extLst>
                </p14:cNvPr>
                <p14:cNvContentPartPr/>
                <p14:nvPr/>
              </p14:nvContentPartPr>
              <p14:xfrm>
                <a:off x="3917114" y="1831748"/>
                <a:ext cx="89280" cy="17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F77832F-F8AB-1F4C-BB75-AE916AE4BF2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01571" y="1816268"/>
                  <a:ext cx="120004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3D2C32B-B15C-AE4E-91E3-2A21C44639A2}"/>
                    </a:ext>
                  </a:extLst>
                </p14:cNvPr>
                <p14:cNvContentPartPr/>
                <p14:nvPr/>
              </p14:nvContentPartPr>
              <p14:xfrm>
                <a:off x="3960314" y="1816628"/>
                <a:ext cx="26280" cy="87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3D2C32B-B15C-AE4E-91E3-2A21C44639A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44834" y="1801084"/>
                  <a:ext cx="56880" cy="117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43D511B-22D1-1847-815A-F5AA0CD2FE13}"/>
                    </a:ext>
                  </a:extLst>
                </p14:cNvPr>
                <p14:cNvContentPartPr/>
                <p14:nvPr/>
              </p14:nvContentPartPr>
              <p14:xfrm>
                <a:off x="4036274" y="1827428"/>
                <a:ext cx="72000" cy="160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43D511B-22D1-1847-815A-F5AA0CD2FE1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20794" y="1811913"/>
                  <a:ext cx="102600" cy="190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E4E98B5-27F9-8A45-8BDC-01A78A3FF489}"/>
                    </a:ext>
                  </a:extLst>
                </p14:cNvPr>
                <p14:cNvContentPartPr/>
                <p14:nvPr/>
              </p14:nvContentPartPr>
              <p14:xfrm>
                <a:off x="4231034" y="1810148"/>
                <a:ext cx="67320" cy="113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E4E98B5-27F9-8A45-8BDC-01A78A3FF48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15554" y="1794619"/>
                  <a:ext cx="97920" cy="1437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6E899C6-3281-2B40-97CC-7D3FA2E5D5E4}"/>
                    </a:ext>
                  </a:extLst>
                </p14:cNvPr>
                <p14:cNvContentPartPr/>
                <p14:nvPr/>
              </p14:nvContentPartPr>
              <p14:xfrm>
                <a:off x="4354514" y="1803668"/>
                <a:ext cx="63000" cy="126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6E899C6-3281-2B40-97CC-7D3FA2E5D5E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39034" y="1788188"/>
                  <a:ext cx="93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64BDE3C-4D90-C04D-ABAF-B67407F2B388}"/>
                    </a:ext>
                  </a:extLst>
                </p14:cNvPr>
                <p14:cNvContentPartPr/>
                <p14:nvPr/>
              </p14:nvContentPartPr>
              <p14:xfrm>
                <a:off x="3560714" y="2095988"/>
                <a:ext cx="60120" cy="4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64BDE3C-4D90-C04D-ABAF-B67407F2B38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545234" y="2080508"/>
                  <a:ext cx="90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F3E058C-3E66-D649-9215-1ED44DE75C74}"/>
                    </a:ext>
                  </a:extLst>
                </p14:cNvPr>
                <p14:cNvContentPartPr/>
                <p14:nvPr/>
              </p14:nvContentPartPr>
              <p14:xfrm>
                <a:off x="3568634" y="2102468"/>
                <a:ext cx="87120" cy="409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F3E058C-3E66-D649-9215-1ED44DE75C7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53154" y="2086974"/>
                  <a:ext cx="117720" cy="4403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0B58434-BBDB-C248-BC25-F401B02F6ACA}"/>
                    </a:ext>
                  </a:extLst>
                </p14:cNvPr>
                <p14:cNvContentPartPr/>
                <p14:nvPr/>
              </p14:nvContentPartPr>
              <p14:xfrm>
                <a:off x="2979674" y="2108948"/>
                <a:ext cx="492840" cy="9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0B58434-BBDB-C248-BC25-F401B02F6AC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64194" y="2093468"/>
                  <a:ext cx="523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FEF0FF7-26AD-9E4A-8C27-2D92B2050ADB}"/>
                    </a:ext>
                  </a:extLst>
                </p14:cNvPr>
                <p14:cNvContentPartPr/>
                <p14:nvPr/>
              </p14:nvContentPartPr>
              <p14:xfrm>
                <a:off x="3434354" y="2076548"/>
                <a:ext cx="39240" cy="76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FEF0FF7-26AD-9E4A-8C27-2D92B2050AD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19015" y="2061068"/>
                  <a:ext cx="69562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C65183F-3A39-FB44-8023-76FBB12BF72E}"/>
                    </a:ext>
                  </a:extLst>
                </p14:cNvPr>
                <p14:cNvContentPartPr/>
                <p14:nvPr/>
              </p14:nvContentPartPr>
              <p14:xfrm>
                <a:off x="2823434" y="1914188"/>
                <a:ext cx="97920" cy="128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C65183F-3A39-FB44-8023-76FBB12BF72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07954" y="1898708"/>
                  <a:ext cx="128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8930E30-166D-DA46-9136-6D79153208FB}"/>
                    </a:ext>
                  </a:extLst>
                </p14:cNvPr>
                <p14:cNvContentPartPr/>
                <p14:nvPr/>
              </p14:nvContentPartPr>
              <p14:xfrm>
                <a:off x="2999114" y="1940468"/>
                <a:ext cx="80640" cy="75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8930E30-166D-DA46-9136-6D79153208F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83634" y="1924988"/>
                  <a:ext cx="111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19DE8F4-F6A8-9740-BE75-7D0E6F715345}"/>
                    </a:ext>
                  </a:extLst>
                </p14:cNvPr>
                <p14:cNvContentPartPr/>
                <p14:nvPr/>
              </p14:nvContentPartPr>
              <p14:xfrm>
                <a:off x="3102794" y="1937948"/>
                <a:ext cx="56520" cy="806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19DE8F4-F6A8-9740-BE75-7D0E6F71534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87314" y="1922468"/>
                  <a:ext cx="87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89733F9-01F2-4C43-A93B-AC91B4108EFF}"/>
                    </a:ext>
                  </a:extLst>
                </p14:cNvPr>
                <p14:cNvContentPartPr/>
                <p14:nvPr/>
              </p14:nvContentPartPr>
              <p14:xfrm>
                <a:off x="3193874" y="1953068"/>
                <a:ext cx="6840" cy="30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89733F9-01F2-4C43-A93B-AC91B4108EF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78394" y="1937588"/>
                  <a:ext cx="37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FCA2BE5-EE81-2343-A06B-E5DFB2ED0E56}"/>
                    </a:ext>
                  </a:extLst>
                </p14:cNvPr>
                <p14:cNvContentPartPr/>
                <p14:nvPr/>
              </p14:nvContentPartPr>
              <p14:xfrm>
                <a:off x="3200354" y="1905548"/>
                <a:ext cx="13320" cy="13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FCA2BE5-EE81-2343-A06B-E5DFB2ED0E5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84874" y="1890068"/>
                  <a:ext cx="439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61364FD-6448-5445-9174-536EEA38D584}"/>
                    </a:ext>
                  </a:extLst>
                </p14:cNvPr>
                <p14:cNvContentPartPr/>
                <p14:nvPr/>
              </p14:nvContentPartPr>
              <p14:xfrm>
                <a:off x="3224114" y="1942268"/>
                <a:ext cx="52200" cy="46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61364FD-6448-5445-9174-536EEA38D58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08634" y="1926788"/>
                  <a:ext cx="82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B016AD2-B9D7-2244-A017-BB2AB75024B5}"/>
                    </a:ext>
                  </a:extLst>
                </p14:cNvPr>
                <p14:cNvContentPartPr/>
                <p14:nvPr/>
              </p14:nvContentPartPr>
              <p14:xfrm>
                <a:off x="3243554" y="1914188"/>
                <a:ext cx="19800" cy="1044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B016AD2-B9D7-2244-A017-BB2AB75024B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28074" y="1898708"/>
                  <a:ext cx="50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F77D4DA-C554-9843-A611-C4A1FBC4B5B8}"/>
                    </a:ext>
                  </a:extLst>
                </p14:cNvPr>
                <p14:cNvContentPartPr/>
                <p14:nvPr/>
              </p14:nvContentPartPr>
              <p14:xfrm>
                <a:off x="3304394" y="1933628"/>
                <a:ext cx="41400" cy="784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F77D4DA-C554-9843-A611-C4A1FBC4B5B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289047" y="1918148"/>
                  <a:ext cx="71736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1F28338-9892-C546-BBFC-271CDA857852}"/>
                    </a:ext>
                  </a:extLst>
                </p14:cNvPr>
                <p14:cNvContentPartPr/>
                <p14:nvPr/>
              </p14:nvContentPartPr>
              <p14:xfrm>
                <a:off x="2741354" y="2065748"/>
                <a:ext cx="47880" cy="914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1F28338-9892-C546-BBFC-271CDA85785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25990" y="2050268"/>
                  <a:ext cx="78252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4E47651-353C-BD4C-9204-9052B61C2F30}"/>
                    </a:ext>
                  </a:extLst>
                </p14:cNvPr>
                <p14:cNvContentPartPr/>
                <p14:nvPr/>
              </p14:nvContentPartPr>
              <p14:xfrm>
                <a:off x="2661074" y="2031188"/>
                <a:ext cx="164880" cy="1605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4E47651-353C-BD4C-9204-9052B61C2F3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45594" y="2015708"/>
                  <a:ext cx="19548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82529A44-0DF0-DD4E-AC72-3EEC4E12AD1B}"/>
              </a:ext>
            </a:extLst>
          </p:cNvPr>
          <p:cNvGrpSpPr/>
          <p:nvPr/>
        </p:nvGrpSpPr>
        <p:grpSpPr>
          <a:xfrm>
            <a:off x="2706794" y="2435828"/>
            <a:ext cx="792720" cy="341280"/>
            <a:chOff x="2706794" y="2435828"/>
            <a:chExt cx="792720" cy="34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57142A7-F427-544D-A2F2-3F5F16EA8307}"/>
                    </a:ext>
                  </a:extLst>
                </p14:cNvPr>
                <p14:cNvContentPartPr/>
                <p14:nvPr/>
              </p14:nvContentPartPr>
              <p14:xfrm>
                <a:off x="2959874" y="2529068"/>
                <a:ext cx="520200" cy="241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57142A7-F427-544D-A2F2-3F5F16EA830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44394" y="2513588"/>
                  <a:ext cx="5508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D2F147B-0B8D-A44E-B4AC-503C1CB01119}"/>
                    </a:ext>
                  </a:extLst>
                </p14:cNvPr>
                <p14:cNvContentPartPr/>
                <p14:nvPr/>
              </p14:nvContentPartPr>
              <p14:xfrm>
                <a:off x="3464594" y="2507468"/>
                <a:ext cx="21960" cy="565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D2F147B-0B8D-A44E-B4AC-503C1CB0111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49364" y="2492086"/>
                  <a:ext cx="52066" cy="86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9725E67-90A7-EC45-BE81-037249E0C7D1}"/>
                    </a:ext>
                  </a:extLst>
                </p14:cNvPr>
                <p14:cNvContentPartPr/>
                <p14:nvPr/>
              </p14:nvContentPartPr>
              <p14:xfrm>
                <a:off x="2953394" y="2669828"/>
                <a:ext cx="26280" cy="1072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9725E67-90A7-EC45-BE81-037249E0C7D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37914" y="2654348"/>
                  <a:ext cx="56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3589315-BC35-8149-B399-7F8ED53A08FB}"/>
                    </a:ext>
                  </a:extLst>
                </p14:cNvPr>
                <p14:cNvContentPartPr/>
                <p14:nvPr/>
              </p14:nvContentPartPr>
              <p14:xfrm>
                <a:off x="2979674" y="2659028"/>
                <a:ext cx="41400" cy="914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3589315-BC35-8149-B399-7F8ED53A08F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64194" y="2643548"/>
                  <a:ext cx="72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3BC306E-F004-8C4D-A769-1B53EAB49F89}"/>
                    </a:ext>
                  </a:extLst>
                </p14:cNvPr>
                <p14:cNvContentPartPr/>
                <p14:nvPr/>
              </p14:nvContentPartPr>
              <p14:xfrm>
                <a:off x="2953394" y="2713028"/>
                <a:ext cx="78480" cy="133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3BC306E-F004-8C4D-A769-1B53EAB49F8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937843" y="2697548"/>
                  <a:ext cx="109221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6CF5264-C06F-7A4D-887B-6A22A040D39B}"/>
                    </a:ext>
                  </a:extLst>
                </p14:cNvPr>
                <p14:cNvContentPartPr/>
                <p14:nvPr/>
              </p14:nvContentPartPr>
              <p14:xfrm>
                <a:off x="3113594" y="2661188"/>
                <a:ext cx="95760" cy="69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6CF5264-C06F-7A4D-887B-6A22A040D39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98114" y="2645708"/>
                  <a:ext cx="1263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67099A3-FD28-4E4E-95F1-D61F8418774B}"/>
                    </a:ext>
                  </a:extLst>
                </p14:cNvPr>
                <p14:cNvContentPartPr/>
                <p14:nvPr/>
              </p14:nvContentPartPr>
              <p14:xfrm>
                <a:off x="3234914" y="2663348"/>
                <a:ext cx="69480" cy="543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67099A3-FD28-4E4E-95F1-D61F8418774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19434" y="2647868"/>
                  <a:ext cx="1000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96EA718-4BA1-934D-AF85-CFDE8FE483A2}"/>
                    </a:ext>
                  </a:extLst>
                </p14:cNvPr>
                <p14:cNvContentPartPr/>
                <p14:nvPr/>
              </p14:nvContentPartPr>
              <p14:xfrm>
                <a:off x="3325994" y="2667668"/>
                <a:ext cx="11160" cy="370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96EA718-4BA1-934D-AF85-CFDE8FE483A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310998" y="2652188"/>
                  <a:ext cx="40804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7635954-9432-7E41-A08E-A9020F18E5EB}"/>
                    </a:ext>
                  </a:extLst>
                </p14:cNvPr>
                <p14:cNvContentPartPr/>
                <p14:nvPr/>
              </p14:nvContentPartPr>
              <p14:xfrm>
                <a:off x="3328154" y="2613668"/>
                <a:ext cx="28440" cy="241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7635954-9432-7E41-A08E-A9020F18E5E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12867" y="2598188"/>
                  <a:ext cx="58658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0FCCD8C-AB33-BA41-8DEF-E67ED6078922}"/>
                    </a:ext>
                  </a:extLst>
                </p14:cNvPr>
                <p14:cNvContentPartPr/>
                <p14:nvPr/>
              </p14:nvContentPartPr>
              <p14:xfrm>
                <a:off x="3369194" y="2659028"/>
                <a:ext cx="56520" cy="90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0FCCD8C-AB33-BA41-8DEF-E67ED607892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53714" y="2644143"/>
                  <a:ext cx="87120" cy="384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97873EA-4884-824C-A270-D749900866EC}"/>
                    </a:ext>
                  </a:extLst>
                </p14:cNvPr>
                <p14:cNvContentPartPr/>
                <p14:nvPr/>
              </p14:nvContentPartPr>
              <p14:xfrm>
                <a:off x="3401954" y="2637428"/>
                <a:ext cx="19800" cy="763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97873EA-4884-824C-A270-D749900866E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386474" y="2621948"/>
                  <a:ext cx="50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0359D57-D5E6-274A-AE87-802B5BE92929}"/>
                    </a:ext>
                  </a:extLst>
                </p14:cNvPr>
                <p14:cNvContentPartPr/>
                <p14:nvPr/>
              </p14:nvContentPartPr>
              <p14:xfrm>
                <a:off x="3477554" y="2641748"/>
                <a:ext cx="21960" cy="720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0359D57-D5E6-274A-AE87-802B5BE9292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62074" y="2626268"/>
                  <a:ext cx="52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B466ABF-6C3D-B346-B1C3-623ABE80111E}"/>
                    </a:ext>
                  </a:extLst>
                </p14:cNvPr>
                <p14:cNvContentPartPr/>
                <p14:nvPr/>
              </p14:nvContentPartPr>
              <p14:xfrm>
                <a:off x="2706794" y="2435828"/>
                <a:ext cx="188640" cy="1713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B466ABF-6C3D-B346-B1C3-623ABE80111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91314" y="2420348"/>
                  <a:ext cx="21924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7321649-7014-B447-BDCA-2E4F0802BAC6}"/>
              </a:ext>
            </a:extLst>
          </p:cNvPr>
          <p:cNvGrpSpPr/>
          <p:nvPr/>
        </p:nvGrpSpPr>
        <p:grpSpPr>
          <a:xfrm>
            <a:off x="2595667" y="3225349"/>
            <a:ext cx="2146295" cy="727131"/>
            <a:chOff x="2595667" y="3225349"/>
            <a:chExt cx="2146295" cy="72713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435973A-280A-E242-A6D2-4B5D46EF1A49}"/>
                    </a:ext>
                  </a:extLst>
                </p14:cNvPr>
                <p14:cNvContentPartPr/>
                <p14:nvPr/>
              </p14:nvContentPartPr>
              <p14:xfrm>
                <a:off x="4627720" y="3576280"/>
                <a:ext cx="111960" cy="3762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435973A-280A-E242-A6D2-4B5D46EF1A4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12290" y="3560800"/>
                  <a:ext cx="142462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656BD32-9BBD-AE4E-9570-C4D2CCBE450E}"/>
                    </a:ext>
                  </a:extLst>
                </p14:cNvPr>
                <p14:cNvContentPartPr/>
                <p14:nvPr/>
              </p14:nvContentPartPr>
              <p14:xfrm>
                <a:off x="3561522" y="3330109"/>
                <a:ext cx="74520" cy="572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656BD32-9BBD-AE4E-9570-C4D2CCBE450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46042" y="3314629"/>
                  <a:ext cx="105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716081E-1134-9849-A5F2-71A6F9E46BD5}"/>
                    </a:ext>
                  </a:extLst>
                </p14:cNvPr>
                <p14:cNvContentPartPr/>
                <p14:nvPr/>
              </p14:nvContentPartPr>
              <p14:xfrm>
                <a:off x="3666642" y="3321469"/>
                <a:ext cx="46080" cy="680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716081E-1134-9849-A5F2-71A6F9E46BD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51282" y="3305989"/>
                  <a:ext cx="76443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497615B-0196-E046-952F-DC770BBA44CF}"/>
                    </a:ext>
                  </a:extLst>
                </p14:cNvPr>
                <p14:cNvContentPartPr/>
                <p14:nvPr/>
              </p14:nvContentPartPr>
              <p14:xfrm>
                <a:off x="3738642" y="3305989"/>
                <a:ext cx="81360" cy="702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497615B-0196-E046-952F-DC770BBA44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23093" y="3290509"/>
                  <a:ext cx="112096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8D23DED-2242-A84A-8850-2E5094B852A4}"/>
                    </a:ext>
                  </a:extLst>
                </p14:cNvPr>
                <p14:cNvContentPartPr/>
                <p14:nvPr/>
              </p14:nvContentPartPr>
              <p14:xfrm>
                <a:off x="3848082" y="3334429"/>
                <a:ext cx="39600" cy="25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8D23DED-2242-A84A-8850-2E5094B852A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32602" y="3318949"/>
                  <a:ext cx="702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108A83E-08A9-7442-9279-E4C0513C9FE2}"/>
                    </a:ext>
                  </a:extLst>
                </p14:cNvPr>
                <p14:cNvContentPartPr/>
                <p14:nvPr/>
              </p14:nvContentPartPr>
              <p14:xfrm>
                <a:off x="3935562" y="3286549"/>
                <a:ext cx="238320" cy="806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108A83E-08A9-7442-9279-E4C0513C9FE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920082" y="3271069"/>
                  <a:ext cx="268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CA8772B-7AF7-0649-81CC-3254020725EF}"/>
                    </a:ext>
                  </a:extLst>
                </p14:cNvPr>
                <p14:cNvContentPartPr/>
                <p14:nvPr/>
              </p14:nvContentPartPr>
              <p14:xfrm>
                <a:off x="4195482" y="3288709"/>
                <a:ext cx="50760" cy="1342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CA8772B-7AF7-0649-81CC-3254020725E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80002" y="3273229"/>
                  <a:ext cx="81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FB766CE-1A38-3144-88D8-67DA3B6DE272}"/>
                    </a:ext>
                  </a:extLst>
                </p14:cNvPr>
                <p14:cNvContentPartPr/>
                <p14:nvPr/>
              </p14:nvContentPartPr>
              <p14:xfrm>
                <a:off x="4256682" y="3279709"/>
                <a:ext cx="57240" cy="46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FB766CE-1A38-3144-88D8-67DA3B6DE27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241202" y="3264229"/>
                  <a:ext cx="87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042CE92-694A-B94C-9CAD-52591A609C74}"/>
                    </a:ext>
                  </a:extLst>
                </p14:cNvPr>
                <p14:cNvContentPartPr/>
                <p14:nvPr/>
              </p14:nvContentPartPr>
              <p14:xfrm>
                <a:off x="4282962" y="3249109"/>
                <a:ext cx="33120" cy="1119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042CE92-694A-B94C-9CAD-52591A609C7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267482" y="3233579"/>
                  <a:ext cx="63720" cy="1426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D49971C-2E5E-1E4A-9E15-8FDD547FDEC6}"/>
                    </a:ext>
                  </a:extLst>
                </p14:cNvPr>
                <p14:cNvContentPartPr/>
                <p14:nvPr/>
              </p14:nvContentPartPr>
              <p14:xfrm>
                <a:off x="4344162" y="3264589"/>
                <a:ext cx="85680" cy="1706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D49971C-2E5E-1E4A-9E15-8FDD547FDEC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328682" y="3249142"/>
                  <a:ext cx="116280" cy="2011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A4FE586-B671-A24C-98AA-66F539ACEF89}"/>
                    </a:ext>
                  </a:extLst>
                </p14:cNvPr>
                <p14:cNvContentPartPr/>
                <p14:nvPr/>
              </p14:nvContentPartPr>
              <p14:xfrm>
                <a:off x="4549362" y="3236149"/>
                <a:ext cx="65880" cy="1270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A4FE586-B671-A24C-98AA-66F539ACEF8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533882" y="3220669"/>
                  <a:ext cx="96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811C603-89AA-9243-8E36-41C669B90405}"/>
                    </a:ext>
                  </a:extLst>
                </p14:cNvPr>
                <p14:cNvContentPartPr/>
                <p14:nvPr/>
              </p14:nvContentPartPr>
              <p14:xfrm>
                <a:off x="4645482" y="3225349"/>
                <a:ext cx="96480" cy="1458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811C603-89AA-9243-8E36-41C669B9040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630002" y="3209869"/>
                  <a:ext cx="1270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75BD7B2-F0F5-7D4F-A45B-D1C7847306E4}"/>
                    </a:ext>
                  </a:extLst>
                </p14:cNvPr>
                <p14:cNvContentPartPr/>
                <p14:nvPr/>
              </p14:nvContentPartPr>
              <p14:xfrm>
                <a:off x="3556000" y="3560800"/>
                <a:ext cx="96840" cy="205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75BD7B2-F0F5-7D4F-A45B-D1C7847306E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40520" y="3545320"/>
                  <a:ext cx="127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D62BD60-F4C7-164B-8A4C-BE96CB74D776}"/>
                    </a:ext>
                  </a:extLst>
                </p14:cNvPr>
                <p14:cNvContentPartPr/>
                <p14:nvPr/>
              </p14:nvContentPartPr>
              <p14:xfrm>
                <a:off x="3556000" y="3565840"/>
                <a:ext cx="127440" cy="3812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D62BD60-F4C7-164B-8A4C-BE96CB74D77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540520" y="3550360"/>
                  <a:ext cx="1580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199C656-4CCD-1F4D-92B3-A0E09A422573}"/>
                    </a:ext>
                  </a:extLst>
                </p14:cNvPr>
                <p14:cNvContentPartPr/>
                <p14:nvPr/>
              </p14:nvContentPartPr>
              <p14:xfrm>
                <a:off x="2817427" y="3535035"/>
                <a:ext cx="677160" cy="327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199C656-4CCD-1F4D-92B3-A0E09A42257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801947" y="3519555"/>
                  <a:ext cx="7077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80E2C4C-B851-F743-BCB2-A9B342102A91}"/>
                    </a:ext>
                  </a:extLst>
                </p14:cNvPr>
                <p14:cNvContentPartPr/>
                <p14:nvPr/>
              </p14:nvContentPartPr>
              <p14:xfrm>
                <a:off x="3470107" y="3499755"/>
                <a:ext cx="43560" cy="842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80E2C4C-B851-F743-BCB2-A9B342102A9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454627" y="3484275"/>
                  <a:ext cx="74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269C74A-072B-284A-996B-F20D3D1E4873}"/>
                    </a:ext>
                  </a:extLst>
                </p14:cNvPr>
                <p14:cNvContentPartPr/>
                <p14:nvPr/>
              </p14:nvContentPartPr>
              <p14:xfrm>
                <a:off x="2841907" y="3369795"/>
                <a:ext cx="14040" cy="1166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269C74A-072B-284A-996B-F20D3D1E487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26020" y="3354363"/>
                  <a:ext cx="45445" cy="1471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04A0722-EB65-A948-82B9-10BD657A9FC9}"/>
                    </a:ext>
                  </a:extLst>
                </p14:cNvPr>
                <p14:cNvContentPartPr/>
                <p14:nvPr/>
              </p14:nvContentPartPr>
              <p14:xfrm>
                <a:off x="2848747" y="3372315"/>
                <a:ext cx="61200" cy="1195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04A0722-EB65-A948-82B9-10BD657A9FC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33267" y="3356835"/>
                  <a:ext cx="91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2DF0BDF-AFA6-9A48-96B0-5D62729A58DE}"/>
                    </a:ext>
                  </a:extLst>
                </p14:cNvPr>
                <p14:cNvContentPartPr/>
                <p14:nvPr/>
              </p14:nvContentPartPr>
              <p14:xfrm>
                <a:off x="2993467" y="3385995"/>
                <a:ext cx="114120" cy="925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2DF0BDF-AFA6-9A48-96B0-5D62729A58D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977938" y="3370455"/>
                  <a:ext cx="144817" cy="12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8B47C6A-F02C-884C-A060-239A83BBEBA7}"/>
                    </a:ext>
                  </a:extLst>
                </p14:cNvPr>
                <p14:cNvContentPartPr/>
                <p14:nvPr/>
              </p14:nvContentPartPr>
              <p14:xfrm>
                <a:off x="3131707" y="3375195"/>
                <a:ext cx="76320" cy="896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8B47C6A-F02C-884C-A060-239A83BBEBA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16227" y="3359715"/>
                  <a:ext cx="106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A5005D5-4357-6448-B161-78CEC02F2C60}"/>
                    </a:ext>
                  </a:extLst>
                </p14:cNvPr>
                <p14:cNvContentPartPr/>
                <p14:nvPr/>
              </p14:nvContentPartPr>
              <p14:xfrm>
                <a:off x="3234307" y="3394275"/>
                <a:ext cx="16560" cy="680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A5005D5-4357-6448-B161-78CEC02F2C6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18827" y="3378795"/>
                  <a:ext cx="471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B4D72D0-1611-AA41-A3CB-CD438A9BFE17}"/>
                    </a:ext>
                  </a:extLst>
                </p14:cNvPr>
                <p14:cNvContentPartPr/>
                <p14:nvPr/>
              </p14:nvContentPartPr>
              <p14:xfrm>
                <a:off x="3237187" y="3345315"/>
                <a:ext cx="8640" cy="57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B4D72D0-1611-AA41-A3CB-CD438A9BFE1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21707" y="3329835"/>
                  <a:ext cx="392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179841A-4724-6148-A511-EB6097D7A9B3}"/>
                    </a:ext>
                  </a:extLst>
                </p14:cNvPr>
                <p14:cNvContentPartPr/>
                <p14:nvPr/>
              </p14:nvContentPartPr>
              <p14:xfrm>
                <a:off x="3269587" y="3383475"/>
                <a:ext cx="62640" cy="111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179841A-4724-6148-A511-EB6097D7A9B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254107" y="3367995"/>
                  <a:ext cx="932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A1CE136-EC68-A249-83E4-E169DD149C7F}"/>
                    </a:ext>
                  </a:extLst>
                </p14:cNvPr>
                <p14:cNvContentPartPr/>
                <p14:nvPr/>
              </p14:nvContentPartPr>
              <p14:xfrm>
                <a:off x="3304867" y="3345315"/>
                <a:ext cx="16560" cy="1033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A1CE136-EC68-A249-83E4-E169DD149C7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289387" y="3329835"/>
                  <a:ext cx="47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664AC59-3616-604B-BF54-76C5ACC7B9C2}"/>
                    </a:ext>
                  </a:extLst>
                </p14:cNvPr>
                <p14:cNvContentPartPr/>
                <p14:nvPr/>
              </p14:nvContentPartPr>
              <p14:xfrm>
                <a:off x="3348067" y="3358995"/>
                <a:ext cx="57240" cy="979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664AC59-3616-604B-BF54-76C5ACC7B9C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332587" y="3343515"/>
                  <a:ext cx="878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022776D-E2D8-C049-BBB5-EDC952A36421}"/>
                    </a:ext>
                  </a:extLst>
                </p14:cNvPr>
                <p14:cNvContentPartPr/>
                <p14:nvPr/>
              </p14:nvContentPartPr>
              <p14:xfrm>
                <a:off x="2649667" y="3483555"/>
                <a:ext cx="30240" cy="1166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022776D-E2D8-C049-BBB5-EDC952A3642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634187" y="3468123"/>
                  <a:ext cx="60840" cy="1471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CC1AD91-5CE9-8D46-8C24-E7EAA3BBDB6D}"/>
                    </a:ext>
                  </a:extLst>
                </p14:cNvPr>
                <p14:cNvContentPartPr/>
                <p14:nvPr/>
              </p14:nvContentPartPr>
              <p14:xfrm>
                <a:off x="2595667" y="3459075"/>
                <a:ext cx="159840" cy="1627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CC1AD91-5CE9-8D46-8C24-E7EAA3BBDB6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580187" y="3443595"/>
                  <a:ext cx="190440" cy="193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1" name="Google Shape;225;p35">
            <a:extLst>
              <a:ext uri="{FF2B5EF4-FFF2-40B4-BE49-F238E27FC236}">
                <a16:creationId xmlns:a16="http://schemas.microsoft.com/office/drawing/2014/main" id="{D960DCF5-1EB8-6746-A840-CA289B0B54A2}"/>
              </a:ext>
            </a:extLst>
          </p:cNvPr>
          <p:cNvSpPr txBox="1">
            <a:spLocks/>
          </p:cNvSpPr>
          <p:nvPr/>
        </p:nvSpPr>
        <p:spPr>
          <a:xfrm>
            <a:off x="6142925" y="2127795"/>
            <a:ext cx="2348665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lnSpc>
                <a:spcPct val="85000"/>
              </a:lnSpc>
              <a:spcAft>
                <a:spcPts val="1200"/>
              </a:spcAft>
              <a:buClr>
                <a:srgbClr val="262626"/>
              </a:buClr>
              <a:buSzPct val="100000"/>
            </a:pPr>
            <a:r>
              <a:rPr lang="en-SG"/>
              <a:t>Note that they wait on the same mutex</a:t>
            </a:r>
          </a:p>
          <a:p>
            <a:pPr marL="285750" indent="-285750">
              <a:lnSpc>
                <a:spcPct val="85000"/>
              </a:lnSpc>
              <a:spcAft>
                <a:spcPts val="1200"/>
              </a:spcAft>
              <a:buClr>
                <a:srgbClr val="262626"/>
              </a:buClr>
              <a:buSzPct val="100000"/>
            </a:pPr>
            <a:r>
              <a:rPr lang="en-SG"/>
              <a:t>writer B will wait for empty room</a:t>
            </a:r>
          </a:p>
          <a:p>
            <a:pPr marL="285750" indent="-285750">
              <a:lnSpc>
                <a:spcPct val="85000"/>
              </a:lnSpc>
              <a:spcAft>
                <a:spcPts val="1200"/>
              </a:spcAft>
              <a:buClr>
                <a:srgbClr val="262626"/>
              </a:buClr>
              <a:buSzPct val="100000"/>
            </a:pPr>
            <a:r>
              <a:rPr lang="en-SG"/>
              <a:t>all present readers in the room will eventually leave</a:t>
            </a:r>
          </a:p>
          <a:p>
            <a:pPr marL="285750" indent="-285750">
              <a:lnSpc>
                <a:spcPct val="85000"/>
              </a:lnSpc>
              <a:spcAft>
                <a:spcPts val="1200"/>
              </a:spcAft>
              <a:buClr>
                <a:srgbClr val="262626"/>
              </a:buClr>
              <a:buSzPct val="100000"/>
            </a:pPr>
            <a:r>
              <a:rPr lang="en-SG"/>
              <a:t>writer B enters the room, block the door and does its writing</a:t>
            </a:r>
          </a:p>
          <a:p>
            <a:pPr marL="285750" indent="-285750">
              <a:lnSpc>
                <a:spcPct val="85000"/>
              </a:lnSpc>
              <a:spcAft>
                <a:spcPts val="1200"/>
              </a:spcAft>
              <a:buClr>
                <a:srgbClr val="262626"/>
              </a:buClr>
              <a:buSzPct val="100000"/>
            </a:pPr>
            <a:r>
              <a:rPr lang="en-SG"/>
              <a:t>when writer is done, it will signal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B76C38-E437-0445-A2FB-C4B4E277B479}"/>
                  </a:ext>
                </a:extLst>
              </p14:cNvPr>
              <p14:cNvContentPartPr/>
              <p14:nvPr/>
            </p14:nvContentPartPr>
            <p14:xfrm>
              <a:off x="2693650" y="2066820"/>
              <a:ext cx="51120" cy="60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B76C38-E437-0445-A2FB-C4B4E277B47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678170" y="2051340"/>
                <a:ext cx="8172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10AEA3-35BE-8D46-91A3-DB2EBFA89C9E}"/>
                  </a:ext>
                </a:extLst>
              </p14:cNvPr>
              <p14:cNvContentPartPr/>
              <p14:nvPr/>
            </p14:nvContentPartPr>
            <p14:xfrm>
              <a:off x="2760610" y="2487300"/>
              <a:ext cx="66960" cy="65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10AEA3-35BE-8D46-91A3-DB2EBFA89C9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745130" y="2471820"/>
                <a:ext cx="97560" cy="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8094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ctrTitle"/>
          </p:nvPr>
        </p:nvSpPr>
        <p:spPr>
          <a:xfrm>
            <a:off x="547088" y="991838"/>
            <a:ext cx="5766000" cy="12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alibri"/>
              <a:buNone/>
            </a:pPr>
            <a:r>
              <a:rPr lang="en"/>
              <a:t>Q4</a:t>
            </a:r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subTitle" idx="1"/>
          </p:nvPr>
        </p:nvSpPr>
        <p:spPr>
          <a:xfrm>
            <a:off x="547221" y="2379675"/>
            <a:ext cx="57660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"/>
              <a:t>Dining Philosophers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0938C-C14F-244F-B7F9-2D1956B9B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Dining Philosophers 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2F8EC-65B5-EE40-84C3-839A26AD7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Five philosophers are seated around a table</a:t>
            </a:r>
          </a:p>
          <a:p>
            <a:r>
              <a:rPr lang="en-US"/>
              <a:t>There are five single chopstick placed between each pair of philosopher </a:t>
            </a:r>
          </a:p>
          <a:p>
            <a:r>
              <a:rPr lang="en-US"/>
              <a:t>When any philosopher wants to eat, he/she will have to acquire both chopsticks from his/her left and right</a:t>
            </a:r>
          </a:p>
          <a:p>
            <a:r>
              <a:rPr lang="en-US"/>
              <a:t>Devise a deadlock-free and starve-free way to allow the philosopher to eat freely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EB867C-20F3-8E4F-96D0-E90FB2C60066}"/>
              </a:ext>
            </a:extLst>
          </p:cNvPr>
          <p:cNvGrpSpPr/>
          <p:nvPr/>
        </p:nvGrpSpPr>
        <p:grpSpPr>
          <a:xfrm>
            <a:off x="3810701" y="2935574"/>
            <a:ext cx="1855080" cy="1656360"/>
            <a:chOff x="3810701" y="2935574"/>
            <a:chExt cx="1855080" cy="165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9A14293-EF72-7C4D-8A7B-432304C3522E}"/>
                    </a:ext>
                  </a:extLst>
                </p14:cNvPr>
                <p14:cNvContentPartPr/>
                <p14:nvPr/>
              </p14:nvContentPartPr>
              <p14:xfrm>
                <a:off x="3810701" y="2935574"/>
                <a:ext cx="1855080" cy="1656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9A14293-EF72-7C4D-8A7B-432304C3522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95218" y="2920094"/>
                  <a:ext cx="1885686" cy="168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9EC88AA-990B-FC4E-AEAB-DB9F41714E13}"/>
                    </a:ext>
                  </a:extLst>
                </p14:cNvPr>
                <p14:cNvContentPartPr/>
                <p14:nvPr/>
              </p14:nvContentPartPr>
              <p14:xfrm>
                <a:off x="4508021" y="3040694"/>
                <a:ext cx="381600" cy="308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9EC88AA-990B-FC4E-AEAB-DB9F41714E1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92541" y="3025214"/>
                  <a:ext cx="4122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CE6DF55-EB3B-E343-AFDA-B116E0563B2F}"/>
                    </a:ext>
                  </a:extLst>
                </p14:cNvPr>
                <p14:cNvContentPartPr/>
                <p14:nvPr/>
              </p14:nvContentPartPr>
              <p14:xfrm>
                <a:off x="3964781" y="3497174"/>
                <a:ext cx="316440" cy="285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CE6DF55-EB3B-E343-AFDA-B116E0563B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49301" y="3481694"/>
                  <a:ext cx="3470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E37F0F-CC0A-254A-9491-E3F07C47A0BD}"/>
                    </a:ext>
                  </a:extLst>
                </p14:cNvPr>
                <p14:cNvContentPartPr/>
                <p14:nvPr/>
              </p14:nvContentPartPr>
              <p14:xfrm>
                <a:off x="4160981" y="4108454"/>
                <a:ext cx="318600" cy="245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E37F0F-CC0A-254A-9491-E3F07C47A0B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45483" y="4092974"/>
                  <a:ext cx="349235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464062F-DE46-E544-BDE6-86524FDD348A}"/>
                    </a:ext>
                  </a:extLst>
                </p14:cNvPr>
                <p14:cNvContentPartPr/>
                <p14:nvPr/>
              </p14:nvContentPartPr>
              <p14:xfrm>
                <a:off x="4923461" y="4155974"/>
                <a:ext cx="333360" cy="270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464062F-DE46-E544-BDE6-86524FDD34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07981" y="4140494"/>
                  <a:ext cx="3639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52D7963-FFF9-A440-A59C-55E44C7C3519}"/>
                    </a:ext>
                  </a:extLst>
                </p14:cNvPr>
                <p14:cNvContentPartPr/>
                <p14:nvPr/>
              </p14:nvContentPartPr>
              <p14:xfrm>
                <a:off x="5166461" y="3479174"/>
                <a:ext cx="308520" cy="295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52D7963-FFF9-A440-A59C-55E44C7C35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50999" y="3463694"/>
                  <a:ext cx="339084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B83D1EE-3581-3F49-AF47-C04B2D2D4BC9}"/>
                    </a:ext>
                  </a:extLst>
                </p14:cNvPr>
                <p14:cNvContentPartPr/>
                <p14:nvPr/>
              </p14:nvContentPartPr>
              <p14:xfrm>
                <a:off x="4235501" y="3215294"/>
                <a:ext cx="160920" cy="240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B83D1EE-3581-3F49-AF47-C04B2D2D4BC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20021" y="3199814"/>
                  <a:ext cx="1915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9D6CD70-0459-274B-8284-4F7E9D311939}"/>
                    </a:ext>
                  </a:extLst>
                </p14:cNvPr>
                <p14:cNvContentPartPr/>
                <p14:nvPr/>
              </p14:nvContentPartPr>
              <p14:xfrm>
                <a:off x="4063061" y="3800294"/>
                <a:ext cx="291600" cy="170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9D6CD70-0459-274B-8284-4F7E9D31193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47581" y="3784781"/>
                  <a:ext cx="322200" cy="200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D8A1AF6-76EE-E54E-ACEB-BBE2674C6169}"/>
                    </a:ext>
                  </a:extLst>
                </p14:cNvPr>
                <p14:cNvContentPartPr/>
                <p14:nvPr/>
              </p14:nvContentPartPr>
              <p14:xfrm>
                <a:off x="4633661" y="4098014"/>
                <a:ext cx="42120" cy="335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D8A1AF6-76EE-E54E-ACEB-BBE2674C616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18181" y="4082534"/>
                  <a:ext cx="72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E9F5E7B-15E1-9A4B-8333-060AEBC46CEC}"/>
                    </a:ext>
                  </a:extLst>
                </p14:cNvPr>
                <p14:cNvContentPartPr/>
                <p14:nvPr/>
              </p14:nvContentPartPr>
              <p14:xfrm>
                <a:off x="5229101" y="3980654"/>
                <a:ext cx="286560" cy="70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E9F5E7B-15E1-9A4B-8333-060AEBC46CE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13602" y="3965174"/>
                  <a:ext cx="317198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067C08D-C602-374C-847B-B41AAE9C25F4}"/>
                    </a:ext>
                  </a:extLst>
                </p14:cNvPr>
                <p14:cNvContentPartPr/>
                <p14:nvPr/>
              </p14:nvContentPartPr>
              <p14:xfrm>
                <a:off x="4939301" y="3233654"/>
                <a:ext cx="274680" cy="202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067C08D-C602-374C-847B-B41AAE9C25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23821" y="3218174"/>
                  <a:ext cx="30528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6273D76-2FC7-A244-8810-736B561E02E2}"/>
              </a:ext>
            </a:extLst>
          </p:cNvPr>
          <p:cNvGrpSpPr/>
          <p:nvPr/>
        </p:nvGrpSpPr>
        <p:grpSpPr>
          <a:xfrm>
            <a:off x="5151973" y="2799174"/>
            <a:ext cx="1492560" cy="439560"/>
            <a:chOff x="5151973" y="2799174"/>
            <a:chExt cx="1492560" cy="43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3D751D7-EECB-1044-AF45-BE7255A20F0E}"/>
                    </a:ext>
                  </a:extLst>
                </p14:cNvPr>
                <p14:cNvContentPartPr/>
                <p14:nvPr/>
              </p14:nvContentPartPr>
              <p14:xfrm>
                <a:off x="5155573" y="2929494"/>
                <a:ext cx="232920" cy="64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3D751D7-EECB-1044-AF45-BE7255A20F0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40117" y="2914014"/>
                  <a:ext cx="263473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A0E254B-9B68-E642-A54E-80428079A47B}"/>
                    </a:ext>
                  </a:extLst>
                </p14:cNvPr>
                <p14:cNvContentPartPr/>
                <p14:nvPr/>
              </p14:nvContentPartPr>
              <p14:xfrm>
                <a:off x="5151973" y="2938494"/>
                <a:ext cx="66960" cy="85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A0E254B-9B68-E642-A54E-80428079A47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36409" y="2923014"/>
                  <a:ext cx="97725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695AE05-9616-9741-B2FA-A817053AB166}"/>
                    </a:ext>
                  </a:extLst>
                </p14:cNvPr>
                <p14:cNvContentPartPr/>
                <p14:nvPr/>
              </p14:nvContentPartPr>
              <p14:xfrm>
                <a:off x="5450413" y="2899614"/>
                <a:ext cx="80640" cy="80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695AE05-9616-9741-B2FA-A817053AB1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34933" y="2884065"/>
                  <a:ext cx="111240" cy="111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8A0F96C-FB0F-E346-BFE3-31415FA83C71}"/>
                    </a:ext>
                  </a:extLst>
                </p14:cNvPr>
                <p14:cNvContentPartPr/>
                <p14:nvPr/>
              </p14:nvContentPartPr>
              <p14:xfrm>
                <a:off x="5563093" y="2885934"/>
                <a:ext cx="46440" cy="80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8A0F96C-FB0F-E346-BFE3-31415FA83C7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47613" y="2870454"/>
                  <a:ext cx="77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03BBC67-D248-F742-8BAB-44E5A45842A7}"/>
                    </a:ext>
                  </a:extLst>
                </p14:cNvPr>
                <p14:cNvContentPartPr/>
                <p14:nvPr/>
              </p14:nvContentPartPr>
              <p14:xfrm>
                <a:off x="5650213" y="2859294"/>
                <a:ext cx="43920" cy="102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03BBC67-D248-F742-8BAB-44E5A45842A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34859" y="2843814"/>
                  <a:ext cx="74271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2F0FA65-1BA9-184B-8F36-1589160E1357}"/>
                    </a:ext>
                  </a:extLst>
                </p14:cNvPr>
                <p14:cNvContentPartPr/>
                <p14:nvPr/>
              </p14:nvContentPartPr>
              <p14:xfrm>
                <a:off x="5739853" y="2799174"/>
                <a:ext cx="69120" cy="153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2F0FA65-1BA9-184B-8F36-1589160E135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24453" y="2783694"/>
                  <a:ext cx="99561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1E888CE-3893-654C-8A9F-7A02A6FA7900}"/>
                    </a:ext>
                  </a:extLst>
                </p14:cNvPr>
                <p14:cNvContentPartPr/>
                <p14:nvPr/>
              </p14:nvContentPartPr>
              <p14:xfrm>
                <a:off x="5544733" y="3065214"/>
                <a:ext cx="80640" cy="66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1E888CE-3893-654C-8A9F-7A02A6FA790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29253" y="3049817"/>
                  <a:ext cx="111240" cy="970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15207AF-722A-C04C-BD84-2F1D2DC84521}"/>
                    </a:ext>
                  </a:extLst>
                </p14:cNvPr>
                <p14:cNvContentPartPr/>
                <p14:nvPr/>
              </p14:nvContentPartPr>
              <p14:xfrm>
                <a:off x="5703133" y="3059454"/>
                <a:ext cx="71280" cy="179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15207AF-722A-C04C-BD84-2F1D2DC8452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87653" y="3044005"/>
                  <a:ext cx="101880" cy="209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7D226A2-48F5-A946-8993-2878B2E93948}"/>
                    </a:ext>
                  </a:extLst>
                </p14:cNvPr>
                <p14:cNvContentPartPr/>
                <p14:nvPr/>
              </p14:nvContentPartPr>
              <p14:xfrm>
                <a:off x="5813293" y="3034974"/>
                <a:ext cx="62280" cy="83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7D226A2-48F5-A946-8993-2878B2E9394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97813" y="3019427"/>
                  <a:ext cx="92880" cy="1138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6877EEF-4B24-B347-ACCA-879FC2FD03B4}"/>
                    </a:ext>
                  </a:extLst>
                </p14:cNvPr>
                <p14:cNvContentPartPr/>
                <p14:nvPr/>
              </p14:nvContentPartPr>
              <p14:xfrm>
                <a:off x="5907253" y="3055854"/>
                <a:ext cx="18720" cy="55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6877EEF-4B24-B347-ACCA-879FC2FD03B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91773" y="3040374"/>
                  <a:ext cx="493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F684B86-A0E3-9F4A-B610-A9543154EE04}"/>
                    </a:ext>
                  </a:extLst>
                </p14:cNvPr>
                <p14:cNvContentPartPr/>
                <p14:nvPr/>
              </p14:nvContentPartPr>
              <p14:xfrm>
                <a:off x="5916613" y="2989254"/>
                <a:ext cx="14040" cy="16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F684B86-A0E3-9F4A-B610-A9543154EE0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01520" y="2973774"/>
                  <a:ext cx="43875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BAAA86F-E345-FA4C-92A6-0826D9CB0451}"/>
                    </a:ext>
                  </a:extLst>
                </p14:cNvPr>
                <p14:cNvContentPartPr/>
                <p14:nvPr/>
              </p14:nvContentPartPr>
              <p14:xfrm>
                <a:off x="5971693" y="3019134"/>
                <a:ext cx="39240" cy="110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BAAA86F-E345-FA4C-92A6-0826D9CB045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56354" y="3003654"/>
                  <a:ext cx="69562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012C509-1B90-1543-BCE6-DBEC48F04BC3}"/>
                    </a:ext>
                  </a:extLst>
                </p14:cNvPr>
                <p14:cNvContentPartPr/>
                <p14:nvPr/>
              </p14:nvContentPartPr>
              <p14:xfrm>
                <a:off x="6093373" y="3049014"/>
                <a:ext cx="83160" cy="7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012C509-1B90-1543-BCE6-DBEC48F04BC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77893" y="3033534"/>
                  <a:ext cx="113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F220093-A327-6145-A420-4D8E216A3181}"/>
                    </a:ext>
                  </a:extLst>
                </p14:cNvPr>
                <p14:cNvContentPartPr/>
                <p14:nvPr/>
              </p14:nvContentPartPr>
              <p14:xfrm>
                <a:off x="6130093" y="3012294"/>
                <a:ext cx="14040" cy="103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F220093-A327-6145-A420-4D8E216A318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15000" y="2996814"/>
                  <a:ext cx="43875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9FD9203-CC56-E645-9AC4-8D6101DD4C5A}"/>
                    </a:ext>
                  </a:extLst>
                </p14:cNvPr>
                <p14:cNvContentPartPr/>
                <p14:nvPr/>
              </p14:nvContentPartPr>
              <p14:xfrm>
                <a:off x="6201373" y="3044334"/>
                <a:ext cx="57600" cy="71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9FD9203-CC56-E645-9AC4-8D6101DD4C5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85989" y="3028854"/>
                  <a:ext cx="8801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A9BA130-AA27-7D48-AB93-3BD046DF0E69}"/>
                    </a:ext>
                  </a:extLst>
                </p14:cNvPr>
                <p14:cNvContentPartPr/>
                <p14:nvPr/>
              </p14:nvContentPartPr>
              <p14:xfrm>
                <a:off x="6361933" y="3033174"/>
                <a:ext cx="57600" cy="105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A9BA130-AA27-7D48-AB93-3BD046DF0E6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46453" y="3017694"/>
                  <a:ext cx="88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E3FDD6A-7F3D-CD4C-B948-77F4B7C50577}"/>
                    </a:ext>
                  </a:extLst>
                </p14:cNvPr>
                <p14:cNvContentPartPr/>
                <p14:nvPr/>
              </p14:nvContentPartPr>
              <p14:xfrm>
                <a:off x="6460573" y="3034974"/>
                <a:ext cx="78480" cy="113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E3FDD6A-7F3D-CD4C-B948-77F4B7C5057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45093" y="3019445"/>
                  <a:ext cx="109080" cy="1437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0265420-FC40-7441-A99A-0460F17DD77D}"/>
                    </a:ext>
                  </a:extLst>
                </p14:cNvPr>
                <p14:cNvContentPartPr/>
                <p14:nvPr/>
              </p14:nvContentPartPr>
              <p14:xfrm>
                <a:off x="6554893" y="3032814"/>
                <a:ext cx="89640" cy="16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0265420-FC40-7441-A99A-0460F17DD77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39413" y="3017334"/>
                  <a:ext cx="1202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BE0BD69-FDD2-924A-BDC5-227D56A3A0DA}"/>
                    </a:ext>
                  </a:extLst>
                </p14:cNvPr>
                <p14:cNvContentPartPr/>
                <p14:nvPr/>
              </p14:nvContentPartPr>
              <p14:xfrm>
                <a:off x="6584773" y="2989254"/>
                <a:ext cx="9720" cy="197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BE0BD69-FDD2-924A-BDC5-227D56A3A0D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69293" y="2973802"/>
                  <a:ext cx="40320" cy="22818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06914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2C87A-EB39-754F-9BB0-6E12CFA4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Mutex recap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6D8D126-CAD3-4C4E-B3F9-5C291E53B3C6}"/>
              </a:ext>
            </a:extLst>
          </p:cNvPr>
          <p:cNvGrpSpPr/>
          <p:nvPr/>
        </p:nvGrpSpPr>
        <p:grpSpPr>
          <a:xfrm>
            <a:off x="926385" y="1457904"/>
            <a:ext cx="545760" cy="207000"/>
            <a:chOff x="926385" y="1457904"/>
            <a:chExt cx="545760" cy="20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44F151C-254A-2247-84E5-06F430BB5602}"/>
                    </a:ext>
                  </a:extLst>
                </p14:cNvPr>
                <p14:cNvContentPartPr/>
                <p14:nvPr/>
              </p14:nvContentPartPr>
              <p14:xfrm>
                <a:off x="926385" y="1457904"/>
                <a:ext cx="96840" cy="7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44F151C-254A-2247-84E5-06F430BB560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0905" y="1442424"/>
                  <a:ext cx="127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FD0E7B0-83DB-8E40-8F77-FF966F58CB06}"/>
                    </a:ext>
                  </a:extLst>
                </p14:cNvPr>
                <p14:cNvContentPartPr/>
                <p14:nvPr/>
              </p14:nvContentPartPr>
              <p14:xfrm>
                <a:off x="931065" y="1464744"/>
                <a:ext cx="19080" cy="200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FD0E7B0-83DB-8E40-8F77-FF966F58CB0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5872" y="1449264"/>
                  <a:ext cx="49113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9D749BA-6422-1C41-BE9F-19178C013C4C}"/>
                    </a:ext>
                  </a:extLst>
                </p14:cNvPr>
                <p14:cNvContentPartPr/>
                <p14:nvPr/>
              </p14:nvContentPartPr>
              <p14:xfrm>
                <a:off x="938265" y="1554384"/>
                <a:ext cx="108360" cy="5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9D749BA-6422-1C41-BE9F-19178C013C4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2836" y="1538904"/>
                  <a:ext cx="138859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B8DCB9A-F5E9-784F-9DD2-9923435D8B08}"/>
                    </a:ext>
                  </a:extLst>
                </p14:cNvPr>
                <p14:cNvContentPartPr/>
                <p14:nvPr/>
              </p14:nvContentPartPr>
              <p14:xfrm>
                <a:off x="1100265" y="1523784"/>
                <a:ext cx="70560" cy="82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B8DCB9A-F5E9-784F-9DD2-9923435D8B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4785" y="1508304"/>
                  <a:ext cx="101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E70EFBE-1576-D04A-9E02-C8412A76B228}"/>
                    </a:ext>
                  </a:extLst>
                </p14:cNvPr>
                <p14:cNvContentPartPr/>
                <p14:nvPr/>
              </p14:nvContentPartPr>
              <p14:xfrm>
                <a:off x="1217985" y="1521264"/>
                <a:ext cx="47520" cy="94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E70EFBE-1576-D04A-9E02-C8412A76B22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2505" y="1505725"/>
                  <a:ext cx="78120" cy="125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AAA0740-1C3C-CE4C-91F5-BD572C8F9A09}"/>
                    </a:ext>
                  </a:extLst>
                </p14:cNvPr>
                <p14:cNvContentPartPr/>
                <p14:nvPr/>
              </p14:nvContentPartPr>
              <p14:xfrm>
                <a:off x="1391865" y="1507224"/>
                <a:ext cx="80280" cy="106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AAA0740-1C3C-CE4C-91F5-BD572C8F9A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76385" y="1491744"/>
                  <a:ext cx="11088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0578520-092C-154E-96C5-9A3241BD71A2}"/>
              </a:ext>
            </a:extLst>
          </p:cNvPr>
          <p:cNvGrpSpPr/>
          <p:nvPr/>
        </p:nvGrpSpPr>
        <p:grpSpPr>
          <a:xfrm>
            <a:off x="1615785" y="1429824"/>
            <a:ext cx="2027160" cy="237600"/>
            <a:chOff x="1615785" y="1429824"/>
            <a:chExt cx="2027160" cy="23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70ECBF4-AC5D-E04A-987A-C12A0FE49DFD}"/>
                    </a:ext>
                  </a:extLst>
                </p14:cNvPr>
                <p14:cNvContentPartPr/>
                <p14:nvPr/>
              </p14:nvContentPartPr>
              <p14:xfrm>
                <a:off x="1615785" y="1483824"/>
                <a:ext cx="115200" cy="158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70ECBF4-AC5D-E04A-987A-C12A0FE49DF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00305" y="1468344"/>
                  <a:ext cx="1458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5E54947-E4D9-5446-8D3A-5D02A8BD5956}"/>
                    </a:ext>
                  </a:extLst>
                </p14:cNvPr>
                <p14:cNvContentPartPr/>
                <p14:nvPr/>
              </p14:nvContentPartPr>
              <p14:xfrm>
                <a:off x="1763385" y="1544664"/>
                <a:ext cx="12240" cy="61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5E54947-E4D9-5446-8D3A-5D02A8BD595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47436" y="1529184"/>
                  <a:ext cx="43767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4EDFFBE-5681-EC47-BB9F-14D20DB84099}"/>
                    </a:ext>
                  </a:extLst>
                </p14:cNvPr>
                <p14:cNvContentPartPr/>
                <p14:nvPr/>
              </p14:nvContentPartPr>
              <p14:xfrm>
                <a:off x="1770945" y="1479144"/>
                <a:ext cx="9360" cy="12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4EDFFBE-5681-EC47-BB9F-14D20DB8409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56038" y="1463664"/>
                  <a:ext cx="38827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415463D-7921-7245-A8C6-161E1629D0EB}"/>
                    </a:ext>
                  </a:extLst>
                </p14:cNvPr>
                <p14:cNvContentPartPr/>
                <p14:nvPr/>
              </p14:nvContentPartPr>
              <p14:xfrm>
                <a:off x="1845825" y="1511904"/>
                <a:ext cx="96840" cy="92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415463D-7921-7245-A8C6-161E1629D0E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30345" y="1496424"/>
                  <a:ext cx="1274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E4E4AD3-C80A-9144-971F-461F89B5B025}"/>
                    </a:ext>
                  </a:extLst>
                </p14:cNvPr>
                <p14:cNvContentPartPr/>
                <p14:nvPr/>
              </p14:nvContentPartPr>
              <p14:xfrm>
                <a:off x="1982265" y="1514064"/>
                <a:ext cx="89640" cy="75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E4E4AD3-C80A-9144-971F-461F89B5B02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66847" y="1498584"/>
                  <a:ext cx="120118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8AD7D1F-6D64-C147-895B-A67B90F61B51}"/>
                    </a:ext>
                  </a:extLst>
                </p14:cNvPr>
                <p14:cNvContentPartPr/>
                <p14:nvPr/>
              </p14:nvContentPartPr>
              <p14:xfrm>
                <a:off x="2094945" y="1519104"/>
                <a:ext cx="54360" cy="70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8AD7D1F-6D64-C147-895B-A67B90F61B5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79465" y="1503624"/>
                  <a:ext cx="849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208E96C-DAB7-8342-86B7-755B62ACADC7}"/>
                    </a:ext>
                  </a:extLst>
                </p14:cNvPr>
                <p14:cNvContentPartPr/>
                <p14:nvPr/>
              </p14:nvContentPartPr>
              <p14:xfrm>
                <a:off x="2198625" y="1503624"/>
                <a:ext cx="87480" cy="163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208E96C-DAB7-8342-86B7-755B62ACADC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83145" y="1488144"/>
                  <a:ext cx="1180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7167C02-3FFE-134F-A4ED-31CE3F90D1EB}"/>
                    </a:ext>
                  </a:extLst>
                </p14:cNvPr>
                <p14:cNvContentPartPr/>
                <p14:nvPr/>
              </p14:nvContentPartPr>
              <p14:xfrm>
                <a:off x="2407785" y="1469424"/>
                <a:ext cx="49680" cy="1134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7167C02-3FFE-134F-A4ED-31CE3F90D1E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92305" y="1453895"/>
                  <a:ext cx="80280" cy="144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41B0157-CDD6-9344-9F8E-A87DCCF86DB8}"/>
                    </a:ext>
                  </a:extLst>
                </p14:cNvPr>
                <p14:cNvContentPartPr/>
                <p14:nvPr/>
              </p14:nvContentPartPr>
              <p14:xfrm>
                <a:off x="2494905" y="1483824"/>
                <a:ext cx="70920" cy="99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41B0157-CDD6-9344-9F8E-A87DCCF86DB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79425" y="1468344"/>
                  <a:ext cx="101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22B4462-1DD1-7849-AEF0-304119381887}"/>
                    </a:ext>
                  </a:extLst>
                </p14:cNvPr>
                <p14:cNvContentPartPr/>
                <p14:nvPr/>
              </p14:nvContentPartPr>
              <p14:xfrm>
                <a:off x="2607585" y="1481304"/>
                <a:ext cx="164880" cy="103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22B4462-1DD1-7849-AEF0-30411938188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92105" y="1465824"/>
                  <a:ext cx="195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F88EC9F-9EC1-BB47-BB7B-396D9FD3DC00}"/>
                    </a:ext>
                  </a:extLst>
                </p14:cNvPr>
                <p14:cNvContentPartPr/>
                <p14:nvPr/>
              </p14:nvContentPartPr>
              <p14:xfrm>
                <a:off x="2807745" y="1483824"/>
                <a:ext cx="103680" cy="80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F88EC9F-9EC1-BB47-BB7B-396D9FD3DC0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92319" y="1468344"/>
                  <a:ext cx="134174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A2927BD-4899-1740-B025-4C17421C81ED}"/>
                    </a:ext>
                  </a:extLst>
                </p14:cNvPr>
                <p14:cNvContentPartPr/>
                <p14:nvPr/>
              </p14:nvContentPartPr>
              <p14:xfrm>
                <a:off x="2960385" y="1476624"/>
                <a:ext cx="68400" cy="160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A2927BD-4899-1740-B025-4C17421C81E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44905" y="1461179"/>
                  <a:ext cx="99000" cy="1907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0BB8C3-40F1-A94F-BDBC-5B09DBAADC6B}"/>
                    </a:ext>
                  </a:extLst>
                </p14:cNvPr>
                <p14:cNvContentPartPr/>
                <p14:nvPr/>
              </p14:nvContentPartPr>
              <p14:xfrm>
                <a:off x="3075585" y="1431984"/>
                <a:ext cx="118080" cy="129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0BB8C3-40F1-A94F-BDBC-5B09DBAADC6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60058" y="1416547"/>
                  <a:ext cx="148774" cy="1601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061B90A-87DF-8C4D-9AFA-FA80AC348E6F}"/>
                    </a:ext>
                  </a:extLst>
                </p14:cNvPr>
                <p14:cNvContentPartPr/>
                <p14:nvPr/>
              </p14:nvContentPartPr>
              <p14:xfrm>
                <a:off x="3251985" y="1465104"/>
                <a:ext cx="54360" cy="91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061B90A-87DF-8C4D-9AFA-FA80AC348E6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36505" y="1449624"/>
                  <a:ext cx="849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DB45CF3-A283-A143-B03F-3D6CE71489C4}"/>
                    </a:ext>
                  </a:extLst>
                </p14:cNvPr>
                <p14:cNvContentPartPr/>
                <p14:nvPr/>
              </p14:nvContentPartPr>
              <p14:xfrm>
                <a:off x="3341265" y="1429824"/>
                <a:ext cx="193320" cy="115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DB45CF3-A283-A143-B03F-3D6CE71489C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25785" y="1414344"/>
                  <a:ext cx="2239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E7CBDBB-21AA-7345-8629-78C93D845C18}"/>
                    </a:ext>
                  </a:extLst>
                </p14:cNvPr>
                <p14:cNvContentPartPr/>
                <p14:nvPr/>
              </p14:nvContentPartPr>
              <p14:xfrm>
                <a:off x="3621345" y="1504704"/>
                <a:ext cx="21600" cy="47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E7CBDBB-21AA-7345-8629-78C93D845C1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05865" y="1489106"/>
                  <a:ext cx="52200" cy="7835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F868A09-8819-074C-9A3E-4F6302186747}"/>
              </a:ext>
            </a:extLst>
          </p:cNvPr>
          <p:cNvGrpSpPr/>
          <p:nvPr/>
        </p:nvGrpSpPr>
        <p:grpSpPr>
          <a:xfrm>
            <a:off x="514080" y="2101296"/>
            <a:ext cx="653040" cy="417600"/>
            <a:chOff x="514080" y="2101296"/>
            <a:chExt cx="65304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0409448-824A-1443-9A1D-DDE68D209B90}"/>
                    </a:ext>
                  </a:extLst>
                </p14:cNvPr>
                <p14:cNvContentPartPr/>
                <p14:nvPr/>
              </p14:nvContentPartPr>
              <p14:xfrm>
                <a:off x="514080" y="2117856"/>
                <a:ext cx="99000" cy="165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0409448-824A-1443-9A1D-DDE68D209B9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8600" y="2102376"/>
                  <a:ext cx="1296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EF5E1A9-113A-2E4B-8A36-58AE216D4506}"/>
                    </a:ext>
                  </a:extLst>
                </p14:cNvPr>
                <p14:cNvContentPartPr/>
                <p14:nvPr/>
              </p14:nvContentPartPr>
              <p14:xfrm>
                <a:off x="644400" y="2147016"/>
                <a:ext cx="21240" cy="109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EF5E1A9-113A-2E4B-8A36-58AE216D450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8920" y="2131536"/>
                  <a:ext cx="51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D2D3445-B3DC-AA42-9B83-F91136D04109}"/>
                    </a:ext>
                  </a:extLst>
                </p14:cNvPr>
                <p14:cNvContentPartPr/>
                <p14:nvPr/>
              </p14:nvContentPartPr>
              <p14:xfrm>
                <a:off x="713520" y="2170416"/>
                <a:ext cx="59040" cy="82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D2D3445-B3DC-AA42-9B83-F91136D0410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8134" y="2154868"/>
                  <a:ext cx="89455" cy="112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74D4BCE-6A99-0143-8C11-E7C92352513F}"/>
                    </a:ext>
                  </a:extLst>
                </p14:cNvPr>
                <p14:cNvContentPartPr/>
                <p14:nvPr/>
              </p14:nvContentPartPr>
              <p14:xfrm>
                <a:off x="797400" y="2170416"/>
                <a:ext cx="65520" cy="86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74D4BCE-6A99-0143-8C11-E7C92352513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1834" y="2154936"/>
                  <a:ext cx="96289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57D096F-23CD-3B49-8057-F3A2F83EC478}"/>
                    </a:ext>
                  </a:extLst>
                </p14:cNvPr>
                <p14:cNvContentPartPr/>
                <p14:nvPr/>
              </p14:nvContentPartPr>
              <p14:xfrm>
                <a:off x="889920" y="2130456"/>
                <a:ext cx="27720" cy="151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57D096F-23CD-3B49-8057-F3A2F83EC47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4440" y="2114976"/>
                  <a:ext cx="58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9CB04CA-90B0-0745-91BB-CC4372F2A51E}"/>
                    </a:ext>
                  </a:extLst>
                </p14:cNvPr>
                <p14:cNvContentPartPr/>
                <p14:nvPr/>
              </p14:nvContentPartPr>
              <p14:xfrm>
                <a:off x="898200" y="2163936"/>
                <a:ext cx="166320" cy="88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9CB04CA-90B0-0745-91BB-CC4372F2A51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2686" y="2148393"/>
                  <a:ext cx="196986" cy="119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355C13B-AC22-3243-9D93-F0E6AEA5BF88}"/>
                    </a:ext>
                  </a:extLst>
                </p14:cNvPr>
                <p14:cNvContentPartPr/>
                <p14:nvPr/>
              </p14:nvContentPartPr>
              <p14:xfrm>
                <a:off x="1080720" y="2101296"/>
                <a:ext cx="86400" cy="155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355C13B-AC22-3243-9D93-F0E6AEA5BF8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65240" y="2085816"/>
                  <a:ext cx="117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CC9F793-130E-AF46-A6E6-D921E65A3399}"/>
                    </a:ext>
                  </a:extLst>
                </p14:cNvPr>
                <p14:cNvContentPartPr/>
                <p14:nvPr/>
              </p14:nvContentPartPr>
              <p14:xfrm>
                <a:off x="644400" y="2363376"/>
                <a:ext cx="17280" cy="1472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CC9F793-130E-AF46-A6E6-D921E65A339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8920" y="2347934"/>
                  <a:ext cx="47880" cy="1777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0281C47-BC30-D040-9DB6-187DA6C04033}"/>
                    </a:ext>
                  </a:extLst>
                </p14:cNvPr>
                <p14:cNvContentPartPr/>
                <p14:nvPr/>
              </p14:nvContentPartPr>
              <p14:xfrm>
                <a:off x="726120" y="2401176"/>
                <a:ext cx="10800" cy="73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0281C47-BC30-D040-9DB6-187DA6C0403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1139" y="2385771"/>
                  <a:ext cx="40413" cy="104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C664E2D-20A1-5C49-99A9-13F0B7F47403}"/>
                    </a:ext>
                  </a:extLst>
                </p14:cNvPr>
                <p14:cNvContentPartPr/>
                <p14:nvPr/>
              </p14:nvContentPartPr>
              <p14:xfrm>
                <a:off x="743040" y="2378136"/>
                <a:ext cx="6480" cy="10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C664E2D-20A1-5C49-99A9-13F0B7F4740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8375" y="2362656"/>
                  <a:ext cx="35469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3CE4AF3-2C05-244E-91D9-C2692A7C4210}"/>
                    </a:ext>
                  </a:extLst>
                </p14:cNvPr>
                <p14:cNvContentPartPr/>
                <p14:nvPr/>
              </p14:nvContentPartPr>
              <p14:xfrm>
                <a:off x="789120" y="2390736"/>
                <a:ext cx="63360" cy="111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3CE4AF3-2C05-244E-91D9-C2692A7C421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3640" y="2375256"/>
                  <a:ext cx="939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FCDF470-4AE7-D742-B8F9-E012134F9A08}"/>
                    </a:ext>
                  </a:extLst>
                </p14:cNvPr>
                <p14:cNvContentPartPr/>
                <p14:nvPr/>
              </p14:nvContentPartPr>
              <p14:xfrm>
                <a:off x="856080" y="2415936"/>
                <a:ext cx="86400" cy="2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FCDF470-4AE7-D742-B8F9-E012134F9A0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0600" y="2400456"/>
                  <a:ext cx="117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D0D816F-27AE-F04D-81CF-60DB5CA95FC5}"/>
                    </a:ext>
                  </a:extLst>
                </p14:cNvPr>
                <p14:cNvContentPartPr/>
                <p14:nvPr/>
              </p14:nvContentPartPr>
              <p14:xfrm>
                <a:off x="898200" y="2371656"/>
                <a:ext cx="27720" cy="1472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D0D816F-27AE-F04D-81CF-60DB5CA95FC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82516" y="2356176"/>
                  <a:ext cx="58723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8AAEC18-223A-0241-BAEA-EF29B7CBE691}"/>
              </a:ext>
            </a:extLst>
          </p:cNvPr>
          <p:cNvGrpSpPr/>
          <p:nvPr/>
        </p:nvGrpSpPr>
        <p:grpSpPr>
          <a:xfrm>
            <a:off x="570600" y="3007776"/>
            <a:ext cx="504360" cy="370080"/>
            <a:chOff x="570600" y="3007776"/>
            <a:chExt cx="504360" cy="37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C8FA8BB-B832-7C48-8323-032EAE27A893}"/>
                    </a:ext>
                  </a:extLst>
                </p14:cNvPr>
                <p14:cNvContentPartPr/>
                <p14:nvPr/>
              </p14:nvContentPartPr>
              <p14:xfrm>
                <a:off x="570600" y="3106416"/>
                <a:ext cx="15120" cy="99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C8FA8BB-B832-7C48-8323-032EAE27A89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5120" y="3090936"/>
                  <a:ext cx="457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07AD9A4-B19E-C749-B830-D83881A347A8}"/>
                    </a:ext>
                  </a:extLst>
                </p14:cNvPr>
                <p14:cNvContentPartPr/>
                <p14:nvPr/>
              </p14:nvContentPartPr>
              <p14:xfrm>
                <a:off x="572760" y="3077976"/>
                <a:ext cx="10800" cy="118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07AD9A4-B19E-C749-B830-D83881A347A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7280" y="3062496"/>
                  <a:ext cx="41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7FC6A2D-D5A3-A24F-A4DF-671D7E09DD7B}"/>
                    </a:ext>
                  </a:extLst>
                </p14:cNvPr>
                <p14:cNvContentPartPr/>
                <p14:nvPr/>
              </p14:nvContentPartPr>
              <p14:xfrm>
                <a:off x="642240" y="3089496"/>
                <a:ext cx="82080" cy="99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7FC6A2D-D5A3-A24F-A4DF-671D7E09DD7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6828" y="3074016"/>
                  <a:ext cx="112546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831254C-B17C-D145-8C23-4E1F87FFEE99}"/>
                    </a:ext>
                  </a:extLst>
                </p14:cNvPr>
                <p14:cNvContentPartPr/>
                <p14:nvPr/>
              </p14:nvContentPartPr>
              <p14:xfrm>
                <a:off x="747000" y="3081216"/>
                <a:ext cx="55080" cy="8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831254C-B17C-D145-8C23-4E1F87FFEE9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1418" y="3065736"/>
                  <a:ext cx="85881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6FCB007-2921-5147-B4B8-9E57F8DA001D}"/>
                    </a:ext>
                  </a:extLst>
                </p14:cNvPr>
                <p14:cNvContentPartPr/>
                <p14:nvPr/>
              </p14:nvContentPartPr>
              <p14:xfrm>
                <a:off x="774360" y="3064296"/>
                <a:ext cx="31680" cy="130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6FCB007-2921-5147-B4B8-9E57F8DA001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8880" y="3048773"/>
                  <a:ext cx="62280" cy="161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090CF56-9177-484D-B78D-580853BCF852}"/>
                    </a:ext>
                  </a:extLst>
                </p14:cNvPr>
                <p14:cNvContentPartPr/>
                <p14:nvPr/>
              </p14:nvContentPartPr>
              <p14:xfrm>
                <a:off x="835200" y="3087696"/>
                <a:ext cx="17280" cy="71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090CF56-9177-484D-B78D-580853BCF85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9391" y="3072216"/>
                  <a:ext cx="48531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57B0F6F-2B64-CB4B-8330-89F7EE4D346B}"/>
                    </a:ext>
                  </a:extLst>
                </p14:cNvPr>
                <p14:cNvContentPartPr/>
                <p14:nvPr/>
              </p14:nvContentPartPr>
              <p14:xfrm>
                <a:off x="721800" y="3098136"/>
                <a:ext cx="17280" cy="65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57B0F6F-2B64-CB4B-8330-89F7EE4D346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5991" y="3082656"/>
                  <a:ext cx="48531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61CF8F3-8FC2-7547-A849-1F8911B59226}"/>
                    </a:ext>
                  </a:extLst>
                </p14:cNvPr>
                <p14:cNvContentPartPr/>
                <p14:nvPr/>
              </p14:nvContentPartPr>
              <p14:xfrm>
                <a:off x="711360" y="3047736"/>
                <a:ext cx="8640" cy="8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61CF8F3-8FC2-7547-A849-1F8911B5922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5880" y="3032875"/>
                  <a:ext cx="39240" cy="380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9E5395E-2C7C-7648-836E-3990E4252719}"/>
                    </a:ext>
                  </a:extLst>
                </p14:cNvPr>
                <p14:cNvContentPartPr/>
                <p14:nvPr/>
              </p14:nvContentPartPr>
              <p14:xfrm>
                <a:off x="829080" y="3045576"/>
                <a:ext cx="10800" cy="6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9E5395E-2C7C-7648-836E-3990E425271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13600" y="3030911"/>
                  <a:ext cx="41400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0179BFE-C421-7245-AB08-9FC4240C1320}"/>
                    </a:ext>
                  </a:extLst>
                </p14:cNvPr>
                <p14:cNvContentPartPr/>
                <p14:nvPr/>
              </p14:nvContentPartPr>
              <p14:xfrm>
                <a:off x="900360" y="3075096"/>
                <a:ext cx="82080" cy="69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0179BFE-C421-7245-AB08-9FC4240C132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4948" y="3059696"/>
                  <a:ext cx="112546" cy="99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553D59E-6B9C-A147-BA74-3C9BFBF0EF87}"/>
                    </a:ext>
                  </a:extLst>
                </p14:cNvPr>
                <p14:cNvContentPartPr/>
                <p14:nvPr/>
              </p14:nvContentPartPr>
              <p14:xfrm>
                <a:off x="1028520" y="3007776"/>
                <a:ext cx="19080" cy="141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553D59E-6B9C-A147-BA74-3C9BFBF0EF8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13327" y="2992256"/>
                  <a:ext cx="49113" cy="1717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863FEF2-9BFF-E845-9EB2-CC07A665E163}"/>
                    </a:ext>
                  </a:extLst>
                </p14:cNvPr>
                <p14:cNvContentPartPr/>
                <p14:nvPr/>
              </p14:nvContentPartPr>
              <p14:xfrm>
                <a:off x="602280" y="3272376"/>
                <a:ext cx="73800" cy="105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863FEF2-9BFF-E845-9EB2-CC07A665E16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6800" y="3256896"/>
                  <a:ext cx="104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140C5FB-28D3-6147-9687-5795E2C57D6C}"/>
                    </a:ext>
                  </a:extLst>
                </p14:cNvPr>
                <p14:cNvContentPartPr/>
                <p14:nvPr/>
              </p14:nvContentPartPr>
              <p14:xfrm>
                <a:off x="705240" y="3293256"/>
                <a:ext cx="84240" cy="82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140C5FB-28D3-6147-9687-5795E2C57D6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89760" y="3277844"/>
                  <a:ext cx="114840" cy="112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63DEDA5-5A84-0441-B9C1-AC0A31FB05AE}"/>
                    </a:ext>
                  </a:extLst>
                </p14:cNvPr>
                <p14:cNvContentPartPr/>
                <p14:nvPr/>
              </p14:nvContentPartPr>
              <p14:xfrm>
                <a:off x="814320" y="3242856"/>
                <a:ext cx="29880" cy="1252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63DEDA5-5A84-0441-B9C1-AC0A31FB05A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8840" y="3227331"/>
                  <a:ext cx="60480" cy="1559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106F41D-EEF0-344C-8290-33728ABEAB8D}"/>
                    </a:ext>
                  </a:extLst>
                </p14:cNvPr>
                <p14:cNvContentPartPr/>
                <p14:nvPr/>
              </p14:nvContentPartPr>
              <p14:xfrm>
                <a:off x="868680" y="3280656"/>
                <a:ext cx="94680" cy="75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106F41D-EEF0-344C-8290-33728ABEAB8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53200" y="3265102"/>
                  <a:ext cx="125280" cy="10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3E7E56F-9353-F948-B973-26977FF3BF74}"/>
                    </a:ext>
                  </a:extLst>
                </p14:cNvPr>
                <p14:cNvContentPartPr/>
                <p14:nvPr/>
              </p14:nvContentPartPr>
              <p14:xfrm>
                <a:off x="990720" y="3245016"/>
                <a:ext cx="84240" cy="1220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3E7E56F-9353-F948-B973-26977FF3BF7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75240" y="3229536"/>
                  <a:ext cx="11484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F9E3CE1-3BA1-8142-A7D5-69D19027BD1C}"/>
              </a:ext>
            </a:extLst>
          </p:cNvPr>
          <p:cNvGrpSpPr/>
          <p:nvPr/>
        </p:nvGrpSpPr>
        <p:grpSpPr>
          <a:xfrm>
            <a:off x="1365277" y="3109944"/>
            <a:ext cx="79920" cy="54360"/>
            <a:chOff x="1365277" y="3109944"/>
            <a:chExt cx="79920" cy="5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A2F29ED-942F-6C42-923D-0B06CB79AE2F}"/>
                    </a:ext>
                  </a:extLst>
                </p14:cNvPr>
                <p14:cNvContentPartPr/>
                <p14:nvPr/>
              </p14:nvContentPartPr>
              <p14:xfrm>
                <a:off x="1365277" y="3109944"/>
                <a:ext cx="79920" cy="75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A2F29ED-942F-6C42-923D-0B06CB79AE2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349797" y="3094464"/>
                  <a:ext cx="110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4EF9E1D-BEBF-DA4E-8D11-00110072137E}"/>
                    </a:ext>
                  </a:extLst>
                </p14:cNvPr>
                <p14:cNvContentPartPr/>
                <p14:nvPr/>
              </p14:nvContentPartPr>
              <p14:xfrm>
                <a:off x="1365277" y="3161424"/>
                <a:ext cx="77760" cy="2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4EF9E1D-BEBF-DA4E-8D11-00110072137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49797" y="3145944"/>
                  <a:ext cx="10836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FFDB8AA-469F-DD45-957E-1C8E804E6482}"/>
              </a:ext>
            </a:extLst>
          </p:cNvPr>
          <p:cNvGrpSpPr/>
          <p:nvPr/>
        </p:nvGrpSpPr>
        <p:grpSpPr>
          <a:xfrm>
            <a:off x="1718797" y="3009144"/>
            <a:ext cx="232200" cy="239400"/>
            <a:chOff x="1718797" y="3009144"/>
            <a:chExt cx="232200" cy="23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A400DA9-9D78-B94E-980C-827B1770D880}"/>
                    </a:ext>
                  </a:extLst>
                </p14:cNvPr>
                <p14:cNvContentPartPr/>
                <p14:nvPr/>
              </p14:nvContentPartPr>
              <p14:xfrm>
                <a:off x="1842997" y="3081864"/>
                <a:ext cx="12240" cy="918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A400DA9-9D78-B94E-980C-827B1770D88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27517" y="3066384"/>
                  <a:ext cx="42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1CC1B89-A6B7-BA47-92C4-22E6FBF7FA6B}"/>
                    </a:ext>
                  </a:extLst>
                </p14:cNvPr>
                <p14:cNvContentPartPr/>
                <p14:nvPr/>
              </p14:nvContentPartPr>
              <p14:xfrm>
                <a:off x="1718797" y="3009144"/>
                <a:ext cx="232200" cy="2394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1CC1B89-A6B7-BA47-92C4-22E6FBF7FA6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03341" y="2993641"/>
                  <a:ext cx="262753" cy="27004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DA66089-3276-AD4E-90A5-5B2046D69432}"/>
              </a:ext>
            </a:extLst>
          </p:cNvPr>
          <p:cNvGrpSpPr/>
          <p:nvPr/>
        </p:nvGrpSpPr>
        <p:grpSpPr>
          <a:xfrm>
            <a:off x="2578117" y="3004464"/>
            <a:ext cx="227520" cy="239400"/>
            <a:chOff x="2578117" y="3004464"/>
            <a:chExt cx="227520" cy="23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FEC6374-F583-9C41-B924-ADE65565EC94}"/>
                    </a:ext>
                  </a:extLst>
                </p14:cNvPr>
                <p14:cNvContentPartPr/>
                <p14:nvPr/>
              </p14:nvContentPartPr>
              <p14:xfrm>
                <a:off x="2641477" y="3072504"/>
                <a:ext cx="68400" cy="79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FEC6374-F583-9C41-B924-ADE65565EC9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25915" y="3057024"/>
                  <a:ext cx="99162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AFB158D-369B-5847-A0D9-A62DEF832D2E}"/>
                    </a:ext>
                  </a:extLst>
                </p14:cNvPr>
                <p14:cNvContentPartPr/>
                <p14:nvPr/>
              </p14:nvContentPartPr>
              <p14:xfrm>
                <a:off x="2578117" y="3004464"/>
                <a:ext cx="227520" cy="239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AFB158D-369B-5847-A0D9-A62DEF832D2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62637" y="2988961"/>
                  <a:ext cx="258120" cy="27004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2EB5221-7019-A145-8E8E-CE8674F3DB09}"/>
                  </a:ext>
                </a:extLst>
              </p14:cNvPr>
              <p14:cNvContentPartPr/>
              <p14:nvPr/>
            </p14:nvContentPartPr>
            <p14:xfrm>
              <a:off x="3482212" y="2997927"/>
              <a:ext cx="269640" cy="2178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2EB5221-7019-A145-8E8E-CE8674F3DB0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466753" y="2982447"/>
                <a:ext cx="300199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5F8FAA5F-9B9B-4344-95E4-D30E669BA1C5}"/>
                  </a:ext>
                </a:extLst>
              </p14:cNvPr>
              <p14:cNvContentPartPr/>
              <p14:nvPr/>
            </p14:nvContentPartPr>
            <p14:xfrm>
              <a:off x="3578692" y="3054447"/>
              <a:ext cx="86760" cy="9864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5F8FAA5F-9B9B-4344-95E4-D30E669BA1C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563212" y="3038967"/>
                <a:ext cx="1173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54830B9-3C6E-9049-89E3-5607DE2E1019}"/>
              </a:ext>
            </a:extLst>
          </p:cNvPr>
          <p:cNvGrpSpPr/>
          <p:nvPr/>
        </p:nvGrpSpPr>
        <p:grpSpPr>
          <a:xfrm>
            <a:off x="4400835" y="2970760"/>
            <a:ext cx="256680" cy="248400"/>
            <a:chOff x="4400835" y="2970760"/>
            <a:chExt cx="256680" cy="24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9871070-CFE3-C947-9B82-71BA61E79CB1}"/>
                    </a:ext>
                  </a:extLst>
                </p14:cNvPr>
                <p14:cNvContentPartPr/>
                <p14:nvPr/>
              </p14:nvContentPartPr>
              <p14:xfrm>
                <a:off x="4492635" y="3051760"/>
                <a:ext cx="70560" cy="651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9871070-CFE3-C947-9B82-71BA61E79CB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77155" y="3036280"/>
                  <a:ext cx="101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3C4AE86-816E-E642-B94D-A2793C4EAA7F}"/>
                    </a:ext>
                  </a:extLst>
                </p14:cNvPr>
                <p14:cNvContentPartPr/>
                <p14:nvPr/>
              </p14:nvContentPartPr>
              <p14:xfrm>
                <a:off x="4400835" y="2970760"/>
                <a:ext cx="256680" cy="248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3C4AE86-816E-E642-B94D-A2793C4EAA7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385377" y="2955280"/>
                  <a:ext cx="287237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9B477CD-7851-EF40-A8BF-6B3ADE75B307}"/>
              </a:ext>
            </a:extLst>
          </p:cNvPr>
          <p:cNvGrpSpPr/>
          <p:nvPr/>
        </p:nvGrpSpPr>
        <p:grpSpPr>
          <a:xfrm>
            <a:off x="5306498" y="2967816"/>
            <a:ext cx="291960" cy="227160"/>
            <a:chOff x="5306498" y="2967816"/>
            <a:chExt cx="291960" cy="22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7D370BE-4E61-2349-AFEE-11F8586225DC}"/>
                    </a:ext>
                  </a:extLst>
                </p14:cNvPr>
                <p14:cNvContentPartPr/>
                <p14:nvPr/>
              </p14:nvContentPartPr>
              <p14:xfrm>
                <a:off x="5463098" y="3003096"/>
                <a:ext cx="8280" cy="1407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7D370BE-4E61-2349-AFEE-11F8586225D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48263" y="2987616"/>
                  <a:ext cx="37605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1850D5D-8934-064B-890B-7650AA61F01D}"/>
                    </a:ext>
                  </a:extLst>
                </p14:cNvPr>
                <p14:cNvContentPartPr/>
                <p14:nvPr/>
              </p14:nvContentPartPr>
              <p14:xfrm>
                <a:off x="5306498" y="2967816"/>
                <a:ext cx="291960" cy="2271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1850D5D-8934-064B-890B-7650AA61F01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90999" y="2952311"/>
                  <a:ext cx="322598" cy="2578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B450CEA-99C2-DA4D-BAB4-43B2E9AC401D}"/>
              </a:ext>
            </a:extLst>
          </p:cNvPr>
          <p:cNvGrpSpPr/>
          <p:nvPr/>
        </p:nvGrpSpPr>
        <p:grpSpPr>
          <a:xfrm>
            <a:off x="1626852" y="2113524"/>
            <a:ext cx="294840" cy="213480"/>
            <a:chOff x="1626852" y="2113524"/>
            <a:chExt cx="294840" cy="21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5470B51-E54A-9E4D-B677-74619760C264}"/>
                    </a:ext>
                  </a:extLst>
                </p14:cNvPr>
                <p14:cNvContentPartPr/>
                <p14:nvPr/>
              </p14:nvContentPartPr>
              <p14:xfrm>
                <a:off x="1629732" y="2163204"/>
                <a:ext cx="64440" cy="147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5470B51-E54A-9E4D-B677-74619760C26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14338" y="2147724"/>
                  <a:ext cx="9487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54FE6EA-7D14-D742-9C5F-B282101B0DC8}"/>
                    </a:ext>
                  </a:extLst>
                </p14:cNvPr>
                <p14:cNvContentPartPr/>
                <p14:nvPr/>
              </p14:nvContentPartPr>
              <p14:xfrm>
                <a:off x="1626852" y="2160324"/>
                <a:ext cx="70200" cy="1666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54FE6EA-7D14-D742-9C5F-B282101B0DC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611451" y="2144810"/>
                  <a:ext cx="100644" cy="197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5932F48-3894-FE4C-B56E-34EB80AF58DB}"/>
                    </a:ext>
                  </a:extLst>
                </p14:cNvPr>
                <p14:cNvContentPartPr/>
                <p14:nvPr/>
              </p14:nvContentPartPr>
              <p14:xfrm>
                <a:off x="1813332" y="2113524"/>
                <a:ext cx="108360" cy="2044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5932F48-3894-FE4C-B56E-34EB80AF58D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97800" y="2098044"/>
                  <a:ext cx="139062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6951C82-C0EB-A849-A4D3-842C69F0EC3E}"/>
              </a:ext>
            </a:extLst>
          </p:cNvPr>
          <p:cNvGrpSpPr/>
          <p:nvPr/>
        </p:nvGrpSpPr>
        <p:grpSpPr>
          <a:xfrm>
            <a:off x="1778412" y="2449044"/>
            <a:ext cx="20880" cy="204480"/>
            <a:chOff x="1778412" y="2449044"/>
            <a:chExt cx="20880" cy="20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69DCD19-2685-8843-859F-8C8FA417B670}"/>
                    </a:ext>
                  </a:extLst>
                </p14:cNvPr>
                <p14:cNvContentPartPr/>
                <p14:nvPr/>
              </p14:nvContentPartPr>
              <p14:xfrm>
                <a:off x="1778412" y="2449044"/>
                <a:ext cx="3240" cy="118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69DCD19-2685-8843-859F-8C8FA417B67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764480" y="2434019"/>
                  <a:ext cx="30780" cy="415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E6B8638-84E6-1843-B6CE-E7CD5F6479E8}"/>
                    </a:ext>
                  </a:extLst>
                </p14:cNvPr>
                <p14:cNvContentPartPr/>
                <p14:nvPr/>
              </p14:nvContentPartPr>
              <p14:xfrm>
                <a:off x="1789932" y="2533644"/>
                <a:ext cx="3240" cy="208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E6B8638-84E6-1843-B6CE-E7CD5F6479E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774452" y="2518164"/>
                  <a:ext cx="338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5060FD1-E520-DF48-ABC1-924D0CAF7B8A}"/>
                    </a:ext>
                  </a:extLst>
                </p14:cNvPr>
                <p14:cNvContentPartPr/>
                <p14:nvPr/>
              </p14:nvContentPartPr>
              <p14:xfrm>
                <a:off x="1798932" y="2626884"/>
                <a:ext cx="360" cy="266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5060FD1-E520-DF48-ABC1-924D0CAF7B8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783452" y="2611404"/>
                  <a:ext cx="30960" cy="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E667B5E1-D993-FA47-8946-1AA14CA4AAA2}"/>
                  </a:ext>
                </a:extLst>
              </p14:cNvPr>
              <p14:cNvContentPartPr/>
              <p14:nvPr/>
            </p14:nvContentPartPr>
            <p14:xfrm>
              <a:off x="1804692" y="2737764"/>
              <a:ext cx="3240" cy="237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E667B5E1-D993-FA47-8946-1AA14CA4AAA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789212" y="2722284"/>
                <a:ext cx="338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6360736-C6F2-6B4F-B773-41977F8A5315}"/>
                  </a:ext>
                </a:extLst>
              </p14:cNvPr>
              <p14:cNvContentPartPr/>
              <p14:nvPr/>
            </p14:nvContentPartPr>
            <p14:xfrm>
              <a:off x="1807572" y="2897964"/>
              <a:ext cx="3240" cy="900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6360736-C6F2-6B4F-B773-41977F8A531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793640" y="2882484"/>
                <a:ext cx="3078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B0CB2E3-1793-6242-9BB1-DEF77B60A8E3}"/>
              </a:ext>
            </a:extLst>
          </p:cNvPr>
          <p:cNvGrpSpPr/>
          <p:nvPr/>
        </p:nvGrpSpPr>
        <p:grpSpPr>
          <a:xfrm>
            <a:off x="2524692" y="2087604"/>
            <a:ext cx="73440" cy="154800"/>
            <a:chOff x="2524692" y="2087604"/>
            <a:chExt cx="73440" cy="15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6EDBD59-13FB-204F-8139-34AE12C59A0F}"/>
                    </a:ext>
                  </a:extLst>
                </p14:cNvPr>
                <p14:cNvContentPartPr/>
                <p14:nvPr/>
              </p14:nvContentPartPr>
              <p14:xfrm>
                <a:off x="2524692" y="2087604"/>
                <a:ext cx="67320" cy="32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6EDBD59-13FB-204F-8139-34AE12C59A0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09212" y="2072124"/>
                  <a:ext cx="979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6C15199-7B2D-914F-9B77-DAE89E292F33}"/>
                    </a:ext>
                  </a:extLst>
                </p14:cNvPr>
                <p14:cNvContentPartPr/>
                <p14:nvPr/>
              </p14:nvContentPartPr>
              <p14:xfrm>
                <a:off x="2542332" y="2104884"/>
                <a:ext cx="55800" cy="137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6C15199-7B2D-914F-9B77-DAE89E292F3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526852" y="2089363"/>
                  <a:ext cx="86400" cy="16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480A4AE-7CF2-7546-81BD-9EE1EBBB0381}"/>
                  </a:ext>
                </a:extLst>
              </p14:cNvPr>
              <p14:cNvContentPartPr/>
              <p14:nvPr/>
            </p14:nvContentPartPr>
            <p14:xfrm>
              <a:off x="2746452" y="2072844"/>
              <a:ext cx="93600" cy="18684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480A4AE-7CF2-7546-81BD-9EE1EBBB038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731031" y="2057364"/>
                <a:ext cx="124083" cy="21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260D9EE-31A9-474F-890C-C3F07BDE0A8C}"/>
              </a:ext>
            </a:extLst>
          </p:cNvPr>
          <p:cNvGrpSpPr/>
          <p:nvPr/>
        </p:nvGrpSpPr>
        <p:grpSpPr>
          <a:xfrm>
            <a:off x="2670492" y="2352924"/>
            <a:ext cx="11880" cy="125280"/>
            <a:chOff x="2670492" y="2352924"/>
            <a:chExt cx="11880" cy="12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F64568E-E080-AF45-91A6-F567BDECE298}"/>
                    </a:ext>
                  </a:extLst>
                </p14:cNvPr>
                <p14:cNvContentPartPr/>
                <p14:nvPr/>
              </p14:nvContentPartPr>
              <p14:xfrm>
                <a:off x="2670492" y="2352924"/>
                <a:ext cx="3240" cy="147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F64568E-E080-AF45-91A6-F567BDECE29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655012" y="2337813"/>
                  <a:ext cx="33840" cy="446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9522114-95A0-6E4A-8C2A-A8D52502D2EC}"/>
                    </a:ext>
                  </a:extLst>
                </p14:cNvPr>
                <p14:cNvContentPartPr/>
                <p14:nvPr/>
              </p14:nvContentPartPr>
              <p14:xfrm>
                <a:off x="2676252" y="2434284"/>
                <a:ext cx="6120" cy="43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9522114-95A0-6E4A-8C2A-A8D52502D2E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60772" y="2418804"/>
                  <a:ext cx="36720" cy="7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452B4A1-7903-8645-B1FC-502763CF30C8}"/>
                  </a:ext>
                </a:extLst>
              </p14:cNvPr>
              <p14:cNvContentPartPr/>
              <p14:nvPr/>
            </p14:nvContentPartPr>
            <p14:xfrm>
              <a:off x="2682372" y="2577204"/>
              <a:ext cx="6120" cy="4104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452B4A1-7903-8645-B1FC-502763CF30C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666892" y="2561724"/>
                <a:ext cx="367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9A224146-D86E-0447-A218-6B2A7D3E3D04}"/>
                  </a:ext>
                </a:extLst>
              </p14:cNvPr>
              <p14:cNvContentPartPr/>
              <p14:nvPr/>
            </p14:nvContentPartPr>
            <p14:xfrm>
              <a:off x="2685252" y="2720124"/>
              <a:ext cx="3240" cy="381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9A224146-D86E-0447-A218-6B2A7D3E3D0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669772" y="2704644"/>
                <a:ext cx="338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72000E2-5FDA-3D42-905F-95E718A53175}"/>
                  </a:ext>
                </a:extLst>
              </p14:cNvPr>
              <p14:cNvContentPartPr/>
              <p14:nvPr/>
            </p14:nvContentPartPr>
            <p14:xfrm>
              <a:off x="2673372" y="2895084"/>
              <a:ext cx="3240" cy="4392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72000E2-5FDA-3D42-905F-95E718A5317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657892" y="2879604"/>
                <a:ext cx="33840" cy="7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665E2C7-11E5-0749-BF22-89C32A03E7C5}"/>
              </a:ext>
            </a:extLst>
          </p:cNvPr>
          <p:cNvGrpSpPr/>
          <p:nvPr/>
        </p:nvGrpSpPr>
        <p:grpSpPr>
          <a:xfrm>
            <a:off x="3408132" y="2026044"/>
            <a:ext cx="408600" cy="187200"/>
            <a:chOff x="3408132" y="2026044"/>
            <a:chExt cx="408600" cy="18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160CFC9-F411-5949-BEF3-FD5477184465}"/>
                    </a:ext>
                  </a:extLst>
                </p14:cNvPr>
                <p14:cNvContentPartPr/>
                <p14:nvPr/>
              </p14:nvContentPartPr>
              <p14:xfrm>
                <a:off x="3408132" y="2026044"/>
                <a:ext cx="79200" cy="11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160CFC9-F411-5949-BEF3-FD547718446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92652" y="2010564"/>
                  <a:ext cx="1098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0B72CC6-DA13-7C44-88F8-91BC07A14757}"/>
                    </a:ext>
                  </a:extLst>
                </p14:cNvPr>
                <p14:cNvContentPartPr/>
                <p14:nvPr/>
              </p14:nvContentPartPr>
              <p14:xfrm>
                <a:off x="3414252" y="2037924"/>
                <a:ext cx="64440" cy="1753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0B72CC6-DA13-7C44-88F8-91BC07A1475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398772" y="2022444"/>
                  <a:ext cx="95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EA5C578-7EBA-A14C-A5FC-502BC06118CD}"/>
                    </a:ext>
                  </a:extLst>
                </p14:cNvPr>
                <p14:cNvContentPartPr/>
                <p14:nvPr/>
              </p14:nvContentPartPr>
              <p14:xfrm>
                <a:off x="3548172" y="2058444"/>
                <a:ext cx="4680" cy="1515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EA5C578-7EBA-A14C-A5FC-502BC06118C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531402" y="2042964"/>
                  <a:ext cx="3783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7EEBA89-FAF3-9F47-9179-1A6AF908D75E}"/>
                    </a:ext>
                  </a:extLst>
                </p14:cNvPr>
                <p14:cNvContentPartPr/>
                <p14:nvPr/>
              </p14:nvContentPartPr>
              <p14:xfrm>
                <a:off x="3551052" y="2049444"/>
                <a:ext cx="50040" cy="673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7EEBA89-FAF3-9F47-9179-1A6AF908D75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35460" y="2033964"/>
                  <a:ext cx="80862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ADAFEB0-7F50-C14A-8FB6-228F6D33D924}"/>
                    </a:ext>
                  </a:extLst>
                </p14:cNvPr>
                <p14:cNvContentPartPr/>
                <p14:nvPr/>
              </p14:nvContentPartPr>
              <p14:xfrm>
                <a:off x="3637452" y="2125404"/>
                <a:ext cx="68760" cy="644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ADAFEB0-7F50-C14A-8FB6-228F6D33D92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21972" y="2110010"/>
                  <a:ext cx="99360" cy="948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829E082-750A-CF40-9EF7-1E4D6667C40A}"/>
                    </a:ext>
                  </a:extLst>
                </p14:cNvPr>
                <p14:cNvContentPartPr/>
                <p14:nvPr/>
              </p14:nvContentPartPr>
              <p14:xfrm>
                <a:off x="3743652" y="2032164"/>
                <a:ext cx="73080" cy="1695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829E082-750A-CF40-9EF7-1E4D6667C40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28248" y="2016684"/>
                  <a:ext cx="103530" cy="20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80A3F4E-3FCA-FA4B-B29A-8E6CAE683AD0}"/>
                  </a:ext>
                </a:extLst>
              </p14:cNvPr>
              <p14:cNvContentPartPr/>
              <p14:nvPr/>
            </p14:nvContentPartPr>
            <p14:xfrm>
              <a:off x="3647172" y="2306124"/>
              <a:ext cx="3240" cy="147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80A3F4E-3FCA-FA4B-B29A-8E6CAE683AD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631692" y="2291013"/>
                <a:ext cx="33840" cy="44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04AAD3EA-424D-E547-BC98-52A16A6F775A}"/>
                  </a:ext>
                </a:extLst>
              </p14:cNvPr>
              <p14:cNvContentPartPr/>
              <p14:nvPr/>
            </p14:nvContentPartPr>
            <p14:xfrm>
              <a:off x="3644292" y="2411244"/>
              <a:ext cx="3240" cy="3816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04AAD3EA-424D-E547-BC98-52A16A6F775A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628812" y="2395764"/>
                <a:ext cx="338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0949A0B-8FCE-0E4A-8B7C-4C686754E99A}"/>
                  </a:ext>
                </a:extLst>
              </p14:cNvPr>
              <p14:cNvContentPartPr/>
              <p14:nvPr/>
            </p14:nvContentPartPr>
            <p14:xfrm>
              <a:off x="3650412" y="2542284"/>
              <a:ext cx="3240" cy="5292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0949A0B-8FCE-0E4A-8B7C-4C686754E99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634932" y="2526698"/>
                <a:ext cx="33840" cy="83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B54D5D73-5A3B-EF49-934B-8C0ED7AB9CCB}"/>
                  </a:ext>
                </a:extLst>
              </p14:cNvPr>
              <p14:cNvContentPartPr/>
              <p14:nvPr/>
            </p14:nvContentPartPr>
            <p14:xfrm>
              <a:off x="3653292" y="2679444"/>
              <a:ext cx="6120" cy="5292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B54D5D73-5A3B-EF49-934B-8C0ED7AB9CCB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637812" y="2663964"/>
                <a:ext cx="367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20C6287-CC7D-B240-9120-A0939E322137}"/>
                  </a:ext>
                </a:extLst>
              </p14:cNvPr>
              <p14:cNvContentPartPr/>
              <p14:nvPr/>
            </p14:nvContentPartPr>
            <p14:xfrm>
              <a:off x="3653292" y="2857284"/>
              <a:ext cx="9000" cy="5868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20C6287-CC7D-B240-9120-A0939E32213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637812" y="2841804"/>
                <a:ext cx="39600" cy="8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E2B76B1-103C-8A42-A498-A273BFD3A5E6}"/>
              </a:ext>
            </a:extLst>
          </p:cNvPr>
          <p:cNvGrpSpPr/>
          <p:nvPr/>
        </p:nvGrpSpPr>
        <p:grpSpPr>
          <a:xfrm>
            <a:off x="4349892" y="1973844"/>
            <a:ext cx="603720" cy="250560"/>
            <a:chOff x="4349892" y="1973844"/>
            <a:chExt cx="603720" cy="25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499B003-004E-1C4B-AFA7-6A2D436E9824}"/>
                    </a:ext>
                  </a:extLst>
                </p14:cNvPr>
                <p14:cNvContentPartPr/>
                <p14:nvPr/>
              </p14:nvContentPartPr>
              <p14:xfrm>
                <a:off x="4349892" y="1979604"/>
                <a:ext cx="57960" cy="32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499B003-004E-1C4B-AFA7-6A2D436E982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334412" y="1964124"/>
                  <a:ext cx="885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3A932E1-9689-A74C-87E5-DF0FF684AE22}"/>
                    </a:ext>
                  </a:extLst>
                </p14:cNvPr>
                <p14:cNvContentPartPr/>
                <p14:nvPr/>
              </p14:nvContentPartPr>
              <p14:xfrm>
                <a:off x="4352772" y="1973844"/>
                <a:ext cx="76320" cy="2102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3A932E1-9689-A74C-87E5-DF0FF684AE2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37292" y="1958364"/>
                  <a:ext cx="1069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2F8D58A-A9A4-DB48-A52B-D977CE6FBBDC}"/>
                    </a:ext>
                  </a:extLst>
                </p14:cNvPr>
                <p14:cNvContentPartPr/>
                <p14:nvPr/>
              </p14:nvContentPartPr>
              <p14:xfrm>
                <a:off x="4481292" y="2046564"/>
                <a:ext cx="18000" cy="1375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2F8D58A-A9A4-DB48-A52B-D977CE6FBBD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65812" y="2031043"/>
                  <a:ext cx="48600" cy="1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B3E0990-7767-E845-AF74-3F538E20BB8F}"/>
                    </a:ext>
                  </a:extLst>
                </p14:cNvPr>
                <p14:cNvContentPartPr/>
                <p14:nvPr/>
              </p14:nvContentPartPr>
              <p14:xfrm>
                <a:off x="4469412" y="2035044"/>
                <a:ext cx="82080" cy="702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B3E0990-7767-E845-AF74-3F538E20BB8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453932" y="2019643"/>
                  <a:ext cx="112680" cy="100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8DC55C6-E618-9745-83B0-D218A640584B}"/>
                    </a:ext>
                  </a:extLst>
                </p14:cNvPr>
                <p14:cNvContentPartPr/>
                <p14:nvPr/>
              </p14:nvContentPartPr>
              <p14:xfrm>
                <a:off x="4565892" y="2099124"/>
                <a:ext cx="64080" cy="1022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8DC55C6-E618-9745-83B0-D218A640584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550412" y="2083698"/>
                  <a:ext cx="94680" cy="132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2D4C8DE-3858-8841-A56A-69B372BA22FA}"/>
                    </a:ext>
                  </a:extLst>
                </p14:cNvPr>
                <p14:cNvContentPartPr/>
                <p14:nvPr/>
              </p14:nvContentPartPr>
              <p14:xfrm>
                <a:off x="4679652" y="2171844"/>
                <a:ext cx="6120" cy="324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2D4C8DE-3858-8841-A56A-69B372BA22F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64172" y="2156364"/>
                  <a:ext cx="367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C578ACE-89C9-8549-B334-5C0EA9A41884}"/>
                    </a:ext>
                  </a:extLst>
                </p14:cNvPr>
                <p14:cNvContentPartPr/>
                <p14:nvPr/>
              </p14:nvContentPartPr>
              <p14:xfrm>
                <a:off x="4731852" y="2055204"/>
                <a:ext cx="14760" cy="1692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C578ACE-89C9-8549-B334-5C0EA9A4188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716372" y="2039724"/>
                  <a:ext cx="45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4483A9B-E834-3044-A3E8-DA60F52820B7}"/>
                    </a:ext>
                  </a:extLst>
                </p14:cNvPr>
                <p14:cNvContentPartPr/>
                <p14:nvPr/>
              </p14:nvContentPartPr>
              <p14:xfrm>
                <a:off x="4731852" y="2040804"/>
                <a:ext cx="41040" cy="702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4483A9B-E834-3044-A3E8-DA60F52820B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716372" y="2025403"/>
                  <a:ext cx="71640" cy="100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F4EF7D0-4D1B-0B4C-8520-F2789AFBE8B4}"/>
                    </a:ext>
                  </a:extLst>
                </p14:cNvPr>
                <p14:cNvContentPartPr/>
                <p14:nvPr/>
              </p14:nvContentPartPr>
              <p14:xfrm>
                <a:off x="4787652" y="2131164"/>
                <a:ext cx="73080" cy="471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F4EF7D0-4D1B-0B4C-8520-F2789AFBE8B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772095" y="2115565"/>
                  <a:ext cx="103831" cy="779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FD20540-0E3A-C54F-804A-3E58355F8C26}"/>
                    </a:ext>
                  </a:extLst>
                </p14:cNvPr>
                <p14:cNvContentPartPr/>
                <p14:nvPr/>
              </p14:nvContentPartPr>
              <p14:xfrm>
                <a:off x="4880532" y="1996884"/>
                <a:ext cx="73080" cy="2188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FD20540-0E3A-C54F-804A-3E58355F8C2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865052" y="1981404"/>
                  <a:ext cx="103680" cy="24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43BA45F-E216-2E44-94FB-C2D110D070A3}"/>
                  </a:ext>
                </a:extLst>
              </p14:cNvPr>
              <p14:cNvContentPartPr/>
              <p14:nvPr/>
            </p14:nvContentPartPr>
            <p14:xfrm>
              <a:off x="4621332" y="2335284"/>
              <a:ext cx="3240" cy="1476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43BA45F-E216-2E44-94FB-C2D110D070A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605852" y="2320173"/>
                <a:ext cx="33840" cy="44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66DDA79-CCD0-584F-9A6A-8A7CCDE6D360}"/>
                  </a:ext>
                </a:extLst>
              </p14:cNvPr>
              <p14:cNvContentPartPr/>
              <p14:nvPr/>
            </p14:nvContentPartPr>
            <p14:xfrm>
              <a:off x="4600812" y="2463444"/>
              <a:ext cx="9000" cy="4716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66DDA79-CCD0-584F-9A6A-8A7CCDE6D360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585927" y="2447845"/>
                <a:ext cx="38423" cy="77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79605A99-25A6-3C46-8026-F21A96157FA6}"/>
                  </a:ext>
                </a:extLst>
              </p14:cNvPr>
              <p14:cNvContentPartPr/>
              <p14:nvPr/>
            </p14:nvContentPartPr>
            <p14:xfrm>
              <a:off x="4592172" y="2612124"/>
              <a:ext cx="6120" cy="5292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79605A99-25A6-3C46-8026-F21A96157FA6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576692" y="2596644"/>
                <a:ext cx="36720" cy="8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00551A8-D190-1945-8F40-89FEB67AAC5A}"/>
              </a:ext>
            </a:extLst>
          </p:cNvPr>
          <p:cNvGrpSpPr/>
          <p:nvPr/>
        </p:nvGrpSpPr>
        <p:grpSpPr>
          <a:xfrm>
            <a:off x="4586052" y="2752164"/>
            <a:ext cx="11880" cy="117360"/>
            <a:chOff x="4586052" y="2752164"/>
            <a:chExt cx="11880" cy="11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1DDA68C-DD14-0440-B5A1-EE45EA9278C5}"/>
                    </a:ext>
                  </a:extLst>
                </p14:cNvPr>
                <p14:cNvContentPartPr/>
                <p14:nvPr/>
              </p14:nvContentPartPr>
              <p14:xfrm>
                <a:off x="4588932" y="2752164"/>
                <a:ext cx="3240" cy="237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1DDA68C-DD14-0440-B5A1-EE45EA9278C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73452" y="2736446"/>
                  <a:ext cx="33840" cy="54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FD973F9-E67D-DA4E-A783-8A69C7A88252}"/>
                    </a:ext>
                  </a:extLst>
                </p14:cNvPr>
                <p14:cNvContentPartPr/>
                <p14:nvPr/>
              </p14:nvContentPartPr>
              <p14:xfrm>
                <a:off x="4586052" y="2851524"/>
                <a:ext cx="11880" cy="180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FD973F9-E67D-DA4E-A783-8A69C7A8825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70572" y="2836044"/>
                  <a:ext cx="4248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E435E96-BCE8-3B4C-8D2D-86E10ACDDE8F}"/>
                  </a:ext>
                </a:extLst>
              </p14:cNvPr>
              <p14:cNvContentPartPr/>
              <p14:nvPr/>
            </p14:nvContentPartPr>
            <p14:xfrm>
              <a:off x="5256882" y="1991124"/>
              <a:ext cx="93600" cy="612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E435E96-BCE8-3B4C-8D2D-86E10ACDDE8F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241402" y="1975644"/>
                <a:ext cx="1242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3DCE152A-07FD-4940-A01A-962B757C8EF0}"/>
                  </a:ext>
                </a:extLst>
              </p14:cNvPr>
              <p14:cNvContentPartPr/>
              <p14:nvPr/>
            </p14:nvContentPartPr>
            <p14:xfrm>
              <a:off x="5259762" y="1996884"/>
              <a:ext cx="90720" cy="21600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3DCE152A-07FD-4940-A01A-962B757C8EF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244282" y="1981404"/>
                <a:ext cx="12132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CA9E450B-485E-4E4A-9527-B376D8D8BF0F}"/>
                  </a:ext>
                </a:extLst>
              </p14:cNvPr>
              <p14:cNvContentPartPr/>
              <p14:nvPr/>
            </p14:nvContentPartPr>
            <p14:xfrm>
              <a:off x="5379985" y="2047088"/>
              <a:ext cx="7920" cy="13644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CA9E450B-485E-4E4A-9527-B376D8D8BF0F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364505" y="2031608"/>
                <a:ext cx="385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15677583-FA28-7146-916B-D0DB426C7920}"/>
                  </a:ext>
                </a:extLst>
              </p14:cNvPr>
              <p14:cNvContentPartPr/>
              <p14:nvPr/>
            </p14:nvContentPartPr>
            <p14:xfrm>
              <a:off x="5374225" y="2044208"/>
              <a:ext cx="69480" cy="7164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15677583-FA28-7146-916B-D0DB426C792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358745" y="2028805"/>
                <a:ext cx="100080" cy="102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9F0D5A18-C27A-DC44-84A2-7C07CB6E41F6}"/>
                  </a:ext>
                </a:extLst>
              </p14:cNvPr>
              <p14:cNvContentPartPr/>
              <p14:nvPr/>
            </p14:nvContentPartPr>
            <p14:xfrm>
              <a:off x="5478625" y="2102168"/>
              <a:ext cx="44640" cy="9108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9F0D5A18-C27A-DC44-84A2-7C07CB6E41F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463269" y="2086688"/>
                <a:ext cx="74995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3CA205A4-35AC-4946-9AD2-9C5CDF681C36}"/>
                  </a:ext>
                </a:extLst>
              </p14:cNvPr>
              <p14:cNvContentPartPr/>
              <p14:nvPr/>
            </p14:nvContentPartPr>
            <p14:xfrm>
              <a:off x="5576905" y="2165888"/>
              <a:ext cx="10080" cy="1764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3CA205A4-35AC-4946-9AD2-9C5CDF681C36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561425" y="2150718"/>
                <a:ext cx="40680" cy="47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260E318F-0123-A648-A1CA-01ABCF354269}"/>
                  </a:ext>
                </a:extLst>
              </p14:cNvPr>
              <p14:cNvContentPartPr/>
              <p14:nvPr/>
            </p14:nvContentPartPr>
            <p14:xfrm>
              <a:off x="5634865" y="2051768"/>
              <a:ext cx="10080" cy="15084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260E318F-0123-A648-A1CA-01ABCF354269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618812" y="2036288"/>
                <a:ext cx="41813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6697219-6F00-E44A-AC35-1E795A98EC39}"/>
                  </a:ext>
                </a:extLst>
              </p14:cNvPr>
              <p14:cNvContentPartPr/>
              <p14:nvPr/>
            </p14:nvContentPartPr>
            <p14:xfrm>
              <a:off x="5627305" y="2049968"/>
              <a:ext cx="42840" cy="5832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6697219-6F00-E44A-AC35-1E795A98EC3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611825" y="2034392"/>
                <a:ext cx="73440" cy="89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C4535CB-3CEA-1945-A080-A849AE71540A}"/>
                  </a:ext>
                </a:extLst>
              </p14:cNvPr>
              <p14:cNvContentPartPr/>
              <p14:nvPr/>
            </p14:nvContentPartPr>
            <p14:xfrm>
              <a:off x="5708305" y="2102168"/>
              <a:ext cx="38880" cy="6228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C4535CB-3CEA-1945-A080-A849AE71540A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692825" y="2086688"/>
                <a:ext cx="694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3D4A222F-DDEB-C744-BE86-6842A53B83E7}"/>
                  </a:ext>
                </a:extLst>
              </p14:cNvPr>
              <p14:cNvContentPartPr/>
              <p14:nvPr/>
            </p14:nvContentPartPr>
            <p14:xfrm>
              <a:off x="5791105" y="2017208"/>
              <a:ext cx="68040" cy="19152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3D4A222F-DDEB-C744-BE86-6842A53B83E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775625" y="2001728"/>
                <a:ext cx="98640" cy="22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38E941C-7F03-0F44-BCE6-DB6EED069E7D}"/>
              </a:ext>
            </a:extLst>
          </p:cNvPr>
          <p:cNvGrpSpPr/>
          <p:nvPr/>
        </p:nvGrpSpPr>
        <p:grpSpPr>
          <a:xfrm>
            <a:off x="5468905" y="2293328"/>
            <a:ext cx="11880" cy="598680"/>
            <a:chOff x="5468905" y="2293328"/>
            <a:chExt cx="11880" cy="598680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89D6EE89-075B-8847-B5DB-FCE81D7B82C9}"/>
                </a:ext>
              </a:extLst>
            </p:cNvPr>
            <p:cNvGrpSpPr/>
            <p:nvPr/>
          </p:nvGrpSpPr>
          <p:grpSpPr>
            <a:xfrm>
              <a:off x="5468905" y="2293328"/>
              <a:ext cx="11880" cy="598680"/>
              <a:chOff x="5468905" y="2293328"/>
              <a:chExt cx="11880" cy="598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32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6C0D2CB2-EEEB-9048-AC95-466957E45F93}"/>
                      </a:ext>
                    </a:extLst>
                  </p14:cNvPr>
                  <p14:cNvContentPartPr/>
                  <p14:nvPr/>
                </p14:nvContentPartPr>
                <p14:xfrm>
                  <a:off x="5476465" y="2293328"/>
                  <a:ext cx="4320" cy="14040"/>
                </p14:xfrm>
              </p:contentPart>
            </mc:Choice>
            <mc:Fallback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6C0D2CB2-EEEB-9048-AC95-466957E45F93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5460985" y="2277848"/>
                    <a:ext cx="3492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4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52A39FA9-C7DE-984F-8453-586539A99EF2}"/>
                      </a:ext>
                    </a:extLst>
                  </p14:cNvPr>
                  <p14:cNvContentPartPr/>
                  <p14:nvPr/>
                </p14:nvContentPartPr>
                <p14:xfrm>
                  <a:off x="5478625" y="2366768"/>
                  <a:ext cx="2160" cy="35280"/>
                </p14:xfrm>
              </p:contentPart>
            </mc:Choice>
            <mc:Fallback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52A39FA9-C7DE-984F-8453-586539A99EF2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5465356" y="2351288"/>
                    <a:ext cx="28389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6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C9349987-4E66-7948-810B-AEB8EFD707C2}"/>
                      </a:ext>
                    </a:extLst>
                  </p14:cNvPr>
                  <p14:cNvContentPartPr/>
                  <p14:nvPr/>
                </p14:nvContentPartPr>
                <p14:xfrm>
                  <a:off x="5478625" y="2474768"/>
                  <a:ext cx="2160" cy="29160"/>
                </p14:xfrm>
              </p:contentPart>
            </mc:Choice>
            <mc:Fallback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C9349987-4E66-7948-810B-AEB8EFD707C2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5465356" y="2459477"/>
                    <a:ext cx="28389" cy="593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8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A96B2406-6906-324F-A088-824C0E03A45C}"/>
                      </a:ext>
                    </a:extLst>
                  </p14:cNvPr>
                  <p14:cNvContentPartPr/>
                  <p14:nvPr/>
                </p14:nvContentPartPr>
                <p14:xfrm>
                  <a:off x="5472865" y="2575208"/>
                  <a:ext cx="2160" cy="42840"/>
                </p14:xfrm>
              </p:contentPart>
            </mc:Choice>
            <mc:Fallback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A96B2406-6906-324F-A088-824C0E03A45C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5459596" y="2559728"/>
                    <a:ext cx="28389" cy="7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0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09CFAEEC-E57B-E443-8E34-91BF7F39BF63}"/>
                      </a:ext>
                    </a:extLst>
                  </p14:cNvPr>
                  <p14:cNvContentPartPr/>
                  <p14:nvPr/>
                </p14:nvContentPartPr>
                <p14:xfrm>
                  <a:off x="5474665" y="2679248"/>
                  <a:ext cx="2160" cy="41040"/>
                </p14:xfrm>
              </p:contentPart>
            </mc:Choice>
            <mc:Fallback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09CFAEEC-E57B-E443-8E34-91BF7F39BF63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5459185" y="2663631"/>
                    <a:ext cx="32760" cy="719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2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8ECE5E0D-66EB-F844-99B2-F64C851541DC}"/>
                      </a:ext>
                    </a:extLst>
                  </p14:cNvPr>
                  <p14:cNvContentPartPr/>
                  <p14:nvPr/>
                </p14:nvContentPartPr>
                <p14:xfrm>
                  <a:off x="5468905" y="2791208"/>
                  <a:ext cx="360" cy="33120"/>
                </p14:xfrm>
              </p:contentPart>
            </mc:Choice>
            <mc:Fallback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8ECE5E0D-66EB-F844-99B2-F64C851541D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5453425" y="2775728"/>
                    <a:ext cx="3096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4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17F0DE0A-5844-5D49-92A7-DA51F3B894F9}"/>
                      </a:ext>
                    </a:extLst>
                  </p14:cNvPr>
                  <p14:cNvContentPartPr/>
                  <p14:nvPr/>
                </p14:nvContentPartPr>
                <p14:xfrm>
                  <a:off x="5468905" y="2876168"/>
                  <a:ext cx="2160" cy="15840"/>
                </p14:xfrm>
              </p:contentPart>
            </mc:Choice>
            <mc:Fallback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17F0DE0A-5844-5D49-92A7-DA51F3B894F9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5455636" y="2860688"/>
                    <a:ext cx="28389" cy="4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72E0020-FA7F-444C-9D31-2F19C45CB332}"/>
                  </a:ext>
                </a:extLst>
              </p14:cNvPr>
              <p14:cNvContentPartPr/>
              <p14:nvPr/>
            </p14:nvContentPartPr>
            <p14:xfrm>
              <a:off x="6385826" y="2991050"/>
              <a:ext cx="109080" cy="10296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72E0020-FA7F-444C-9D31-2F19C45CB332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370346" y="2975570"/>
                <a:ext cx="1396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964DE95B-7B38-1E43-867C-529A12C23125}"/>
                  </a:ext>
                </a:extLst>
              </p14:cNvPr>
              <p14:cNvContentPartPr/>
              <p14:nvPr/>
            </p14:nvContentPartPr>
            <p14:xfrm>
              <a:off x="6299066" y="2916530"/>
              <a:ext cx="304920" cy="25812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964DE95B-7B38-1E43-867C-529A12C23125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283586" y="2901050"/>
                <a:ext cx="3355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8E7DE747-8751-6240-977E-B09BB15F5BF0}"/>
                  </a:ext>
                </a:extLst>
              </p14:cNvPr>
              <p14:cNvContentPartPr/>
              <p14:nvPr/>
            </p14:nvContentPartPr>
            <p14:xfrm>
              <a:off x="6428506" y="2465508"/>
              <a:ext cx="2880" cy="4320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8E7DE747-8751-6240-977E-B09BB15F5BF0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413026" y="2450028"/>
                <a:ext cx="33480" cy="7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F174D6D-A8C6-0248-BC88-B0E41524BC87}"/>
              </a:ext>
            </a:extLst>
          </p:cNvPr>
          <p:cNvGrpSpPr/>
          <p:nvPr/>
        </p:nvGrpSpPr>
        <p:grpSpPr>
          <a:xfrm>
            <a:off x="6415906" y="2596548"/>
            <a:ext cx="12960" cy="259560"/>
            <a:chOff x="6415906" y="2596548"/>
            <a:chExt cx="12960" cy="25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67089E9-1BB1-1748-AD99-40CF8339BFBB}"/>
                    </a:ext>
                  </a:extLst>
                </p14:cNvPr>
                <p14:cNvContentPartPr/>
                <p14:nvPr/>
              </p14:nvContentPartPr>
              <p14:xfrm>
                <a:off x="6415906" y="2596548"/>
                <a:ext cx="7920" cy="432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67089E9-1BB1-1748-AD99-40CF8339BFB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400426" y="2581068"/>
                  <a:ext cx="385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F91A18D-2AB3-8B4D-ACDF-21EC66A3BAAE}"/>
                    </a:ext>
                  </a:extLst>
                </p14:cNvPr>
                <p14:cNvContentPartPr/>
                <p14:nvPr/>
              </p14:nvContentPartPr>
              <p14:xfrm>
                <a:off x="6420946" y="2717148"/>
                <a:ext cx="2880" cy="432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F91A18D-2AB3-8B4D-ACDF-21EC66A3BAA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405466" y="2701538"/>
                  <a:ext cx="33480" cy="740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355916A-E24B-2B40-9546-E5C5A2FF0FBD}"/>
                    </a:ext>
                  </a:extLst>
                </p14:cNvPr>
                <p14:cNvContentPartPr/>
                <p14:nvPr/>
              </p14:nvContentPartPr>
              <p14:xfrm>
                <a:off x="6420946" y="2835588"/>
                <a:ext cx="7920" cy="205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355916A-E24B-2B40-9546-E5C5A2FF0FB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405466" y="2820108"/>
                  <a:ext cx="3852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37C23143-7713-FF43-A53A-C8AE8BAC8407}"/>
              </a:ext>
            </a:extLst>
          </p:cNvPr>
          <p:cNvGrpSpPr/>
          <p:nvPr/>
        </p:nvGrpSpPr>
        <p:grpSpPr>
          <a:xfrm>
            <a:off x="1914327" y="3297200"/>
            <a:ext cx="701280" cy="176760"/>
            <a:chOff x="1914327" y="3297200"/>
            <a:chExt cx="701280" cy="17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992D0B3-2279-2049-8B5C-261F82F6D909}"/>
                    </a:ext>
                  </a:extLst>
                </p14:cNvPr>
                <p14:cNvContentPartPr/>
                <p14:nvPr/>
              </p14:nvContentPartPr>
              <p14:xfrm>
                <a:off x="1914327" y="3297200"/>
                <a:ext cx="691920" cy="176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992D0B3-2279-2049-8B5C-261F82F6D90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898839" y="3281720"/>
                  <a:ext cx="722536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7877EF7-27DB-414F-93AC-A1E4487DBE22}"/>
                    </a:ext>
                  </a:extLst>
                </p14:cNvPr>
                <p14:cNvContentPartPr/>
                <p14:nvPr/>
              </p14:nvContentPartPr>
              <p14:xfrm>
                <a:off x="2575647" y="3306560"/>
                <a:ext cx="39960" cy="522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7877EF7-27DB-414F-93AC-A1E4487DBE2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560167" y="3291080"/>
                  <a:ext cx="7056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AF4D2B6-23A3-654F-B7D8-6A95BD408551}"/>
              </a:ext>
            </a:extLst>
          </p:cNvPr>
          <p:cNvGrpSpPr/>
          <p:nvPr/>
        </p:nvGrpSpPr>
        <p:grpSpPr>
          <a:xfrm>
            <a:off x="1890927" y="3504200"/>
            <a:ext cx="536760" cy="159840"/>
            <a:chOff x="1890927" y="3504200"/>
            <a:chExt cx="536760" cy="15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88705B7-E7F3-2146-8638-F7E6157F65D9}"/>
                    </a:ext>
                  </a:extLst>
                </p14:cNvPr>
                <p14:cNvContentPartPr/>
                <p14:nvPr/>
              </p14:nvContentPartPr>
              <p14:xfrm>
                <a:off x="1890927" y="3539480"/>
                <a:ext cx="16920" cy="1245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88705B7-E7F3-2146-8638-F7E6157F65D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875447" y="3524000"/>
                  <a:ext cx="47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57B157D-EA37-C847-86A8-51320A79525A}"/>
                    </a:ext>
                  </a:extLst>
                </p14:cNvPr>
                <p14:cNvContentPartPr/>
                <p14:nvPr/>
              </p14:nvContentPartPr>
              <p14:xfrm>
                <a:off x="1890927" y="3537320"/>
                <a:ext cx="61560" cy="684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57B157D-EA37-C847-86A8-51320A79525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875447" y="3521921"/>
                  <a:ext cx="92160" cy="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0CEFA1B-B344-F244-8E9C-032DFE924B81}"/>
                    </a:ext>
                  </a:extLst>
                </p14:cNvPr>
                <p14:cNvContentPartPr/>
                <p14:nvPr/>
              </p14:nvContentPartPr>
              <p14:xfrm>
                <a:off x="2001447" y="3534800"/>
                <a:ext cx="12240" cy="968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0CEFA1B-B344-F244-8E9C-032DFE924B8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985967" y="3519320"/>
                  <a:ext cx="42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11D1857-19DA-FF4C-B9C6-7BC8AB812FE5}"/>
                    </a:ext>
                  </a:extLst>
                </p14:cNvPr>
                <p14:cNvContentPartPr/>
                <p14:nvPr/>
              </p14:nvContentPartPr>
              <p14:xfrm>
                <a:off x="2100087" y="3547760"/>
                <a:ext cx="96840" cy="921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11D1857-19DA-FF4C-B9C6-7BC8AB812FE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084607" y="3532280"/>
                  <a:ext cx="1274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C248A4D-50DC-4548-8F6D-AAEA826AFD01}"/>
                    </a:ext>
                  </a:extLst>
                </p14:cNvPr>
                <p14:cNvContentPartPr/>
                <p14:nvPr/>
              </p14:nvContentPartPr>
              <p14:xfrm>
                <a:off x="2236527" y="3553520"/>
                <a:ext cx="63720" cy="781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C248A4D-50DC-4548-8F6D-AAEA826AFD0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221047" y="3538040"/>
                  <a:ext cx="94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FEC266C-00EA-1742-8334-824E071EA727}"/>
                    </a:ext>
                  </a:extLst>
                </p14:cNvPr>
                <p14:cNvContentPartPr/>
                <p14:nvPr/>
              </p14:nvContentPartPr>
              <p14:xfrm>
                <a:off x="2321127" y="3567920"/>
                <a:ext cx="14400" cy="543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FEC266C-00EA-1742-8334-824E071EA72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305647" y="3552337"/>
                  <a:ext cx="45000" cy="85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039FF3C-3308-964B-89A0-7C24AAE53791}"/>
                    </a:ext>
                  </a:extLst>
                </p14:cNvPr>
                <p14:cNvContentPartPr/>
                <p14:nvPr/>
              </p14:nvContentPartPr>
              <p14:xfrm>
                <a:off x="2323647" y="3523280"/>
                <a:ext cx="21600" cy="144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039FF3C-3308-964B-89A0-7C24AAE5379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308167" y="3507800"/>
                  <a:ext cx="522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F908F4A-7FF5-B341-BBB3-9FFD97FD2C50}"/>
                    </a:ext>
                  </a:extLst>
                </p14:cNvPr>
                <p14:cNvContentPartPr/>
                <p14:nvPr/>
              </p14:nvContentPartPr>
              <p14:xfrm>
                <a:off x="2375487" y="3548840"/>
                <a:ext cx="52200" cy="28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F908F4A-7FF5-B341-BBB3-9FFD97FD2C5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360007" y="3531149"/>
                  <a:ext cx="82800" cy="37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59FA549-7759-1C46-9770-1307E72D5A6C}"/>
                    </a:ext>
                  </a:extLst>
                </p14:cNvPr>
                <p14:cNvContentPartPr/>
                <p14:nvPr/>
              </p14:nvContentPartPr>
              <p14:xfrm>
                <a:off x="2394207" y="3504200"/>
                <a:ext cx="12240" cy="1087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59FA549-7759-1C46-9770-1307E72D5A6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378727" y="3488669"/>
                  <a:ext cx="42840" cy="13942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01DF0B1B-5E42-1C40-9A23-5EDC3D21C7F6}"/>
              </a:ext>
            </a:extLst>
          </p:cNvPr>
          <p:cNvGrpSpPr/>
          <p:nvPr/>
        </p:nvGrpSpPr>
        <p:grpSpPr>
          <a:xfrm>
            <a:off x="1822527" y="3765200"/>
            <a:ext cx="884880" cy="198000"/>
            <a:chOff x="1822527" y="3765200"/>
            <a:chExt cx="884880" cy="19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70CB115-D90A-7F46-8E19-39F5CFB506EB}"/>
                    </a:ext>
                  </a:extLst>
                </p14:cNvPr>
                <p14:cNvContentPartPr/>
                <p14:nvPr/>
              </p14:nvContentPartPr>
              <p14:xfrm>
                <a:off x="1822527" y="3819560"/>
                <a:ext cx="49680" cy="97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70CB115-D90A-7F46-8E19-39F5CFB506E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807047" y="3804080"/>
                  <a:ext cx="80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C24777D-1D37-8445-972B-7632A58A1D91}"/>
                    </a:ext>
                  </a:extLst>
                </p14:cNvPr>
                <p14:cNvContentPartPr/>
                <p14:nvPr/>
              </p14:nvContentPartPr>
              <p14:xfrm>
                <a:off x="1827207" y="3824240"/>
                <a:ext cx="56880" cy="1389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C24777D-1D37-8445-972B-7632A58A1D9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811727" y="3808800"/>
                  <a:ext cx="87480" cy="169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27245FA-CA66-2E4B-B2F1-1E5959323167}"/>
                    </a:ext>
                  </a:extLst>
                </p14:cNvPr>
                <p14:cNvContentPartPr/>
                <p14:nvPr/>
              </p14:nvContentPartPr>
              <p14:xfrm>
                <a:off x="1914327" y="3850160"/>
                <a:ext cx="87480" cy="968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27245FA-CA66-2E4B-B2F1-1E595932316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898783" y="3834680"/>
                  <a:ext cx="118206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B1CC883-91AD-FF43-9334-15DFC11E7825}"/>
                    </a:ext>
                  </a:extLst>
                </p14:cNvPr>
                <p14:cNvContentPartPr/>
                <p14:nvPr/>
              </p14:nvContentPartPr>
              <p14:xfrm>
                <a:off x="2012967" y="3854840"/>
                <a:ext cx="73440" cy="849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B1CC883-91AD-FF43-9334-15DFC11E782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997411" y="3839360"/>
                  <a:ext cx="104191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894C9EC-76A3-5742-9A69-1FA364A753BD}"/>
                    </a:ext>
                  </a:extLst>
                </p14:cNvPr>
                <p14:cNvContentPartPr/>
                <p14:nvPr/>
              </p14:nvContentPartPr>
              <p14:xfrm>
                <a:off x="2097927" y="3848000"/>
                <a:ext cx="61560" cy="72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894C9EC-76A3-5742-9A69-1FA364A753B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082447" y="3832520"/>
                  <a:ext cx="921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A5BB578-E0EC-474F-971B-6BBB276AB45A}"/>
                    </a:ext>
                  </a:extLst>
                </p14:cNvPr>
                <p14:cNvContentPartPr/>
                <p14:nvPr/>
              </p14:nvContentPartPr>
              <p14:xfrm>
                <a:off x="2128527" y="3819560"/>
                <a:ext cx="23760" cy="122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A5BB578-E0EC-474F-971B-6BBB276AB45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113047" y="3804080"/>
                  <a:ext cx="54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8122DC2-DB9F-8249-9A78-B684CE6A8236}"/>
                    </a:ext>
                  </a:extLst>
                </p14:cNvPr>
                <p14:cNvContentPartPr/>
                <p14:nvPr/>
              </p14:nvContentPartPr>
              <p14:xfrm>
                <a:off x="2168487" y="3850160"/>
                <a:ext cx="70920" cy="590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8122DC2-DB9F-8249-9A78-B684CE6A823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153007" y="3834680"/>
                  <a:ext cx="1015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651FF41-02F0-C14F-BE33-22283DBB1425}"/>
                    </a:ext>
                  </a:extLst>
                </p14:cNvPr>
                <p14:cNvContentPartPr/>
                <p14:nvPr/>
              </p14:nvContentPartPr>
              <p14:xfrm>
                <a:off x="2264967" y="3838280"/>
                <a:ext cx="35640" cy="684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651FF41-02F0-C14F-BE33-22283DBB142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249487" y="3822881"/>
                  <a:ext cx="66240" cy="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37FC6A3-ECD1-884E-B46B-72E6C4DFA999}"/>
                    </a:ext>
                  </a:extLst>
                </p14:cNvPr>
                <p14:cNvContentPartPr/>
                <p14:nvPr/>
              </p14:nvContentPartPr>
              <p14:xfrm>
                <a:off x="2344887" y="3824240"/>
                <a:ext cx="38160" cy="709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37FC6A3-ECD1-884E-B46B-72E6C4DFA99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329407" y="3808760"/>
                  <a:ext cx="68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4F50695-4E8F-ED47-9E95-51764D717281}"/>
                    </a:ext>
                  </a:extLst>
                </p14:cNvPr>
                <p14:cNvContentPartPr/>
                <p14:nvPr/>
              </p14:nvContentPartPr>
              <p14:xfrm>
                <a:off x="2443527" y="3803000"/>
                <a:ext cx="70920" cy="1108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4F50695-4E8F-ED47-9E95-51764D71728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428047" y="3787570"/>
                  <a:ext cx="101520" cy="1413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8ADC46C-718A-3149-9156-E0CF5FD8CC15}"/>
                    </a:ext>
                  </a:extLst>
                </p14:cNvPr>
                <p14:cNvContentPartPr/>
                <p14:nvPr/>
              </p14:nvContentPartPr>
              <p14:xfrm>
                <a:off x="2570607" y="3779600"/>
                <a:ext cx="30960" cy="1087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8ADC46C-718A-3149-9156-E0CF5FD8CC1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555127" y="3764120"/>
                  <a:ext cx="61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1413578-C7F5-B443-B0F2-592EE2406ED2}"/>
                    </a:ext>
                  </a:extLst>
                </p14:cNvPr>
                <p14:cNvContentPartPr/>
                <p14:nvPr/>
              </p14:nvContentPartPr>
              <p14:xfrm>
                <a:off x="2650527" y="3765200"/>
                <a:ext cx="56880" cy="1695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1413578-C7F5-B443-B0F2-592EE2406ED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35047" y="3749720"/>
                  <a:ext cx="8748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44D553E2-3A48-E84E-B391-5034EE901E30}"/>
              </a:ext>
            </a:extLst>
          </p:cNvPr>
          <p:cNvGrpSpPr/>
          <p:nvPr/>
        </p:nvGrpSpPr>
        <p:grpSpPr>
          <a:xfrm>
            <a:off x="2812887" y="3233840"/>
            <a:ext cx="727200" cy="365040"/>
            <a:chOff x="2812887" y="3233840"/>
            <a:chExt cx="727200" cy="36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52DB01E-60C3-7E46-BE4F-81388B86F856}"/>
                    </a:ext>
                  </a:extLst>
                </p14:cNvPr>
                <p14:cNvContentPartPr/>
                <p14:nvPr/>
              </p14:nvContentPartPr>
              <p14:xfrm>
                <a:off x="2812887" y="3243200"/>
                <a:ext cx="680040" cy="1933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52DB01E-60C3-7E46-BE4F-81388B86F85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797407" y="3227691"/>
                  <a:ext cx="710640" cy="223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527BF3C-A851-BB4C-BF10-E9B8A56534E4}"/>
                    </a:ext>
                  </a:extLst>
                </p14:cNvPr>
                <p14:cNvContentPartPr/>
                <p14:nvPr/>
              </p14:nvContentPartPr>
              <p14:xfrm>
                <a:off x="3464487" y="3233840"/>
                <a:ext cx="38160" cy="543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527BF3C-A851-BB4C-BF10-E9B8A56534E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449007" y="3218462"/>
                  <a:ext cx="68760" cy="84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B9380A9-F407-0840-BC25-E68D823990B1}"/>
                    </a:ext>
                  </a:extLst>
                </p14:cNvPr>
                <p14:cNvContentPartPr/>
                <p14:nvPr/>
              </p14:nvContentPartPr>
              <p14:xfrm>
                <a:off x="3024567" y="3480800"/>
                <a:ext cx="14400" cy="1180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B9380A9-F407-0840-BC25-E68D823990B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009087" y="3465320"/>
                  <a:ext cx="450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CB32AF7-BB69-5A4A-AEAC-5888CB38001D}"/>
                    </a:ext>
                  </a:extLst>
                </p14:cNvPr>
                <p14:cNvContentPartPr/>
                <p14:nvPr/>
              </p14:nvContentPartPr>
              <p14:xfrm>
                <a:off x="3024567" y="3492680"/>
                <a:ext cx="56520" cy="475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CB32AF7-BB69-5A4A-AEAC-5888CB38001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009087" y="3477200"/>
                  <a:ext cx="87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770C6E3-1E2B-384F-AE09-8FFC5F80DB0F}"/>
                    </a:ext>
                  </a:extLst>
                </p14:cNvPr>
                <p14:cNvContentPartPr/>
                <p14:nvPr/>
              </p14:nvContentPartPr>
              <p14:xfrm>
                <a:off x="3121047" y="3482960"/>
                <a:ext cx="49680" cy="943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770C6E3-1E2B-384F-AE09-8FFC5F80DB0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105567" y="3467480"/>
                  <a:ext cx="802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2016F68-DBF3-E74E-A510-0DC88066F963}"/>
                    </a:ext>
                  </a:extLst>
                </p14:cNvPr>
                <p14:cNvContentPartPr/>
                <p14:nvPr/>
              </p14:nvContentPartPr>
              <p14:xfrm>
                <a:off x="3231567" y="3482960"/>
                <a:ext cx="94320" cy="939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2016F68-DBF3-E74E-A510-0DC88066F96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216146" y="3467480"/>
                  <a:ext cx="124804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F92491D-FE7A-504B-BC86-B5EB1E704D17}"/>
                    </a:ext>
                  </a:extLst>
                </p14:cNvPr>
                <p14:cNvContentPartPr/>
                <p14:nvPr/>
              </p14:nvContentPartPr>
              <p14:xfrm>
                <a:off x="3353607" y="3499880"/>
                <a:ext cx="78120" cy="943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F92491D-FE7A-504B-BC86-B5EB1E704D1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338127" y="3484400"/>
                  <a:ext cx="108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CB0AA95-CE4A-2044-A852-34ACB94A8CFD}"/>
                    </a:ext>
                  </a:extLst>
                </p14:cNvPr>
                <p14:cNvContentPartPr/>
                <p14:nvPr/>
              </p14:nvContentPartPr>
              <p14:xfrm>
                <a:off x="3443247" y="3506720"/>
                <a:ext cx="12240" cy="543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CB0AA95-CE4A-2044-A852-34ACB94A8CF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427767" y="3491342"/>
                  <a:ext cx="42840" cy="84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677CBE8-E165-3C4F-A2AC-A5F81C85BCB9}"/>
                    </a:ext>
                  </a:extLst>
                </p14:cNvPr>
                <p14:cNvContentPartPr/>
                <p14:nvPr/>
              </p14:nvContentPartPr>
              <p14:xfrm>
                <a:off x="3445407" y="3407720"/>
                <a:ext cx="7560" cy="284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677CBE8-E165-3C4F-A2AC-A5F81C85BCB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429153" y="3392240"/>
                  <a:ext cx="3969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A333BB9-AD9C-C542-9A5B-2A652C001CDD}"/>
                    </a:ext>
                  </a:extLst>
                </p14:cNvPr>
                <p14:cNvContentPartPr/>
                <p14:nvPr/>
              </p14:nvContentPartPr>
              <p14:xfrm>
                <a:off x="3461967" y="3485480"/>
                <a:ext cx="78120" cy="50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A333BB9-AD9C-C542-9A5B-2A652C001CD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446487" y="3471032"/>
                  <a:ext cx="108720" cy="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26126C2-2BA1-D04D-9CDD-6D2D0822A74C}"/>
                    </a:ext>
                  </a:extLst>
                </p14:cNvPr>
                <p14:cNvContentPartPr/>
                <p14:nvPr/>
              </p14:nvContentPartPr>
              <p14:xfrm>
                <a:off x="3506607" y="3450200"/>
                <a:ext cx="7560" cy="1036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26126C2-2BA1-D04D-9CDD-6D2D0822A74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490353" y="3434774"/>
                  <a:ext cx="39690" cy="13417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E1CB4C7C-1F00-9244-9775-A086B268ED02}"/>
              </a:ext>
            </a:extLst>
          </p:cNvPr>
          <p:cNvGrpSpPr/>
          <p:nvPr/>
        </p:nvGrpSpPr>
        <p:grpSpPr>
          <a:xfrm>
            <a:off x="3718287" y="3158600"/>
            <a:ext cx="720000" cy="418680"/>
            <a:chOff x="3718287" y="3158600"/>
            <a:chExt cx="720000" cy="41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71FBF81-84BF-E340-9702-E278788774E3}"/>
                    </a:ext>
                  </a:extLst>
                </p14:cNvPr>
                <p14:cNvContentPartPr/>
                <p14:nvPr/>
              </p14:nvContentPartPr>
              <p14:xfrm>
                <a:off x="3718287" y="3160760"/>
                <a:ext cx="720000" cy="2048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71FBF81-84BF-E340-9702-E278788774E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702807" y="3145280"/>
                  <a:ext cx="7506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65027D1-8FB4-634A-A951-8C8624C4EFB3}"/>
                    </a:ext>
                  </a:extLst>
                </p14:cNvPr>
                <p14:cNvContentPartPr/>
                <p14:nvPr/>
              </p14:nvContentPartPr>
              <p14:xfrm>
                <a:off x="4391127" y="3158600"/>
                <a:ext cx="38160" cy="921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65027D1-8FB4-634A-A951-8C8624C4EFB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375647" y="3143120"/>
                  <a:ext cx="687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326E366-58CA-0248-8A20-7B50FB29A71B}"/>
                    </a:ext>
                  </a:extLst>
                </p14:cNvPr>
                <p14:cNvContentPartPr/>
                <p14:nvPr/>
              </p14:nvContentPartPr>
              <p14:xfrm>
                <a:off x="3859407" y="3457400"/>
                <a:ext cx="7560" cy="1134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326E366-58CA-0248-8A20-7B50FB29A71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843153" y="3441920"/>
                  <a:ext cx="3969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831B02C-CE51-5E4E-B70D-142CD4CAA251}"/>
                    </a:ext>
                  </a:extLst>
                </p14:cNvPr>
                <p14:cNvContentPartPr/>
                <p14:nvPr/>
              </p14:nvContentPartPr>
              <p14:xfrm>
                <a:off x="3861927" y="3457400"/>
                <a:ext cx="56880" cy="543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831B02C-CE51-5E4E-B70D-142CD4CAA25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846447" y="3441920"/>
                  <a:ext cx="874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388F98A-2D9F-974C-89EC-3A37C842C3B8}"/>
                    </a:ext>
                  </a:extLst>
                </p14:cNvPr>
                <p14:cNvContentPartPr/>
                <p14:nvPr/>
              </p14:nvContentPartPr>
              <p14:xfrm>
                <a:off x="3955887" y="3452720"/>
                <a:ext cx="49680" cy="1155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388F98A-2D9F-974C-89EC-3A37C842C3B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40518" y="3437240"/>
                  <a:ext cx="800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99E9D7F-BCE5-8F4C-98F7-AA61A720598E}"/>
                    </a:ext>
                  </a:extLst>
                </p14:cNvPr>
                <p14:cNvContentPartPr/>
                <p14:nvPr/>
              </p14:nvContentPartPr>
              <p14:xfrm>
                <a:off x="4057047" y="3467840"/>
                <a:ext cx="106200" cy="838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99E9D7F-BCE5-8F4C-98F7-AA61A720598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041567" y="3452360"/>
                  <a:ext cx="1368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8C8526C-D11A-E049-95D3-ED09505EACAA}"/>
                    </a:ext>
                  </a:extLst>
                </p14:cNvPr>
                <p14:cNvContentPartPr/>
                <p14:nvPr/>
              </p14:nvContentPartPr>
              <p14:xfrm>
                <a:off x="4193487" y="3490160"/>
                <a:ext cx="61560" cy="522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8C8526C-D11A-E049-95D3-ED09505EACA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178007" y="3474572"/>
                  <a:ext cx="92160" cy="83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66E5063-9AA4-184C-8D86-50B7A54C73B3}"/>
                    </a:ext>
                  </a:extLst>
                </p14:cNvPr>
                <p14:cNvContentPartPr/>
                <p14:nvPr/>
              </p14:nvContentPartPr>
              <p14:xfrm>
                <a:off x="4278087" y="3502040"/>
                <a:ext cx="7560" cy="464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66E5063-9AA4-184C-8D86-50B7A54C73B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261833" y="3486560"/>
                  <a:ext cx="3969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49BBB91-C61A-9E47-A205-2CE1D960D91D}"/>
                    </a:ext>
                  </a:extLst>
                </p14:cNvPr>
                <p14:cNvContentPartPr/>
                <p14:nvPr/>
              </p14:nvContentPartPr>
              <p14:xfrm>
                <a:off x="4287447" y="3438320"/>
                <a:ext cx="2880" cy="216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49BBB91-C61A-9E47-A205-2CE1D960D91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269756" y="3422840"/>
                  <a:ext cx="37851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DA218C4-8457-8344-8FB2-38BDDC5E4401}"/>
                    </a:ext>
                  </a:extLst>
                </p14:cNvPr>
                <p14:cNvContentPartPr/>
                <p14:nvPr/>
              </p14:nvContentPartPr>
              <p14:xfrm>
                <a:off x="4306167" y="3492680"/>
                <a:ext cx="54360" cy="97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DA218C4-8457-8344-8FB2-38BDDC5E440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290687" y="3477200"/>
                  <a:ext cx="84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F21B025-2C8D-2C44-93D5-E0BCAC2AD775}"/>
                    </a:ext>
                  </a:extLst>
                </p14:cNvPr>
                <p14:cNvContentPartPr/>
                <p14:nvPr/>
              </p14:nvContentPartPr>
              <p14:xfrm>
                <a:off x="4336767" y="3467840"/>
                <a:ext cx="5040" cy="1094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F21B025-2C8D-2C44-93D5-E0BCAC2AD77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321287" y="3452360"/>
                  <a:ext cx="356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3F33CFB0-DFDB-E44D-B1CE-6839F0B22DA9}"/>
              </a:ext>
            </a:extLst>
          </p:cNvPr>
          <p:cNvGrpSpPr/>
          <p:nvPr/>
        </p:nvGrpSpPr>
        <p:grpSpPr>
          <a:xfrm>
            <a:off x="4602742" y="3190649"/>
            <a:ext cx="739440" cy="454320"/>
            <a:chOff x="4602742" y="3190649"/>
            <a:chExt cx="739440" cy="45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FB5D5F5-7811-4D4A-B16F-1AE47AB92BB0}"/>
                    </a:ext>
                  </a:extLst>
                </p14:cNvPr>
                <p14:cNvContentPartPr/>
                <p14:nvPr/>
              </p14:nvContentPartPr>
              <p14:xfrm>
                <a:off x="4602742" y="3207569"/>
                <a:ext cx="723240" cy="1638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FB5D5F5-7811-4D4A-B16F-1AE47AB92BB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587262" y="3192055"/>
                  <a:ext cx="753840" cy="1944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F31E9DE-BA55-5241-B30E-3836AB81F760}"/>
                    </a:ext>
                  </a:extLst>
                </p14:cNvPr>
                <p14:cNvContentPartPr/>
                <p14:nvPr/>
              </p14:nvContentPartPr>
              <p14:xfrm>
                <a:off x="5293942" y="3190649"/>
                <a:ext cx="41040" cy="579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F31E9DE-BA55-5241-B30E-3836AB81F76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278462" y="3175169"/>
                  <a:ext cx="716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7008047-1EB4-2A41-AB45-2837F58D6E77}"/>
                    </a:ext>
                  </a:extLst>
                </p14:cNvPr>
                <p14:cNvContentPartPr/>
                <p14:nvPr/>
              </p14:nvContentPartPr>
              <p14:xfrm>
                <a:off x="4684102" y="3434369"/>
                <a:ext cx="14760" cy="1216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7008047-1EB4-2A41-AB45-2837F58D6E7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668622" y="3418935"/>
                  <a:ext cx="45360" cy="152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5C82A94-93BA-F649-A19C-A9A749E6C49B}"/>
                    </a:ext>
                  </a:extLst>
                </p14:cNvPr>
                <p14:cNvContentPartPr/>
                <p14:nvPr/>
              </p14:nvContentPartPr>
              <p14:xfrm>
                <a:off x="4698502" y="3435809"/>
                <a:ext cx="50400" cy="532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5C82A94-93BA-F649-A19C-A9A749E6C49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683022" y="3420329"/>
                  <a:ext cx="81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EE8522D-85F9-FA4E-9106-05D7DFAD0E8B}"/>
                    </a:ext>
                  </a:extLst>
                </p14:cNvPr>
                <p14:cNvContentPartPr/>
                <p14:nvPr/>
              </p14:nvContentPartPr>
              <p14:xfrm>
                <a:off x="4811542" y="3447689"/>
                <a:ext cx="2880" cy="842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EE8522D-85F9-FA4E-9106-05D7DFAD0E8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796062" y="3432209"/>
                  <a:ext cx="334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5D2E085-A9FA-E049-BDD4-3FB719CCE8D0}"/>
                    </a:ext>
                  </a:extLst>
                </p14:cNvPr>
                <p14:cNvContentPartPr/>
                <p14:nvPr/>
              </p14:nvContentPartPr>
              <p14:xfrm>
                <a:off x="4897942" y="3457409"/>
                <a:ext cx="62640" cy="867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5D2E085-A9FA-E049-BDD4-3FB719CCE8D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882550" y="3441929"/>
                  <a:ext cx="93065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FBD4030-FE14-B843-922C-DC84F3FE86C0}"/>
                    </a:ext>
                  </a:extLst>
                </p14:cNvPr>
                <p14:cNvContentPartPr/>
                <p14:nvPr/>
              </p14:nvContentPartPr>
              <p14:xfrm>
                <a:off x="4991542" y="3495569"/>
                <a:ext cx="10080" cy="338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FBD4030-FE14-B843-922C-DC84F3FE86C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975489" y="3480089"/>
                  <a:ext cx="41813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7B40F43-B5CB-A84D-858B-05CB4AB662D5}"/>
                    </a:ext>
                  </a:extLst>
                </p14:cNvPr>
                <p14:cNvContentPartPr/>
                <p14:nvPr/>
              </p14:nvContentPartPr>
              <p14:xfrm>
                <a:off x="4996222" y="3437969"/>
                <a:ext cx="5040" cy="100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7B40F43-B5CB-A84D-858B-05CB4AB662D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980742" y="3422489"/>
                  <a:ext cx="356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5B0A5FE-93B7-AD48-843F-D96ED011346B}"/>
                    </a:ext>
                  </a:extLst>
                </p14:cNvPr>
                <p14:cNvContentPartPr/>
                <p14:nvPr/>
              </p14:nvContentPartPr>
              <p14:xfrm>
                <a:off x="5051662" y="3473969"/>
                <a:ext cx="62640" cy="1710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5B0A5FE-93B7-AD48-843F-D96ED011346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036270" y="3458456"/>
                  <a:ext cx="93065" cy="2016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2047DED-3C1B-E346-97A9-27A49AD73100}"/>
                    </a:ext>
                  </a:extLst>
                </p14:cNvPr>
                <p14:cNvContentPartPr/>
                <p14:nvPr/>
              </p14:nvContentPartPr>
              <p14:xfrm>
                <a:off x="5138062" y="3464609"/>
                <a:ext cx="67680" cy="687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2047DED-3C1B-E346-97A9-27A49AD7310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122582" y="3449210"/>
                  <a:ext cx="98280" cy="992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362554F-8B69-214D-BD06-81B90608A124}"/>
                    </a:ext>
                  </a:extLst>
                </p14:cNvPr>
                <p14:cNvContentPartPr/>
                <p14:nvPr/>
              </p14:nvContentPartPr>
              <p14:xfrm>
                <a:off x="5224462" y="3457409"/>
                <a:ext cx="72360" cy="676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362554F-8B69-214D-BD06-81B90608A12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209059" y="3441929"/>
                  <a:ext cx="102809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B477D94-98C8-944F-9901-2F802DE04E14}"/>
                    </a:ext>
                  </a:extLst>
                </p14:cNvPr>
                <p14:cNvContentPartPr/>
                <p14:nvPr/>
              </p14:nvContentPartPr>
              <p14:xfrm>
                <a:off x="5329942" y="3401969"/>
                <a:ext cx="12240" cy="1540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B477D94-98C8-944F-9901-2F802DE04E1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314462" y="3386489"/>
                  <a:ext cx="4284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090BE981-4901-D94E-8DD9-47D5EB1CF9D4}"/>
              </a:ext>
            </a:extLst>
          </p:cNvPr>
          <p:cNvGrpSpPr/>
          <p:nvPr/>
        </p:nvGrpSpPr>
        <p:grpSpPr>
          <a:xfrm>
            <a:off x="5604480" y="3156498"/>
            <a:ext cx="682200" cy="195840"/>
            <a:chOff x="5604480" y="3156498"/>
            <a:chExt cx="682200" cy="19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9C9E7C4-875C-EE41-A69D-26A9FAF1010C}"/>
                    </a:ext>
                  </a:extLst>
                </p14:cNvPr>
                <p14:cNvContentPartPr/>
                <p14:nvPr/>
              </p14:nvContentPartPr>
              <p14:xfrm>
                <a:off x="5604480" y="3156498"/>
                <a:ext cx="680040" cy="1958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9C9E7C4-875C-EE41-A69D-26A9FAF1010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589008" y="3141018"/>
                  <a:ext cx="710624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843D59B-1D6F-0449-8029-0EBD0FD23BC8}"/>
                    </a:ext>
                  </a:extLst>
                </p14:cNvPr>
                <p14:cNvContentPartPr/>
                <p14:nvPr/>
              </p14:nvContentPartPr>
              <p14:xfrm>
                <a:off x="6257520" y="3187458"/>
                <a:ext cx="29160" cy="604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843D59B-1D6F-0449-8029-0EBD0FD23BC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242040" y="3171885"/>
                  <a:ext cx="59760" cy="9126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08BF54AB-F615-B044-80F1-9478836D9E9A}"/>
              </a:ext>
            </a:extLst>
          </p:cNvPr>
          <p:cNvGrpSpPr/>
          <p:nvPr/>
        </p:nvGrpSpPr>
        <p:grpSpPr>
          <a:xfrm>
            <a:off x="6196466" y="1067777"/>
            <a:ext cx="2621077" cy="1310251"/>
            <a:chOff x="6196466" y="1067777"/>
            <a:chExt cx="2621077" cy="131025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E0C2FA0-8F2F-684A-830B-5B0556DAF66B}"/>
                    </a:ext>
                  </a:extLst>
                </p14:cNvPr>
                <p14:cNvContentPartPr/>
                <p14:nvPr/>
              </p14:nvContentPartPr>
              <p14:xfrm>
                <a:off x="6196466" y="1987730"/>
                <a:ext cx="81000" cy="64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E0C2FA0-8F2F-684A-830B-5B0556DAF66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181054" y="1973065"/>
                  <a:ext cx="111465" cy="35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5FA0734-55B4-134B-9A86-41B4CDC25A12}"/>
                    </a:ext>
                  </a:extLst>
                </p14:cNvPr>
                <p14:cNvContentPartPr/>
                <p14:nvPr/>
              </p14:nvContentPartPr>
              <p14:xfrm>
                <a:off x="6211946" y="1984490"/>
                <a:ext cx="78120" cy="1555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5FA0734-55B4-134B-9A86-41B4CDC25A1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196394" y="1969010"/>
                  <a:ext cx="108862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CD9C1BE-0C16-E84A-A879-2C153DF50874}"/>
                    </a:ext>
                  </a:extLst>
                </p14:cNvPr>
                <p14:cNvContentPartPr/>
                <p14:nvPr/>
              </p14:nvContentPartPr>
              <p14:xfrm>
                <a:off x="6360986" y="1993850"/>
                <a:ext cx="9720" cy="1710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CD9C1BE-0C16-E84A-A879-2C153DF5087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345506" y="1978337"/>
                  <a:ext cx="40320" cy="2016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A8C7A3F-4779-384D-A9C5-93742B3DA832}"/>
                    </a:ext>
                  </a:extLst>
                </p14:cNvPr>
                <p14:cNvContentPartPr/>
                <p14:nvPr/>
              </p14:nvContentPartPr>
              <p14:xfrm>
                <a:off x="6354866" y="1999970"/>
                <a:ext cx="59400" cy="655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A8C7A3F-4779-384D-A9C5-93742B3DA83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339386" y="1984490"/>
                  <a:ext cx="900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806978C-671F-1F40-8B52-9BAC01BBF017}"/>
                    </a:ext>
                  </a:extLst>
                </p14:cNvPr>
                <p14:cNvContentPartPr/>
                <p14:nvPr/>
              </p14:nvContentPartPr>
              <p14:xfrm>
                <a:off x="6472946" y="2052890"/>
                <a:ext cx="40680" cy="874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806978C-671F-1F40-8B52-9BAC01BBF01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457466" y="2037346"/>
                  <a:ext cx="71280" cy="1182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0A5E163-A503-194C-8502-284076006960}"/>
                    </a:ext>
                  </a:extLst>
                </p14:cNvPr>
                <p14:cNvContentPartPr/>
                <p14:nvPr/>
              </p14:nvContentPartPr>
              <p14:xfrm>
                <a:off x="6581666" y="1993850"/>
                <a:ext cx="68760" cy="1929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0A5E163-A503-194C-8502-28407600696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566186" y="1978370"/>
                  <a:ext cx="99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898ED00-B1D4-1746-879C-289F16F24414}"/>
                    </a:ext>
                  </a:extLst>
                </p14:cNvPr>
                <p14:cNvContentPartPr/>
                <p14:nvPr/>
              </p14:nvContentPartPr>
              <p14:xfrm>
                <a:off x="6431026" y="2228988"/>
                <a:ext cx="2880" cy="230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898ED00-B1D4-1746-879C-289F16F2441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415546" y="2213508"/>
                  <a:ext cx="334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504A977-1376-D544-9323-2FE248DA981C}"/>
                    </a:ext>
                  </a:extLst>
                </p14:cNvPr>
                <p14:cNvContentPartPr/>
                <p14:nvPr/>
              </p14:nvContentPartPr>
              <p14:xfrm>
                <a:off x="6423466" y="2329788"/>
                <a:ext cx="5400" cy="482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504A977-1376-D544-9323-2FE248DA981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407986" y="2314308"/>
                  <a:ext cx="360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3F2FA10-B230-DB48-A9A6-1E800772551B}"/>
                    </a:ext>
                  </a:extLst>
                </p14:cNvPr>
                <p14:cNvContentPartPr/>
                <p14:nvPr/>
              </p14:nvContentPartPr>
              <p14:xfrm>
                <a:off x="6490607" y="1171097"/>
                <a:ext cx="124200" cy="1015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3F2FA10-B230-DB48-A9A6-1E800772551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475172" y="1155617"/>
                  <a:ext cx="154712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8C49E75-F264-9940-B6E4-7C6382C70CDE}"/>
                    </a:ext>
                  </a:extLst>
                </p14:cNvPr>
                <p14:cNvContentPartPr/>
                <p14:nvPr/>
              </p14:nvContentPartPr>
              <p14:xfrm>
                <a:off x="6622727" y="1191617"/>
                <a:ext cx="12600" cy="788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8C49E75-F264-9940-B6E4-7C6382C70CD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607247" y="1176137"/>
                  <a:ext cx="43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041F5F5-CE9B-4841-AE21-C1D34B49D04F}"/>
                    </a:ext>
                  </a:extLst>
                </p14:cNvPr>
                <p14:cNvContentPartPr/>
                <p14:nvPr/>
              </p14:nvContentPartPr>
              <p14:xfrm>
                <a:off x="6627047" y="1152377"/>
                <a:ext cx="4320" cy="108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041F5F5-CE9B-4841-AE21-C1D34B49D04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612758" y="1136897"/>
                  <a:ext cx="32566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FF9161A-5C8E-1C40-B7DE-E8680851C8AD}"/>
                    </a:ext>
                  </a:extLst>
                </p14:cNvPr>
                <p14:cNvContentPartPr/>
                <p14:nvPr/>
              </p14:nvContentPartPr>
              <p14:xfrm>
                <a:off x="6649727" y="1187657"/>
                <a:ext cx="74880" cy="108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FF9161A-5C8E-1C40-B7DE-E8680851C8A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634247" y="1172177"/>
                  <a:ext cx="105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277F58D-A271-3644-880A-B6E741A027FA}"/>
                    </a:ext>
                  </a:extLst>
                </p14:cNvPr>
                <p14:cNvContentPartPr/>
                <p14:nvPr/>
              </p14:nvContentPartPr>
              <p14:xfrm>
                <a:off x="6678527" y="1165337"/>
                <a:ext cx="23040" cy="1116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277F58D-A271-3644-880A-B6E741A027F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663047" y="1149857"/>
                  <a:ext cx="53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783D6F1-FBA7-7B47-A6B8-78A42D0595A9}"/>
                    </a:ext>
                  </a:extLst>
                </p14:cNvPr>
                <p14:cNvContentPartPr/>
                <p14:nvPr/>
              </p14:nvContentPartPr>
              <p14:xfrm>
                <a:off x="6722087" y="1140497"/>
                <a:ext cx="99360" cy="1260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783D6F1-FBA7-7B47-A6B8-78A42D0595A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706607" y="1125017"/>
                  <a:ext cx="129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EE1D76DF-5187-3D43-B757-1D33A5F87349}"/>
                    </a:ext>
                  </a:extLst>
                </p14:cNvPr>
                <p14:cNvContentPartPr/>
                <p14:nvPr/>
              </p14:nvContentPartPr>
              <p14:xfrm>
                <a:off x="6854207" y="1160657"/>
                <a:ext cx="74880" cy="831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EE1D76DF-5187-3D43-B757-1D33A5F8734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838727" y="1145110"/>
                  <a:ext cx="105480" cy="1138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4FB2859-2DA8-A646-BEAC-C7105B99AD8B}"/>
                    </a:ext>
                  </a:extLst>
                </p14:cNvPr>
                <p14:cNvContentPartPr/>
                <p14:nvPr/>
              </p14:nvContentPartPr>
              <p14:xfrm>
                <a:off x="6938807" y="1160657"/>
                <a:ext cx="58320" cy="806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4FB2859-2DA8-A646-BEAC-C7105B99AD8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923231" y="1145177"/>
                  <a:ext cx="8911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F433812-F99C-CF47-8A84-166A4688D33C}"/>
                    </a:ext>
                  </a:extLst>
                </p14:cNvPr>
                <p14:cNvContentPartPr/>
                <p14:nvPr/>
              </p14:nvContentPartPr>
              <p14:xfrm>
                <a:off x="7131047" y="1128977"/>
                <a:ext cx="19080" cy="1501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F433812-F99C-CF47-8A84-166A4688D33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115567" y="1113497"/>
                  <a:ext cx="49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C36ECF6-4CF1-5F44-9D7F-781CD82714A8}"/>
                    </a:ext>
                  </a:extLst>
                </p14:cNvPr>
                <p14:cNvContentPartPr/>
                <p14:nvPr/>
              </p14:nvContentPartPr>
              <p14:xfrm>
                <a:off x="7137167" y="1127897"/>
                <a:ext cx="50040" cy="759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C36ECF6-4CF1-5F44-9D7F-781CD82714A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121687" y="1112343"/>
                  <a:ext cx="80640" cy="106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1CAC99A-8E95-4043-B4DB-F6B182ADC5F8}"/>
                    </a:ext>
                  </a:extLst>
                </p14:cNvPr>
                <p14:cNvContentPartPr/>
                <p14:nvPr/>
              </p14:nvContentPartPr>
              <p14:xfrm>
                <a:off x="7242647" y="1150577"/>
                <a:ext cx="58320" cy="849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1CAC99A-8E95-4043-B4DB-F6B182ADC5F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227167" y="1135097"/>
                  <a:ext cx="88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BFE64E2-E254-E942-87EB-72302651FE70}"/>
                    </a:ext>
                  </a:extLst>
                </p14:cNvPr>
                <p14:cNvContentPartPr/>
                <p14:nvPr/>
              </p14:nvContentPartPr>
              <p14:xfrm>
                <a:off x="7374767" y="1140497"/>
                <a:ext cx="60120" cy="849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BFE64E2-E254-E942-87EB-72302651FE7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359379" y="1125017"/>
                  <a:ext cx="90538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6C58013-B3DD-B74D-A3B3-7900903633C3}"/>
                    </a:ext>
                  </a:extLst>
                </p14:cNvPr>
                <p14:cNvContentPartPr/>
                <p14:nvPr/>
              </p14:nvContentPartPr>
              <p14:xfrm>
                <a:off x="7451087" y="1150577"/>
                <a:ext cx="50040" cy="583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6C58013-B3DD-B74D-A3B3-7900903633C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435495" y="1135097"/>
                  <a:ext cx="80862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8122D0F7-D6A3-1143-8EC4-8B5050B33258}"/>
                    </a:ext>
                  </a:extLst>
                </p14:cNvPr>
                <p14:cNvContentPartPr/>
                <p14:nvPr/>
              </p14:nvContentPartPr>
              <p14:xfrm>
                <a:off x="7589687" y="1103057"/>
                <a:ext cx="14760" cy="1562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8122D0F7-D6A3-1143-8EC4-8B5050B3325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574207" y="1087577"/>
                  <a:ext cx="453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FC31474-57B0-8947-A00F-2E3ECC94F45C}"/>
                    </a:ext>
                  </a:extLst>
                </p14:cNvPr>
                <p14:cNvContentPartPr/>
                <p14:nvPr/>
              </p14:nvContentPartPr>
              <p14:xfrm>
                <a:off x="7591487" y="1092617"/>
                <a:ext cx="68400" cy="748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FC31474-57B0-8947-A00F-2E3ECC94F45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576007" y="1077062"/>
                  <a:ext cx="99000" cy="105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A89C484-C23D-B24F-80B6-C14C273D1A01}"/>
                    </a:ext>
                  </a:extLst>
                </p14:cNvPr>
                <p14:cNvContentPartPr/>
                <p14:nvPr/>
              </p14:nvContentPartPr>
              <p14:xfrm>
                <a:off x="7707407" y="1144097"/>
                <a:ext cx="58320" cy="540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A89C484-C23D-B24F-80B6-C14C273D1A0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91927" y="1128617"/>
                  <a:ext cx="889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BB6CD2E-13D2-184E-BF49-2647851AE7F9}"/>
                    </a:ext>
                  </a:extLst>
                </p14:cNvPr>
                <p14:cNvContentPartPr/>
                <p14:nvPr/>
              </p14:nvContentPartPr>
              <p14:xfrm>
                <a:off x="7874807" y="1115297"/>
                <a:ext cx="95400" cy="892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BB6CD2E-13D2-184E-BF49-2647851AE7F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859327" y="1099754"/>
                  <a:ext cx="126000" cy="1200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B246AB1-47CF-7344-AF85-86BED16EEC1B}"/>
                    </a:ext>
                  </a:extLst>
                </p14:cNvPr>
                <p14:cNvContentPartPr/>
                <p14:nvPr/>
              </p14:nvContentPartPr>
              <p14:xfrm>
                <a:off x="8010887" y="1129697"/>
                <a:ext cx="10800" cy="356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B246AB1-47CF-7344-AF85-86BED16EEC1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994873" y="1114059"/>
                  <a:ext cx="42455" cy="66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C9D69ED-9EB5-B244-B35C-9F178AE6A15E}"/>
                    </a:ext>
                  </a:extLst>
                </p14:cNvPr>
                <p14:cNvContentPartPr/>
                <p14:nvPr/>
              </p14:nvContentPartPr>
              <p14:xfrm>
                <a:off x="8025287" y="1067777"/>
                <a:ext cx="8640" cy="230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C9D69ED-9EB5-B244-B35C-9F178AE6A15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009807" y="1052297"/>
                  <a:ext cx="392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9DC17BA-A91E-D143-A7FE-DC22B293BAF9}"/>
                    </a:ext>
                  </a:extLst>
                </p14:cNvPr>
                <p14:cNvContentPartPr/>
                <p14:nvPr/>
              </p14:nvContentPartPr>
              <p14:xfrm>
                <a:off x="8054447" y="1084337"/>
                <a:ext cx="23040" cy="1036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9DC17BA-A91E-D143-A7FE-DC22B293BAF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038967" y="1068803"/>
                  <a:ext cx="53640" cy="1343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FF69BAA-8434-ED4A-A663-EE0959BA6740}"/>
                    </a:ext>
                  </a:extLst>
                </p14:cNvPr>
                <p14:cNvContentPartPr/>
                <p14:nvPr/>
              </p14:nvContentPartPr>
              <p14:xfrm>
                <a:off x="8103767" y="1078217"/>
                <a:ext cx="14760" cy="964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FF69BAA-8434-ED4A-A663-EE0959BA674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088287" y="1062795"/>
                  <a:ext cx="45360" cy="126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8FA9F06-EE2D-034D-A026-BBAF7DA2EE91}"/>
                    </a:ext>
                  </a:extLst>
                </p14:cNvPr>
                <p14:cNvContentPartPr/>
                <p14:nvPr/>
              </p14:nvContentPartPr>
              <p14:xfrm>
                <a:off x="6529847" y="1429217"/>
                <a:ext cx="120240" cy="702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8FA9F06-EE2D-034D-A026-BBAF7DA2EE9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514367" y="1413737"/>
                  <a:ext cx="150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3CB5FF6-292F-214A-BEE7-3EE619BA3EDE}"/>
                    </a:ext>
                  </a:extLst>
                </p14:cNvPr>
                <p14:cNvContentPartPr/>
                <p14:nvPr/>
              </p14:nvContentPartPr>
              <p14:xfrm>
                <a:off x="6655847" y="1432457"/>
                <a:ext cx="87120" cy="860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3CB5FF6-292F-214A-BEE7-3EE619BA3ED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640367" y="1416977"/>
                  <a:ext cx="117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4B28D12-333D-1542-92DA-949EE24BBA33}"/>
                    </a:ext>
                  </a:extLst>
                </p14:cNvPr>
                <p14:cNvContentPartPr/>
                <p14:nvPr/>
              </p14:nvContentPartPr>
              <p14:xfrm>
                <a:off x="6759167" y="1414817"/>
                <a:ext cx="70560" cy="1036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4B28D12-333D-1542-92DA-949EE24BBA3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743687" y="1399337"/>
                  <a:ext cx="101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3C57B18-9181-8C46-AAA0-AF20A066C204}"/>
                    </a:ext>
                  </a:extLst>
                </p14:cNvPr>
                <p14:cNvContentPartPr/>
                <p14:nvPr/>
              </p14:nvContentPartPr>
              <p14:xfrm>
                <a:off x="6843767" y="1414817"/>
                <a:ext cx="19080" cy="932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3C57B18-9181-8C46-AAA0-AF20A066C20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827989" y="1399337"/>
                  <a:ext cx="50268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8923BFD-0C01-964F-BBD7-AD79B0EF042D}"/>
                    </a:ext>
                  </a:extLst>
                </p14:cNvPr>
                <p14:cNvContentPartPr/>
                <p14:nvPr/>
              </p14:nvContentPartPr>
              <p14:xfrm>
                <a:off x="6911807" y="1447937"/>
                <a:ext cx="56160" cy="6444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8923BFD-0C01-964F-BBD7-AD79B0EF042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896327" y="1432370"/>
                  <a:ext cx="86760" cy="95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AF7F808-6CBA-B647-BB91-D84787C48300}"/>
                    </a:ext>
                  </a:extLst>
                </p14:cNvPr>
                <p14:cNvContentPartPr/>
                <p14:nvPr/>
              </p14:nvContentPartPr>
              <p14:xfrm>
                <a:off x="6990647" y="1439657"/>
                <a:ext cx="56160" cy="622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AF7F808-6CBA-B647-BB91-D84787C4830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975167" y="1424177"/>
                  <a:ext cx="867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050C0D3-4EEA-1C40-87E2-2C38D05E9F53}"/>
                    </a:ext>
                  </a:extLst>
                </p14:cNvPr>
                <p14:cNvContentPartPr/>
                <p14:nvPr/>
              </p14:nvContentPartPr>
              <p14:xfrm>
                <a:off x="7064807" y="1389977"/>
                <a:ext cx="23040" cy="11412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050C0D3-4EEA-1C40-87E2-2C38D05E9F5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049327" y="1374448"/>
                  <a:ext cx="53640" cy="144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40E75078-8BCE-EC4E-8C7E-3F2DDCA760D9}"/>
                    </a:ext>
                  </a:extLst>
                </p14:cNvPr>
                <p14:cNvContentPartPr/>
                <p14:nvPr/>
              </p14:nvContentPartPr>
              <p14:xfrm>
                <a:off x="7077407" y="1429217"/>
                <a:ext cx="95400" cy="583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40E75078-8BCE-EC4E-8C7E-3F2DDCA760D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061927" y="1413737"/>
                  <a:ext cx="1260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5872A94-8BAA-534C-962A-A7CB33A3B296}"/>
                    </a:ext>
                  </a:extLst>
                </p14:cNvPr>
                <p14:cNvContentPartPr/>
                <p14:nvPr/>
              </p14:nvContentPartPr>
              <p14:xfrm>
                <a:off x="7238327" y="1346777"/>
                <a:ext cx="56160" cy="1429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5872A94-8BAA-534C-962A-A7CB33A3B29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222847" y="1331297"/>
                  <a:ext cx="867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8AA7259-CFC0-DD4E-A340-0582F5166FAD}"/>
                    </a:ext>
                  </a:extLst>
                </p14:cNvPr>
                <p14:cNvContentPartPr/>
                <p14:nvPr/>
              </p14:nvContentPartPr>
              <p14:xfrm>
                <a:off x="7316807" y="1397177"/>
                <a:ext cx="70560" cy="842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8AA7259-CFC0-DD4E-A340-0582F5166FA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301327" y="1381631"/>
                  <a:ext cx="101160" cy="114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32CC634-A4A0-244B-B0FB-94B98621E64B}"/>
                    </a:ext>
                  </a:extLst>
                </p14:cNvPr>
                <p14:cNvContentPartPr/>
                <p14:nvPr/>
              </p14:nvContentPartPr>
              <p14:xfrm>
                <a:off x="7422287" y="1414817"/>
                <a:ext cx="35640" cy="684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32CC634-A4A0-244B-B0FB-94B98621E64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406807" y="1399337"/>
                  <a:ext cx="662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B8D103D-97AF-2A45-8E95-CC1702E5B49D}"/>
                    </a:ext>
                  </a:extLst>
                </p14:cNvPr>
                <p14:cNvContentPartPr/>
                <p14:nvPr/>
              </p14:nvContentPartPr>
              <p14:xfrm>
                <a:off x="7490327" y="1398257"/>
                <a:ext cx="60120" cy="684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B8D103D-97AF-2A45-8E95-CC1702E5B49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474847" y="1382777"/>
                  <a:ext cx="907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DE48AA0E-B05C-684D-BB9B-06B886372411}"/>
                    </a:ext>
                  </a:extLst>
                </p14:cNvPr>
                <p14:cNvContentPartPr/>
                <p14:nvPr/>
              </p14:nvContentPartPr>
              <p14:xfrm>
                <a:off x="7585367" y="1416977"/>
                <a:ext cx="66600" cy="43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DE48AA0E-B05C-684D-BB9B-06B88637241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569803" y="1402688"/>
                  <a:ext cx="97366" cy="32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354E115-F241-F242-9F32-73C1FB7DA232}"/>
                    </a:ext>
                  </a:extLst>
                </p14:cNvPr>
                <p14:cNvContentPartPr/>
                <p14:nvPr/>
              </p14:nvContentPartPr>
              <p14:xfrm>
                <a:off x="7666007" y="1340657"/>
                <a:ext cx="91080" cy="1386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354E115-F241-F242-9F32-73C1FB7DA23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650588" y="1325217"/>
                  <a:ext cx="121560" cy="169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9833F8F-400B-B745-888E-CB0E8A018910}"/>
                    </a:ext>
                  </a:extLst>
                </p14:cNvPr>
                <p14:cNvContentPartPr/>
                <p14:nvPr/>
              </p14:nvContentPartPr>
              <p14:xfrm>
                <a:off x="7779767" y="1400777"/>
                <a:ext cx="51840" cy="601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9833F8F-400B-B745-888E-CB0E8A01891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764394" y="1385297"/>
                  <a:ext cx="82229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D33D3F5-BDA6-3E41-B7B7-1A956C32CCE0}"/>
                    </a:ext>
                  </a:extLst>
                </p14:cNvPr>
                <p14:cNvContentPartPr/>
                <p14:nvPr/>
              </p14:nvContentPartPr>
              <p14:xfrm>
                <a:off x="7849967" y="1371617"/>
                <a:ext cx="58320" cy="86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D33D3F5-BDA6-3E41-B7B7-1A956C32CCE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834487" y="1356137"/>
                  <a:ext cx="889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BC74E735-8ADD-564A-B68B-F94DDC4DE31A}"/>
                    </a:ext>
                  </a:extLst>
                </p14:cNvPr>
                <p14:cNvContentPartPr/>
                <p14:nvPr/>
              </p14:nvContentPartPr>
              <p14:xfrm>
                <a:off x="7870487" y="1348937"/>
                <a:ext cx="19080" cy="1224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BC74E735-8ADD-564A-B68B-F94DDC4DE31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854709" y="1333457"/>
                  <a:ext cx="50268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94CA7370-87C7-014C-9C2D-C77BF63E2895}"/>
                    </a:ext>
                  </a:extLst>
                </p14:cNvPr>
                <p14:cNvContentPartPr/>
                <p14:nvPr/>
              </p14:nvContentPartPr>
              <p14:xfrm>
                <a:off x="7928447" y="1369457"/>
                <a:ext cx="134640" cy="831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94CA7370-87C7-014C-9C2D-C77BF63E289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912967" y="1353977"/>
                  <a:ext cx="165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B28CE4A4-0E23-A549-AEAE-A3AB3180E2A4}"/>
                    </a:ext>
                  </a:extLst>
                </p14:cNvPr>
                <p14:cNvContentPartPr/>
                <p14:nvPr/>
              </p14:nvContentPartPr>
              <p14:xfrm>
                <a:off x="8089367" y="1371617"/>
                <a:ext cx="124200" cy="622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B28CE4A4-0E23-A549-AEAE-A3AB3180E2A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073887" y="1356137"/>
                  <a:ext cx="154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F89BCDE-1AE2-524A-AD17-07BC66F1F0CD}"/>
                    </a:ext>
                  </a:extLst>
                </p14:cNvPr>
                <p14:cNvContentPartPr/>
                <p14:nvPr/>
              </p14:nvContentPartPr>
              <p14:xfrm>
                <a:off x="8231927" y="1398257"/>
                <a:ext cx="10800" cy="313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F89BCDE-1AE2-524A-AD17-07BC66F1F0C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215913" y="1382777"/>
                  <a:ext cx="42455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D109C57-C718-5348-9781-D4CEA16D0BC2}"/>
                    </a:ext>
                  </a:extLst>
                </p14:cNvPr>
                <p14:cNvContentPartPr/>
                <p14:nvPr/>
              </p14:nvContentPartPr>
              <p14:xfrm>
                <a:off x="8246327" y="1331657"/>
                <a:ext cx="10800" cy="3420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D109C57-C718-5348-9781-D4CEA16D0BC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230847" y="1316177"/>
                  <a:ext cx="414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1A04012-4B29-1C4F-A8E2-11841CB33A05}"/>
                    </a:ext>
                  </a:extLst>
                </p14:cNvPr>
                <p14:cNvContentPartPr/>
                <p14:nvPr/>
              </p14:nvContentPartPr>
              <p14:xfrm>
                <a:off x="8273327" y="1375577"/>
                <a:ext cx="97560" cy="579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1A04012-4B29-1C4F-A8E2-11841CB33A05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257790" y="1360097"/>
                  <a:ext cx="128273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880BAAE-CEC6-9E4A-8C52-84788B803F6F}"/>
                    </a:ext>
                  </a:extLst>
                </p14:cNvPr>
                <p14:cNvContentPartPr/>
                <p14:nvPr/>
              </p14:nvContentPartPr>
              <p14:xfrm>
                <a:off x="8374487" y="1321937"/>
                <a:ext cx="68400" cy="1285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880BAAE-CEC6-9E4A-8C52-84788B803F6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359007" y="1306457"/>
                  <a:ext cx="99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DF1B6EAE-193C-A244-B622-87C463212EDC}"/>
                    </a:ext>
                  </a:extLst>
                </p14:cNvPr>
                <p14:cNvContentPartPr/>
                <p14:nvPr/>
              </p14:nvContentPartPr>
              <p14:xfrm>
                <a:off x="8465567" y="1361177"/>
                <a:ext cx="68400" cy="1080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DF1B6EAE-193C-A244-B622-87C463212ED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450168" y="1345163"/>
                  <a:ext cx="98840" cy="424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5212CEB-3506-FB4A-B361-54CF2CA2B6D0}"/>
                    </a:ext>
                  </a:extLst>
                </p14:cNvPr>
                <p14:cNvContentPartPr/>
                <p14:nvPr/>
              </p14:nvContentPartPr>
              <p14:xfrm>
                <a:off x="8504807" y="1324097"/>
                <a:ext cx="8640" cy="1242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5212CEB-3506-FB4A-B361-54CF2CA2B6D0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489327" y="1308662"/>
                  <a:ext cx="39240" cy="1547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6A128955-F3C8-294B-A04C-F454E8E075A3}"/>
                    </a:ext>
                  </a:extLst>
                </p14:cNvPr>
                <p14:cNvContentPartPr/>
                <p14:nvPr/>
              </p14:nvContentPartPr>
              <p14:xfrm>
                <a:off x="8560607" y="1406537"/>
                <a:ext cx="10800" cy="334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6A128955-F3C8-294B-A04C-F454E8E075A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545127" y="1391057"/>
                  <a:ext cx="41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EE75545-357B-1841-B6E1-933F5702E4C2}"/>
                    </a:ext>
                  </a:extLst>
                </p14:cNvPr>
                <p14:cNvContentPartPr/>
                <p14:nvPr/>
              </p14:nvContentPartPr>
              <p14:xfrm>
                <a:off x="8593367" y="1334177"/>
                <a:ext cx="78840" cy="954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EE75545-357B-1841-B6E1-933F5702E4C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577887" y="1318697"/>
                  <a:ext cx="1094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907BF5F-B616-F347-BD73-59F5EAC6EE21}"/>
                    </a:ext>
                  </a:extLst>
                </p14:cNvPr>
                <p14:cNvContentPartPr/>
                <p14:nvPr/>
              </p14:nvContentPartPr>
              <p14:xfrm>
                <a:off x="8717567" y="1293137"/>
                <a:ext cx="37440" cy="1616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907BF5F-B616-F347-BD73-59F5EAC6EE2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702234" y="1277657"/>
                  <a:ext cx="67749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27439DE9-4BFA-9248-819B-6A290677AA51}"/>
                    </a:ext>
                  </a:extLst>
                </p14:cNvPr>
                <p14:cNvContentPartPr/>
                <p14:nvPr/>
              </p14:nvContentPartPr>
              <p14:xfrm>
                <a:off x="6581327" y="1661777"/>
                <a:ext cx="192600" cy="7344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27439DE9-4BFA-9248-819B-6A290677AA5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565847" y="1646297"/>
                  <a:ext cx="223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062874D4-B7BE-4F40-A876-D8C90A4B8471}"/>
                    </a:ext>
                  </a:extLst>
                </p14:cNvPr>
                <p14:cNvContentPartPr/>
                <p14:nvPr/>
              </p14:nvContentPartPr>
              <p14:xfrm>
                <a:off x="6787967" y="1613177"/>
                <a:ext cx="54000" cy="13248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062874D4-B7BE-4F40-A876-D8C90A4B8471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772487" y="1597697"/>
                  <a:ext cx="84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7D26EDBC-4FA5-AF45-A889-ECF465D8101D}"/>
                    </a:ext>
                  </a:extLst>
                </p14:cNvPr>
                <p14:cNvContentPartPr/>
                <p14:nvPr/>
              </p14:nvContentPartPr>
              <p14:xfrm>
                <a:off x="6911807" y="1662857"/>
                <a:ext cx="165600" cy="849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7D26EDBC-4FA5-AF45-A889-ECF465D8101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896327" y="1647442"/>
                  <a:ext cx="196200" cy="115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D4118AE5-A98C-E144-9A7F-B91ED757D9E4}"/>
                    </a:ext>
                  </a:extLst>
                </p14:cNvPr>
                <p14:cNvContentPartPr/>
                <p14:nvPr/>
              </p14:nvContentPartPr>
              <p14:xfrm>
                <a:off x="7101887" y="1648457"/>
                <a:ext cx="56160" cy="43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D4118AE5-A98C-E144-9A7F-B91ED757D9E4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086407" y="1634168"/>
                  <a:ext cx="86760" cy="32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FAC5CC32-20D3-1441-8C66-2BACCA3AE365}"/>
                    </a:ext>
                  </a:extLst>
                </p14:cNvPr>
                <p14:cNvContentPartPr/>
                <p14:nvPr/>
              </p14:nvContentPartPr>
              <p14:xfrm>
                <a:off x="7143287" y="1604897"/>
                <a:ext cx="6480" cy="1450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FAC5CC32-20D3-1441-8C66-2BACCA3AE365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127807" y="1589378"/>
                  <a:ext cx="37080" cy="1757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ECF8B72-458C-F14A-ADD0-41F5D0986C28}"/>
                    </a:ext>
                  </a:extLst>
                </p14:cNvPr>
                <p14:cNvContentPartPr/>
                <p14:nvPr/>
              </p14:nvContentPartPr>
              <p14:xfrm>
                <a:off x="7182527" y="1634417"/>
                <a:ext cx="167760" cy="8460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ECF8B72-458C-F14A-ADD0-41F5D0986C2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167014" y="1618937"/>
                  <a:ext cx="198426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AE5547F-FD10-E749-AD77-31584B85C5B5}"/>
                    </a:ext>
                  </a:extLst>
                </p14:cNvPr>
                <p14:cNvContentPartPr/>
                <p14:nvPr/>
              </p14:nvContentPartPr>
              <p14:xfrm>
                <a:off x="7374767" y="1627577"/>
                <a:ext cx="37440" cy="892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AE5547F-FD10-E749-AD77-31584B85C5B5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359434" y="1612097"/>
                  <a:ext cx="67749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B4AFC192-F103-3543-AED5-0B35D49C164A}"/>
                    </a:ext>
                  </a:extLst>
                </p14:cNvPr>
                <p14:cNvContentPartPr/>
                <p14:nvPr/>
              </p14:nvContentPartPr>
              <p14:xfrm>
                <a:off x="7492487" y="1588337"/>
                <a:ext cx="109800" cy="1468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B4AFC192-F103-3543-AED5-0B35D49C164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477058" y="1572857"/>
                  <a:ext cx="1403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28D12FF4-AB8F-804E-A494-955A6417422F}"/>
                    </a:ext>
                  </a:extLst>
                </p14:cNvPr>
                <p14:cNvContentPartPr/>
                <p14:nvPr/>
              </p14:nvContentPartPr>
              <p14:xfrm>
                <a:off x="7649447" y="1573937"/>
                <a:ext cx="62280" cy="1656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28D12FF4-AB8F-804E-A494-955A6417422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633967" y="1558457"/>
                  <a:ext cx="92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74CD9A6D-AC9E-0848-ACC6-B3B85E04762F}"/>
                    </a:ext>
                  </a:extLst>
                </p14:cNvPr>
                <p14:cNvContentPartPr/>
                <p14:nvPr/>
              </p14:nvContentPartPr>
              <p14:xfrm>
                <a:off x="7806407" y="1708217"/>
                <a:ext cx="8640" cy="3132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74CD9A6D-AC9E-0848-ACC6-B3B85E04762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790927" y="1692737"/>
                  <a:ext cx="392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98EC4517-FEF0-864E-A8E1-A97C81E7EBB6}"/>
                    </a:ext>
                  </a:extLst>
                </p14:cNvPr>
                <p14:cNvContentPartPr/>
                <p14:nvPr/>
              </p14:nvContentPartPr>
              <p14:xfrm>
                <a:off x="7935543" y="1626315"/>
                <a:ext cx="197280" cy="745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98EC4517-FEF0-864E-A8E1-A97C81E7EBB6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920063" y="1610835"/>
                  <a:ext cx="227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EAB4F431-1381-F14D-9008-02B263872AD4}"/>
                    </a:ext>
                  </a:extLst>
                </p14:cNvPr>
                <p14:cNvContentPartPr/>
                <p14:nvPr/>
              </p14:nvContentPartPr>
              <p14:xfrm>
                <a:off x="8163783" y="1559715"/>
                <a:ext cx="86760" cy="1544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EAB4F431-1381-F14D-9008-02B263872AD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148303" y="1544235"/>
                  <a:ext cx="117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FA82BD29-C217-DD44-835A-B314F75FCE33}"/>
                    </a:ext>
                  </a:extLst>
                </p14:cNvPr>
                <p14:cNvContentPartPr/>
                <p14:nvPr/>
              </p14:nvContentPartPr>
              <p14:xfrm>
                <a:off x="6817743" y="1834395"/>
                <a:ext cx="202680" cy="11916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FA82BD29-C217-DD44-835A-B314F75FCE3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802263" y="1818868"/>
                  <a:ext cx="233280" cy="1498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748EF3F-A902-2E4E-A373-0F20C2D15BDF}"/>
                    </a:ext>
                  </a:extLst>
                </p14:cNvPr>
                <p14:cNvContentPartPr/>
                <p14:nvPr/>
              </p14:nvContentPartPr>
              <p14:xfrm>
                <a:off x="7042383" y="1858515"/>
                <a:ext cx="65520" cy="968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748EF3F-A902-2E4E-A373-0F20C2D15BDF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026903" y="1843035"/>
                  <a:ext cx="96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F98E1E7-7C04-0A47-BF7A-E51E28B06B83}"/>
                    </a:ext>
                  </a:extLst>
                </p14:cNvPr>
                <p14:cNvContentPartPr/>
                <p14:nvPr/>
              </p14:nvContentPartPr>
              <p14:xfrm>
                <a:off x="7124103" y="1862115"/>
                <a:ext cx="150840" cy="8208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F98E1E7-7C04-0A47-BF7A-E51E28B06B83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108623" y="1846635"/>
                  <a:ext cx="1814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40DB83B3-CC7B-694E-ABC4-0B16A698704E}"/>
                    </a:ext>
                  </a:extLst>
                </p14:cNvPr>
                <p14:cNvContentPartPr/>
                <p14:nvPr/>
              </p14:nvContentPartPr>
              <p14:xfrm>
                <a:off x="7302303" y="1843395"/>
                <a:ext cx="327240" cy="838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40DB83B3-CC7B-694E-ABC4-0B16A698704E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286823" y="1827915"/>
                  <a:ext cx="357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160808AD-E6DC-EB4B-A6D0-EFB1765DAF0D}"/>
                    </a:ext>
                  </a:extLst>
                </p14:cNvPr>
                <p14:cNvContentPartPr/>
                <p14:nvPr/>
              </p14:nvContentPartPr>
              <p14:xfrm>
                <a:off x="7658703" y="1841595"/>
                <a:ext cx="65520" cy="972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160808AD-E6DC-EB4B-A6D0-EFB1765DAF0D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643137" y="1826115"/>
                  <a:ext cx="96289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A81BAD03-AAFD-384D-9A03-4AC993EB70D9}"/>
                    </a:ext>
                  </a:extLst>
                </p14:cNvPr>
                <p14:cNvContentPartPr/>
                <p14:nvPr/>
              </p14:nvContentPartPr>
              <p14:xfrm>
                <a:off x="7688583" y="1815675"/>
                <a:ext cx="13320" cy="12672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A81BAD03-AAFD-384D-9A03-4AC993EB70D9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673103" y="1800151"/>
                  <a:ext cx="43920" cy="157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44EBBC69-2C36-FA43-8ECC-130EE4DAFABE}"/>
                    </a:ext>
                  </a:extLst>
                </p14:cNvPr>
                <p14:cNvContentPartPr/>
                <p14:nvPr/>
              </p14:nvContentPartPr>
              <p14:xfrm>
                <a:off x="7806303" y="1828635"/>
                <a:ext cx="79200" cy="10620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44EBBC69-2C36-FA43-8ECC-130EE4DAFAB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790893" y="1813155"/>
                  <a:ext cx="109662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3269E34C-150A-BD48-92C6-27B121CC4245}"/>
                    </a:ext>
                  </a:extLst>
                </p14:cNvPr>
                <p14:cNvContentPartPr/>
                <p14:nvPr/>
              </p14:nvContentPartPr>
              <p14:xfrm>
                <a:off x="7903863" y="1841955"/>
                <a:ext cx="263880" cy="9288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3269E34C-150A-BD48-92C6-27B121CC424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888404" y="1826535"/>
                  <a:ext cx="294438" cy="123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422A65F7-1C17-7443-BE93-8D834AB335C4}"/>
                    </a:ext>
                  </a:extLst>
                </p14:cNvPr>
                <p14:cNvContentPartPr/>
                <p14:nvPr/>
              </p14:nvContentPartPr>
              <p14:xfrm>
                <a:off x="8221383" y="1837995"/>
                <a:ext cx="57960" cy="18936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422A65F7-1C17-7443-BE93-8D834AB335C4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205903" y="1822515"/>
                  <a:ext cx="88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E4EC939-9F08-0440-9635-2DD17F4F1002}"/>
                    </a:ext>
                  </a:extLst>
                </p14:cNvPr>
                <p14:cNvContentPartPr/>
                <p14:nvPr/>
              </p14:nvContentPartPr>
              <p14:xfrm>
                <a:off x="8325423" y="1780395"/>
                <a:ext cx="70920" cy="13032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E4EC939-9F08-0440-9635-2DD17F4F1002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309943" y="1764915"/>
                  <a:ext cx="101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D3CF994B-0061-EE4E-9110-175F5190A615}"/>
                    </a:ext>
                  </a:extLst>
                </p14:cNvPr>
                <p14:cNvContentPartPr/>
                <p14:nvPr/>
              </p14:nvContentPartPr>
              <p14:xfrm>
                <a:off x="8444583" y="1841595"/>
                <a:ext cx="66960" cy="7776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D3CF994B-0061-EE4E-9110-175F5190A61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429103" y="1826115"/>
                  <a:ext cx="975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9FF206E1-9B5D-B141-9F14-35AC6EC32F9A}"/>
                    </a:ext>
                  </a:extLst>
                </p14:cNvPr>
                <p14:cNvContentPartPr/>
                <p14:nvPr/>
              </p14:nvContentPartPr>
              <p14:xfrm>
                <a:off x="8540703" y="1810275"/>
                <a:ext cx="169200" cy="1098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9FF206E1-9B5D-B141-9F14-35AC6EC32F9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525256" y="1794795"/>
                  <a:ext cx="199735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3A746FDB-F4C9-8B44-AA95-8D1701C2F9AF}"/>
                    </a:ext>
                  </a:extLst>
                </p14:cNvPr>
                <p14:cNvContentPartPr/>
                <p14:nvPr/>
              </p14:nvContentPartPr>
              <p14:xfrm>
                <a:off x="8778303" y="1817475"/>
                <a:ext cx="39240" cy="741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3A746FDB-F4C9-8B44-AA95-8D1701C2F9A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762823" y="1801995"/>
                  <a:ext cx="698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15CD71AD-A8BC-6140-8E52-3B8CAF44B2C9}"/>
                    </a:ext>
                  </a:extLst>
                </p14:cNvPr>
                <p14:cNvContentPartPr/>
                <p14:nvPr/>
              </p14:nvContentPartPr>
              <p14:xfrm>
                <a:off x="8750583" y="1720995"/>
                <a:ext cx="59760" cy="4320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15CD71AD-A8BC-6140-8E52-3B8CAF44B2C9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735103" y="1705515"/>
                  <a:ext cx="9036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6A81C9EA-0770-6744-837C-7ECEB2494034}"/>
              </a:ext>
            </a:extLst>
          </p:cNvPr>
          <p:cNvGrpSpPr/>
          <p:nvPr/>
        </p:nvGrpSpPr>
        <p:grpSpPr>
          <a:xfrm>
            <a:off x="6854823" y="2038515"/>
            <a:ext cx="1441080" cy="250920"/>
            <a:chOff x="6854823" y="2038515"/>
            <a:chExt cx="1441080" cy="25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F684830-C247-094F-9F06-DEC7FE015A64}"/>
                    </a:ext>
                  </a:extLst>
                </p14:cNvPr>
                <p14:cNvContentPartPr/>
                <p14:nvPr/>
              </p14:nvContentPartPr>
              <p14:xfrm>
                <a:off x="6854823" y="2096115"/>
                <a:ext cx="76320" cy="10080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F684830-C247-094F-9F06-DEC7FE015A6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6839416" y="2080635"/>
                  <a:ext cx="106776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F788D20D-636D-5445-9AF0-285875C2F559}"/>
                    </a:ext>
                  </a:extLst>
                </p14:cNvPr>
                <p14:cNvContentPartPr/>
                <p14:nvPr/>
              </p14:nvContentPartPr>
              <p14:xfrm>
                <a:off x="6981183" y="2092875"/>
                <a:ext cx="91440" cy="10728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F788D20D-636D-5445-9AF0-285875C2F55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965703" y="2077395"/>
                  <a:ext cx="122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EE99CC45-9096-4048-A5AA-AE2904D7FC80}"/>
                    </a:ext>
                  </a:extLst>
                </p14:cNvPr>
                <p14:cNvContentPartPr/>
                <p14:nvPr/>
              </p14:nvContentPartPr>
              <p14:xfrm>
                <a:off x="7103583" y="2038515"/>
                <a:ext cx="26280" cy="17676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EE99CC45-9096-4048-A5AA-AE2904D7FC8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7088312" y="2023035"/>
                  <a:ext cx="56466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EABAB8D0-6093-024D-A3AC-066CA76C9413}"/>
                    </a:ext>
                  </a:extLst>
                </p14:cNvPr>
                <p14:cNvContentPartPr/>
                <p14:nvPr/>
              </p14:nvContentPartPr>
              <p14:xfrm>
                <a:off x="7164783" y="2096115"/>
                <a:ext cx="212040" cy="10584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EABAB8D0-6093-024D-A3AC-066CA76C941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149303" y="2080635"/>
                  <a:ext cx="242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8F7BC1A7-5417-DA4C-9EBB-3F09332A27ED}"/>
                    </a:ext>
                  </a:extLst>
                </p14:cNvPr>
                <p14:cNvContentPartPr/>
                <p14:nvPr/>
              </p14:nvContentPartPr>
              <p14:xfrm>
                <a:off x="7503543" y="2116635"/>
                <a:ext cx="64440" cy="2088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8F7BC1A7-5417-DA4C-9EBB-3F09332A27ED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7488063" y="2101155"/>
                  <a:ext cx="950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C41E8337-70C3-A141-A130-CA46C6E37ECA}"/>
                    </a:ext>
                  </a:extLst>
                </p14:cNvPr>
                <p14:cNvContentPartPr/>
                <p14:nvPr/>
              </p14:nvContentPartPr>
              <p14:xfrm>
                <a:off x="7528743" y="2097915"/>
                <a:ext cx="28080" cy="11556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C41E8337-70C3-A141-A130-CA46C6E37EC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513263" y="2082435"/>
                  <a:ext cx="58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A14BBA65-A944-7D49-A52A-63AF4FF2CC1A}"/>
                    </a:ext>
                  </a:extLst>
                </p14:cNvPr>
                <p14:cNvContentPartPr/>
                <p14:nvPr/>
              </p14:nvContentPartPr>
              <p14:xfrm>
                <a:off x="7612263" y="2116635"/>
                <a:ext cx="68760" cy="10044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A14BBA65-A944-7D49-A52A-63AF4FF2CC1A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596702" y="2101155"/>
                  <a:ext cx="99521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F0EC1BD9-D87E-E144-9EA6-B6806FEC48FF}"/>
                    </a:ext>
                  </a:extLst>
                </p14:cNvPr>
                <p14:cNvContentPartPr/>
                <p14:nvPr/>
              </p14:nvContentPartPr>
              <p14:xfrm>
                <a:off x="7812783" y="2116635"/>
                <a:ext cx="464400" cy="10584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F0EC1BD9-D87E-E144-9EA6-B6806FEC48FF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797303" y="2101155"/>
                  <a:ext cx="495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A5ABD14A-A61B-E24C-AD65-DE3A8C6F1AC4}"/>
                    </a:ext>
                  </a:extLst>
                </p14:cNvPr>
                <p14:cNvContentPartPr/>
                <p14:nvPr/>
              </p14:nvContentPartPr>
              <p14:xfrm>
                <a:off x="7827543" y="2276115"/>
                <a:ext cx="468360" cy="1332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A5ABD14A-A61B-E24C-AD65-DE3A8C6F1AC4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812063" y="2260635"/>
                  <a:ext cx="49896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CB78DB24-3A27-FD40-A1EA-12CED4C4A54A}"/>
              </a:ext>
            </a:extLst>
          </p:cNvPr>
          <p:cNvGrpSpPr/>
          <p:nvPr/>
        </p:nvGrpSpPr>
        <p:grpSpPr>
          <a:xfrm>
            <a:off x="6386418" y="3405396"/>
            <a:ext cx="1383840" cy="189000"/>
            <a:chOff x="6386418" y="3405396"/>
            <a:chExt cx="1383840" cy="18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C758EAF3-816F-F145-B2E9-309E31358CAB}"/>
                    </a:ext>
                  </a:extLst>
                </p14:cNvPr>
                <p14:cNvContentPartPr/>
                <p14:nvPr/>
              </p14:nvContentPartPr>
              <p14:xfrm>
                <a:off x="6386418" y="3469836"/>
                <a:ext cx="129600" cy="12456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C758EAF3-816F-F145-B2E9-309E31358CAB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370938" y="3454356"/>
                  <a:ext cx="160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73B86900-E45D-604E-8B80-08D0BED7EA24}"/>
                    </a:ext>
                  </a:extLst>
                </p14:cNvPr>
                <p14:cNvContentPartPr/>
                <p14:nvPr/>
              </p14:nvContentPartPr>
              <p14:xfrm>
                <a:off x="6536178" y="3440316"/>
                <a:ext cx="26280" cy="11016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73B86900-E45D-604E-8B80-08D0BED7EA24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520698" y="3424836"/>
                  <a:ext cx="56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C9B60228-ACD3-CA47-B9F2-7FEDD9FF96B7}"/>
                    </a:ext>
                  </a:extLst>
                </p14:cNvPr>
                <p14:cNvContentPartPr/>
                <p14:nvPr/>
              </p14:nvContentPartPr>
              <p14:xfrm>
                <a:off x="6595938" y="3479916"/>
                <a:ext cx="49320" cy="8316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C9B60228-ACD3-CA47-B9F2-7FEDD9FF96B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580458" y="3464436"/>
                  <a:ext cx="79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835978BD-2D25-694F-A95A-B79F0915429E}"/>
                    </a:ext>
                  </a:extLst>
                </p14:cNvPr>
                <p14:cNvContentPartPr/>
                <p14:nvPr/>
              </p14:nvContentPartPr>
              <p14:xfrm>
                <a:off x="6670818" y="3475596"/>
                <a:ext cx="64800" cy="8244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835978BD-2D25-694F-A95A-B79F0915429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655338" y="3460116"/>
                  <a:ext cx="95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3E4393B4-B4FA-454D-B097-E86544A8BC88}"/>
                    </a:ext>
                  </a:extLst>
                </p14:cNvPr>
                <p14:cNvContentPartPr/>
                <p14:nvPr/>
              </p14:nvContentPartPr>
              <p14:xfrm>
                <a:off x="6795018" y="3473796"/>
                <a:ext cx="103680" cy="8676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3E4393B4-B4FA-454D-B097-E86544A8BC8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779538" y="3458380"/>
                  <a:ext cx="134280" cy="1172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0E7EEB49-D339-DC40-BC40-34598CC933A6}"/>
                    </a:ext>
                  </a:extLst>
                </p14:cNvPr>
                <p14:cNvContentPartPr/>
                <p14:nvPr/>
              </p14:nvContentPartPr>
              <p14:xfrm>
                <a:off x="6937218" y="3482796"/>
                <a:ext cx="52200" cy="7488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0E7EEB49-D339-DC40-BC40-34598CC933A6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921738" y="3467316"/>
                  <a:ext cx="82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D50B9EC4-E85E-D64F-B771-9FC5CFFE0F5E}"/>
                    </a:ext>
                  </a:extLst>
                </p14:cNvPr>
                <p14:cNvContentPartPr/>
                <p14:nvPr/>
              </p14:nvContentPartPr>
              <p14:xfrm>
                <a:off x="7009578" y="3469836"/>
                <a:ext cx="62280" cy="288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D50B9EC4-E85E-D64F-B771-9FC5CFFE0F5E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994098" y="3454356"/>
                  <a:ext cx="928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F0CF42E1-1F7E-314D-BEA8-2F3BF5D4E95E}"/>
                    </a:ext>
                  </a:extLst>
                </p14:cNvPr>
                <p14:cNvContentPartPr/>
                <p14:nvPr/>
              </p14:nvContentPartPr>
              <p14:xfrm>
                <a:off x="7043058" y="3450396"/>
                <a:ext cx="23760" cy="11772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F0CF42E1-1F7E-314D-BEA8-2F3BF5D4E95E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027340" y="3434916"/>
                  <a:ext cx="54831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BCDC1DC1-9440-C647-9440-7BE3E23C2AB9}"/>
                    </a:ext>
                  </a:extLst>
                </p14:cNvPr>
                <p14:cNvContentPartPr/>
                <p14:nvPr/>
              </p14:nvContentPartPr>
              <p14:xfrm>
                <a:off x="7099938" y="3499356"/>
                <a:ext cx="15840" cy="4068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BCDC1DC1-9440-C647-9440-7BE3E23C2AB9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084458" y="3483876"/>
                  <a:ext cx="46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9BF27969-44D3-6E46-ABCA-6BA0D4823A09}"/>
                    </a:ext>
                  </a:extLst>
                </p14:cNvPr>
                <p14:cNvContentPartPr/>
                <p14:nvPr/>
              </p14:nvContentPartPr>
              <p14:xfrm>
                <a:off x="7130898" y="3423036"/>
                <a:ext cx="93600" cy="13212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9BF27969-44D3-6E46-ABCA-6BA0D4823A09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115358" y="3407556"/>
                  <a:ext cx="124318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E081FD1C-4DFF-B843-87C4-1DF7905715AC}"/>
                    </a:ext>
                  </a:extLst>
                </p14:cNvPr>
                <p14:cNvContentPartPr/>
                <p14:nvPr/>
              </p14:nvContentPartPr>
              <p14:xfrm>
                <a:off x="7237098" y="3451476"/>
                <a:ext cx="70200" cy="8064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E081FD1C-4DFF-B843-87C4-1DF7905715AC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221618" y="3435996"/>
                  <a:ext cx="1008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F049463C-53D3-594B-BD40-F0395DB7644D}"/>
                    </a:ext>
                  </a:extLst>
                </p14:cNvPr>
                <p14:cNvContentPartPr/>
                <p14:nvPr/>
              </p14:nvContentPartPr>
              <p14:xfrm>
                <a:off x="7353378" y="3446436"/>
                <a:ext cx="103680" cy="1836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F049463C-53D3-594B-BD40-F0395DB7644D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337952" y="3430956"/>
                  <a:ext cx="134174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62FF7CCA-B914-1242-9868-EBA6A474736C}"/>
                    </a:ext>
                  </a:extLst>
                </p14:cNvPr>
                <p14:cNvContentPartPr/>
                <p14:nvPr/>
              </p14:nvContentPartPr>
              <p14:xfrm>
                <a:off x="7407738" y="3415476"/>
                <a:ext cx="173520" cy="11916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62FF7CCA-B914-1242-9868-EBA6A474736C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392258" y="3400043"/>
                  <a:ext cx="204120" cy="1496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CFBF6B3C-5BCD-5C45-937F-9983F23856A8}"/>
                    </a:ext>
                  </a:extLst>
                </p14:cNvPr>
                <p14:cNvContentPartPr/>
                <p14:nvPr/>
              </p14:nvContentPartPr>
              <p14:xfrm>
                <a:off x="7596378" y="3443916"/>
                <a:ext cx="98640" cy="9612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CFBF6B3C-5BCD-5C45-937F-9983F23856A8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580898" y="3428436"/>
                  <a:ext cx="129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C3C65213-05E6-CC41-B25B-7F9467316249}"/>
                    </a:ext>
                  </a:extLst>
                </p14:cNvPr>
                <p14:cNvContentPartPr/>
                <p14:nvPr/>
              </p14:nvContentPartPr>
              <p14:xfrm>
                <a:off x="7718058" y="3433476"/>
                <a:ext cx="52200" cy="1080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C3C65213-05E6-CC41-B25B-7F9467316249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702578" y="3417462"/>
                  <a:ext cx="82800" cy="424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37E0CDC-1D84-AE48-8121-FA5D90EA87A3}"/>
                    </a:ext>
                  </a:extLst>
                </p14:cNvPr>
                <p14:cNvContentPartPr/>
                <p14:nvPr/>
              </p14:nvContentPartPr>
              <p14:xfrm>
                <a:off x="7741098" y="3405396"/>
                <a:ext cx="15840" cy="14220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37E0CDC-1D84-AE48-8121-FA5D90EA87A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7725618" y="3389955"/>
                  <a:ext cx="46440" cy="17272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2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3F61271E-5F3B-9A4C-AB5A-268B1DEDA254}"/>
                  </a:ext>
                </a:extLst>
              </p14:cNvPr>
              <p14:cNvContentPartPr/>
              <p14:nvPr/>
            </p14:nvContentPartPr>
            <p14:xfrm>
              <a:off x="7902837" y="3394258"/>
              <a:ext cx="11520" cy="174240"/>
            </p14:xfrm>
          </p:contentPart>
        </mc:Choice>
        <mc:Fallback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3F61271E-5F3B-9A4C-AB5A-268B1DEDA254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7887357" y="3378778"/>
                <a:ext cx="421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4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EACDAE81-EA63-4847-A09E-026C27EA865D}"/>
                  </a:ext>
                </a:extLst>
              </p14:cNvPr>
              <p14:cNvContentPartPr/>
              <p14:nvPr/>
            </p14:nvContentPartPr>
            <p14:xfrm>
              <a:off x="7898517" y="3387418"/>
              <a:ext cx="67680" cy="87840"/>
            </p14:xfrm>
          </p:contentPart>
        </mc:Choice>
        <mc:Fallback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EACDAE81-EA63-4847-A09E-026C27EA865D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7883119" y="3371938"/>
                <a:ext cx="98118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6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8B639E57-2CA8-4E4C-8954-5789AD399C4B}"/>
                  </a:ext>
                </a:extLst>
              </p14:cNvPr>
              <p14:cNvContentPartPr/>
              <p14:nvPr/>
            </p14:nvContentPartPr>
            <p14:xfrm>
              <a:off x="8048997" y="3394258"/>
              <a:ext cx="16200" cy="130680"/>
            </p14:xfrm>
          </p:contentPart>
        </mc:Choice>
        <mc:Fallback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8B639E57-2CA8-4E4C-8954-5789AD399C4B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8033165" y="3378735"/>
                <a:ext cx="47495" cy="161365"/>
              </a:xfrm>
              <a:prstGeom prst="rect">
                <a:avLst/>
              </a:prstGeom>
            </p:spPr>
          </p:pic>
        </mc:Fallback>
      </mc:AlternateContent>
      <p:grpSp>
        <p:nvGrpSpPr>
          <p:cNvPr id="411" name="Group 410">
            <a:extLst>
              <a:ext uri="{FF2B5EF4-FFF2-40B4-BE49-F238E27FC236}">
                <a16:creationId xmlns:a16="http://schemas.microsoft.com/office/drawing/2014/main" id="{FEBF9573-2849-FE4B-BE24-E03FA8834A40}"/>
              </a:ext>
            </a:extLst>
          </p:cNvPr>
          <p:cNvGrpSpPr/>
          <p:nvPr/>
        </p:nvGrpSpPr>
        <p:grpSpPr>
          <a:xfrm>
            <a:off x="8161317" y="3356818"/>
            <a:ext cx="694440" cy="242280"/>
            <a:chOff x="8161317" y="3356818"/>
            <a:chExt cx="694440" cy="24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F2A5AD7C-250B-734D-9972-E08A4A167458}"/>
                    </a:ext>
                  </a:extLst>
                </p14:cNvPr>
                <p14:cNvContentPartPr/>
                <p14:nvPr/>
              </p14:nvContentPartPr>
              <p14:xfrm>
                <a:off x="8161317" y="3412258"/>
                <a:ext cx="63360" cy="10152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F2A5AD7C-250B-734D-9972-E08A4A167458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145749" y="3396778"/>
                  <a:ext cx="94135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9CC7D9C2-DF36-CE45-B17C-DBC19D89595D}"/>
                    </a:ext>
                  </a:extLst>
                </p14:cNvPr>
                <p14:cNvContentPartPr/>
                <p14:nvPr/>
              </p14:nvContentPartPr>
              <p14:xfrm>
                <a:off x="8257797" y="3437098"/>
                <a:ext cx="13680" cy="5652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9CC7D9C2-DF36-CE45-B17C-DBC19D89595D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242317" y="3421618"/>
                  <a:ext cx="442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062801F6-DC29-2749-B84B-98DCB1AB7494}"/>
                    </a:ext>
                  </a:extLst>
                </p14:cNvPr>
                <p14:cNvContentPartPr/>
                <p14:nvPr/>
              </p14:nvContentPartPr>
              <p14:xfrm>
                <a:off x="8271477" y="3383458"/>
                <a:ext cx="9360" cy="2916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062801F6-DC29-2749-B84B-98DCB1AB7494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255997" y="3367978"/>
                  <a:ext cx="399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E6C235F1-96C6-1748-9E60-A3E680EA981D}"/>
                    </a:ext>
                  </a:extLst>
                </p14:cNvPr>
                <p14:cNvContentPartPr/>
                <p14:nvPr/>
              </p14:nvContentPartPr>
              <p14:xfrm>
                <a:off x="8313957" y="3421258"/>
                <a:ext cx="218160" cy="17784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E6C235F1-96C6-1748-9E60-A3E680EA981D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298477" y="3405778"/>
                  <a:ext cx="248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A6FE9FF-534B-8A46-A746-A96304D3DF23}"/>
                    </a:ext>
                  </a:extLst>
                </p14:cNvPr>
                <p14:cNvContentPartPr/>
                <p14:nvPr/>
              </p14:nvContentPartPr>
              <p14:xfrm>
                <a:off x="8554437" y="3415138"/>
                <a:ext cx="101520" cy="9180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A6FE9FF-534B-8A46-A746-A96304D3DF23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8538902" y="3399658"/>
                  <a:ext cx="132229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C2D1F495-7A8D-F54B-B684-17EE57208D4B}"/>
                    </a:ext>
                  </a:extLst>
                </p14:cNvPr>
                <p14:cNvContentPartPr/>
                <p14:nvPr/>
              </p14:nvContentPartPr>
              <p14:xfrm>
                <a:off x="8668917" y="3356818"/>
                <a:ext cx="13680" cy="17028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C2D1F495-7A8D-F54B-B684-17EE57208D4B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8653437" y="3341338"/>
                  <a:ext cx="44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C037CF15-875F-5849-907B-BA4D72B1A8BA}"/>
                    </a:ext>
                  </a:extLst>
                </p14:cNvPr>
                <p14:cNvContentPartPr/>
                <p14:nvPr/>
              </p14:nvContentPartPr>
              <p14:xfrm>
                <a:off x="8755677" y="3446098"/>
                <a:ext cx="75600" cy="252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C037CF15-875F-5849-907B-BA4D72B1A8BA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740197" y="3430618"/>
                  <a:ext cx="1062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C3021B61-CAA0-E648-8BB9-0A9DE58FBD3A}"/>
                    </a:ext>
                  </a:extLst>
                </p14:cNvPr>
                <p14:cNvContentPartPr/>
                <p14:nvPr/>
              </p14:nvContentPartPr>
              <p14:xfrm>
                <a:off x="8815077" y="3414418"/>
                <a:ext cx="40680" cy="7236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C3021B61-CAA0-E648-8BB9-0A9DE58FBD3A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8794737" y="3393795"/>
                  <a:ext cx="81003" cy="11324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4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1631D154-DBE8-0243-9F8C-A0F507792C12}"/>
                  </a:ext>
                </a:extLst>
              </p14:cNvPr>
              <p14:cNvContentPartPr/>
              <p14:nvPr/>
            </p14:nvContentPartPr>
            <p14:xfrm>
              <a:off x="6362037" y="3748138"/>
              <a:ext cx="20520" cy="147240"/>
            </p14:xfrm>
          </p:contentPart>
        </mc:Choice>
        <mc:Fallback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1631D154-DBE8-0243-9F8C-A0F507792C12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6346557" y="3732658"/>
                <a:ext cx="5112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6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FE9BC40B-2CE7-6A48-84C0-0B132F018A29}"/>
                  </a:ext>
                </a:extLst>
              </p14:cNvPr>
              <p14:cNvContentPartPr/>
              <p14:nvPr/>
            </p14:nvContentPartPr>
            <p14:xfrm>
              <a:off x="6366357" y="3747058"/>
              <a:ext cx="67680" cy="78840"/>
            </p14:xfrm>
          </p:contentPart>
        </mc:Choice>
        <mc:Fallback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FE9BC40B-2CE7-6A48-84C0-0B132F018A29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350877" y="3731648"/>
                <a:ext cx="98280" cy="109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8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BFF10E54-D9FD-2249-805A-E67E50ADAC7A}"/>
                  </a:ext>
                </a:extLst>
              </p14:cNvPr>
              <p14:cNvContentPartPr/>
              <p14:nvPr/>
            </p14:nvContentPartPr>
            <p14:xfrm>
              <a:off x="6497037" y="3747058"/>
              <a:ext cx="72000" cy="112320"/>
            </p14:xfrm>
          </p:contentPart>
        </mc:Choice>
        <mc:Fallback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BFF10E54-D9FD-2249-805A-E67E50ADAC7A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6481557" y="3731578"/>
                <a:ext cx="1026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0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C0B6BA4D-97BE-0842-B529-B277F8D259E4}"/>
                  </a:ext>
                </a:extLst>
              </p14:cNvPr>
              <p14:cNvContentPartPr/>
              <p14:nvPr/>
            </p14:nvContentPartPr>
            <p14:xfrm>
              <a:off x="6651837" y="3762898"/>
              <a:ext cx="103680" cy="85320"/>
            </p14:xfrm>
          </p:contentPart>
        </mc:Choice>
        <mc:Fallback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C0B6BA4D-97BE-0842-B529-B277F8D259E4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6636357" y="3747418"/>
                <a:ext cx="134280" cy="11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46" name="Group 445">
            <a:extLst>
              <a:ext uri="{FF2B5EF4-FFF2-40B4-BE49-F238E27FC236}">
                <a16:creationId xmlns:a16="http://schemas.microsoft.com/office/drawing/2014/main" id="{F098B11E-9C1C-CF4B-9A9C-9A54371F2293}"/>
              </a:ext>
            </a:extLst>
          </p:cNvPr>
          <p:cNvGrpSpPr/>
          <p:nvPr/>
        </p:nvGrpSpPr>
        <p:grpSpPr>
          <a:xfrm>
            <a:off x="6768477" y="3663898"/>
            <a:ext cx="2320213" cy="255240"/>
            <a:chOff x="6768477" y="3663898"/>
            <a:chExt cx="2320213" cy="25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8779D903-6F35-B943-B4E7-5A982E3B5A6F}"/>
                    </a:ext>
                  </a:extLst>
                </p14:cNvPr>
                <p14:cNvContentPartPr/>
                <p14:nvPr/>
              </p14:nvContentPartPr>
              <p14:xfrm>
                <a:off x="6768477" y="3763618"/>
                <a:ext cx="92520" cy="8712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8779D903-6F35-B943-B4E7-5A982E3B5A6F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6752937" y="3748138"/>
                  <a:ext cx="1232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726B64E5-3B87-E342-8BAB-5C99B98A11F0}"/>
                    </a:ext>
                  </a:extLst>
                </p14:cNvPr>
                <p14:cNvContentPartPr/>
                <p14:nvPr/>
              </p14:nvContentPartPr>
              <p14:xfrm>
                <a:off x="6903117" y="3715378"/>
                <a:ext cx="72360" cy="13284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726B64E5-3B87-E342-8BAB-5C99B98A11F0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6887637" y="3699898"/>
                  <a:ext cx="1029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079F99C5-EEFA-4441-881B-327EB360F6AC}"/>
                    </a:ext>
                  </a:extLst>
                </p14:cNvPr>
                <p14:cNvContentPartPr/>
                <p14:nvPr/>
              </p14:nvContentPartPr>
              <p14:xfrm>
                <a:off x="7015437" y="3720058"/>
                <a:ext cx="13680" cy="9684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079F99C5-EEFA-4441-881B-327EB360F6AC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999957" y="3704635"/>
                  <a:ext cx="44280" cy="127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06A8E4FD-C878-F54A-BC09-BD4CDFC22BD5}"/>
                    </a:ext>
                  </a:extLst>
                </p14:cNvPr>
                <p14:cNvContentPartPr/>
                <p14:nvPr/>
              </p14:nvContentPartPr>
              <p14:xfrm>
                <a:off x="7092117" y="3757138"/>
                <a:ext cx="43200" cy="6192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06A8E4FD-C878-F54A-BC09-BD4CDFC22BD5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7076637" y="3741658"/>
                  <a:ext cx="738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85E5EA4B-B7C3-9A4E-857B-315C2420CA5D}"/>
                    </a:ext>
                  </a:extLst>
                </p14:cNvPr>
                <p14:cNvContentPartPr/>
                <p14:nvPr/>
              </p14:nvContentPartPr>
              <p14:xfrm>
                <a:off x="7175277" y="3751378"/>
                <a:ext cx="52200" cy="6336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85E5EA4B-B7C3-9A4E-857B-315C2420CA5D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159797" y="3735810"/>
                  <a:ext cx="82800" cy="94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8C6422E8-C305-F546-B69A-F73CE8930C3A}"/>
                    </a:ext>
                  </a:extLst>
                </p14:cNvPr>
                <p14:cNvContentPartPr/>
                <p14:nvPr/>
              </p14:nvContentPartPr>
              <p14:xfrm>
                <a:off x="7260597" y="3708898"/>
                <a:ext cx="16200" cy="12168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8C6422E8-C305-F546-B69A-F73CE8930C3A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7245117" y="3693418"/>
                  <a:ext cx="46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26DBEA04-F93E-8C49-B329-C48DF17E304B}"/>
                    </a:ext>
                  </a:extLst>
                </p14:cNvPr>
                <p14:cNvContentPartPr/>
                <p14:nvPr/>
              </p14:nvContentPartPr>
              <p14:xfrm>
                <a:off x="7264917" y="3753538"/>
                <a:ext cx="101520" cy="4968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26DBEA04-F93E-8C49-B329-C48DF17E304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7249382" y="3738058"/>
                  <a:ext cx="132229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01BC1EF7-FEE7-4144-BC01-68DB3812C1DF}"/>
                    </a:ext>
                  </a:extLst>
                </p14:cNvPr>
                <p14:cNvContentPartPr/>
                <p14:nvPr/>
              </p14:nvContentPartPr>
              <p14:xfrm>
                <a:off x="7474077" y="3722218"/>
                <a:ext cx="85680" cy="10152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01BC1EF7-FEE7-4144-BC01-68DB3812C1DF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458597" y="3706683"/>
                  <a:ext cx="116280" cy="1322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FB88AB2A-1606-B443-A632-4E66C2716669}"/>
                    </a:ext>
                  </a:extLst>
                </p14:cNvPr>
                <p14:cNvContentPartPr/>
                <p14:nvPr/>
              </p14:nvContentPartPr>
              <p14:xfrm>
                <a:off x="7590717" y="3733738"/>
                <a:ext cx="164520" cy="8532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FB88AB2A-1606-B443-A632-4E66C2716669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575203" y="3718258"/>
                  <a:ext cx="195187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3048B3AA-662E-504B-970A-C4176C365E77}"/>
                    </a:ext>
                  </a:extLst>
                </p14:cNvPr>
                <p14:cNvContentPartPr/>
                <p14:nvPr/>
              </p14:nvContentPartPr>
              <p14:xfrm>
                <a:off x="7806357" y="3722218"/>
                <a:ext cx="54360" cy="720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3048B3AA-662E-504B-970A-C4176C365E7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7790774" y="3705923"/>
                  <a:ext cx="85164" cy="394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C9E33C6B-DA8A-9F42-8441-25225CD7DE97}"/>
                    </a:ext>
                  </a:extLst>
                </p14:cNvPr>
                <p14:cNvContentPartPr/>
                <p14:nvPr/>
              </p14:nvContentPartPr>
              <p14:xfrm>
                <a:off x="7822197" y="3690898"/>
                <a:ext cx="200160" cy="13284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C9E33C6B-DA8A-9F42-8441-25225CD7DE97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7806745" y="3675418"/>
                  <a:ext cx="230705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0CAE4606-F716-3248-90C6-9B3E7AD673E6}"/>
                    </a:ext>
                  </a:extLst>
                </p14:cNvPr>
                <p14:cNvContentPartPr/>
                <p14:nvPr/>
              </p14:nvContentPartPr>
              <p14:xfrm>
                <a:off x="8071317" y="3740218"/>
                <a:ext cx="40680" cy="6084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0CAE4606-F716-3248-90C6-9B3E7AD673E6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8055837" y="3724738"/>
                  <a:ext cx="712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10E5DBB5-EEE2-D84E-84FA-7F49FC1CBAD3}"/>
                    </a:ext>
                  </a:extLst>
                </p14:cNvPr>
                <p14:cNvContentPartPr/>
                <p14:nvPr/>
              </p14:nvContentPartPr>
              <p14:xfrm>
                <a:off x="8188317" y="3730138"/>
                <a:ext cx="180000" cy="18900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10E5DBB5-EEE2-D84E-84FA-7F49FC1CBAD3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8172868" y="3714658"/>
                  <a:ext cx="210539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134A1A73-1C51-BE4B-8229-AF2D68BCB736}"/>
                    </a:ext>
                  </a:extLst>
                </p14:cNvPr>
                <p14:cNvContentPartPr/>
                <p14:nvPr/>
              </p14:nvContentPartPr>
              <p14:xfrm>
                <a:off x="8394957" y="3726898"/>
                <a:ext cx="72360" cy="6336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134A1A73-1C51-BE4B-8229-AF2D68BCB736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8379400" y="3711418"/>
                  <a:ext cx="103113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2980A826-A4DB-6944-860F-4C368A7FCA46}"/>
                    </a:ext>
                  </a:extLst>
                </p14:cNvPr>
                <p14:cNvContentPartPr/>
                <p14:nvPr/>
              </p14:nvContentPartPr>
              <p14:xfrm>
                <a:off x="8489277" y="3725098"/>
                <a:ext cx="38520" cy="6264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2980A826-A4DB-6944-860F-4C368A7FCA46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8473797" y="3709618"/>
                  <a:ext cx="691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EE8606D5-43D0-9F40-BFA8-DC05E5C79AC8}"/>
                    </a:ext>
                  </a:extLst>
                </p14:cNvPr>
                <p14:cNvContentPartPr/>
                <p14:nvPr/>
              </p14:nvContentPartPr>
              <p14:xfrm>
                <a:off x="8556597" y="3715378"/>
                <a:ext cx="96840" cy="7668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EE8606D5-43D0-9F40-BFA8-DC05E5C79AC8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8541117" y="3699898"/>
                  <a:ext cx="127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43F6854B-5A21-C14C-ACB4-9C49B66FF6B3}"/>
                    </a:ext>
                  </a:extLst>
                </p14:cNvPr>
                <p14:cNvContentPartPr/>
                <p14:nvPr/>
              </p14:nvContentPartPr>
              <p14:xfrm>
                <a:off x="8648757" y="3695218"/>
                <a:ext cx="63360" cy="468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43F6854B-5A21-C14C-ACB4-9C49B66FF6B3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8633189" y="3679738"/>
                  <a:ext cx="94135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6EA9274C-F1AD-B843-B9B7-963736A14C5B}"/>
                    </a:ext>
                  </a:extLst>
                </p14:cNvPr>
                <p14:cNvContentPartPr/>
                <p14:nvPr/>
              </p14:nvContentPartPr>
              <p14:xfrm>
                <a:off x="8677917" y="3666058"/>
                <a:ext cx="20520" cy="13752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6EA9274C-F1AD-B843-B9B7-963736A14C5B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8662437" y="3650537"/>
                  <a:ext cx="51120" cy="1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2C9D14E4-4F15-3443-8957-9389DEA21AB2}"/>
                    </a:ext>
                  </a:extLst>
                </p14:cNvPr>
                <p14:cNvContentPartPr/>
                <p14:nvPr/>
              </p14:nvContentPartPr>
              <p14:xfrm>
                <a:off x="8740917" y="3720058"/>
                <a:ext cx="18360" cy="6084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2C9D14E4-4F15-3443-8957-9389DEA21AB2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8725127" y="3704669"/>
                  <a:ext cx="49572" cy="91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EF5FADDC-B1F2-E647-A856-4C9405DB1351}"/>
                    </a:ext>
                  </a:extLst>
                </p14:cNvPr>
                <p14:cNvContentPartPr/>
                <p14:nvPr/>
              </p14:nvContentPartPr>
              <p14:xfrm>
                <a:off x="8763237" y="3663898"/>
                <a:ext cx="69840" cy="10152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EF5FADDC-B1F2-E647-A856-4C9405DB1351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8747757" y="3648418"/>
                  <a:ext cx="100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481EB6FF-5A80-2B46-BB2A-A4E03EC66607}"/>
                    </a:ext>
                  </a:extLst>
                </p14:cNvPr>
                <p14:cNvContentPartPr/>
                <p14:nvPr/>
              </p14:nvContentPartPr>
              <p14:xfrm>
                <a:off x="8883490" y="3685270"/>
                <a:ext cx="82800" cy="10116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481EB6FF-5A80-2B46-BB2A-A4E03EC66607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8868077" y="3669735"/>
                  <a:ext cx="113268" cy="131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211D87E0-68BF-E149-BA8F-52601699F6AB}"/>
                    </a:ext>
                  </a:extLst>
                </p14:cNvPr>
                <p14:cNvContentPartPr/>
                <p14:nvPr/>
              </p14:nvContentPartPr>
              <p14:xfrm>
                <a:off x="9008770" y="3678070"/>
                <a:ext cx="36720" cy="8280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211D87E0-68BF-E149-BA8F-52601699F6AB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8993290" y="3662657"/>
                  <a:ext cx="67320" cy="113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418C1B88-A283-9344-A855-C447003E209C}"/>
                    </a:ext>
                  </a:extLst>
                </p14:cNvPr>
                <p14:cNvContentPartPr/>
                <p14:nvPr/>
              </p14:nvContentPartPr>
              <p14:xfrm>
                <a:off x="9075730" y="3744670"/>
                <a:ext cx="12960" cy="2880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418C1B88-A283-9344-A855-C447003E209C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060250" y="3729190"/>
                  <a:ext cx="4356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6B53C1E3-2822-234F-B6AD-A62C2A945F03}"/>
              </a:ext>
            </a:extLst>
          </p:cNvPr>
          <p:cNvGrpSpPr/>
          <p:nvPr/>
        </p:nvGrpSpPr>
        <p:grpSpPr>
          <a:xfrm>
            <a:off x="6386002" y="3976384"/>
            <a:ext cx="2055960" cy="523800"/>
            <a:chOff x="6386002" y="3976384"/>
            <a:chExt cx="2055960" cy="52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0BA68E5F-5ED8-C04C-8A36-0174B19D52F5}"/>
                    </a:ext>
                  </a:extLst>
                </p14:cNvPr>
                <p14:cNvContentPartPr/>
                <p14:nvPr/>
              </p14:nvContentPartPr>
              <p14:xfrm>
                <a:off x="6406882" y="4003024"/>
                <a:ext cx="95040" cy="14472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0BA68E5F-5ED8-C04C-8A36-0174B19D52F5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6391460" y="3987544"/>
                  <a:ext cx="125525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446D790-2C2D-F245-AC55-BFCA63048212}"/>
                    </a:ext>
                  </a:extLst>
                </p14:cNvPr>
                <p14:cNvContentPartPr/>
                <p14:nvPr/>
              </p14:nvContentPartPr>
              <p14:xfrm>
                <a:off x="6534682" y="4050544"/>
                <a:ext cx="66240" cy="7668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446D790-2C2D-F245-AC55-BFCA63048212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6519202" y="4035064"/>
                  <a:ext cx="96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CBD7D01F-C90C-DB47-AAF2-EA2DB3A5AB82}"/>
                    </a:ext>
                  </a:extLst>
                </p14:cNvPr>
                <p14:cNvContentPartPr/>
                <p14:nvPr/>
              </p14:nvContentPartPr>
              <p14:xfrm>
                <a:off x="6625402" y="4046584"/>
                <a:ext cx="51840" cy="8712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CBD7D01F-C90C-DB47-AAF2-EA2DB3A5AB82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6609922" y="4031104"/>
                  <a:ext cx="82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DE555226-5FB8-3A47-ACFB-6DCE67CFB51A}"/>
                    </a:ext>
                  </a:extLst>
                </p14:cNvPr>
                <p14:cNvContentPartPr/>
                <p14:nvPr/>
              </p14:nvContentPartPr>
              <p14:xfrm>
                <a:off x="6705682" y="4027864"/>
                <a:ext cx="47880" cy="8280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DE555226-5FB8-3A47-ACFB-6DCE67CFB51A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6690202" y="4012384"/>
                  <a:ext cx="78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3370D6E8-EEB1-6A4C-868E-093DB94AEB75}"/>
                    </a:ext>
                  </a:extLst>
                </p14:cNvPr>
                <p14:cNvContentPartPr/>
                <p14:nvPr/>
              </p14:nvContentPartPr>
              <p14:xfrm>
                <a:off x="6777682" y="4027864"/>
                <a:ext cx="82800" cy="8280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3370D6E8-EEB1-6A4C-868E-093DB94AEB75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6762202" y="4012384"/>
                  <a:ext cx="113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22B1D322-D442-A340-90C4-576ADA9CB475}"/>
                    </a:ext>
                  </a:extLst>
                </p14:cNvPr>
                <p14:cNvContentPartPr/>
                <p14:nvPr/>
              </p14:nvContentPartPr>
              <p14:xfrm>
                <a:off x="6876682" y="3999064"/>
                <a:ext cx="8280" cy="6624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22B1D322-D442-A340-90C4-576ADA9CB475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6861202" y="3983668"/>
                  <a:ext cx="38880" cy="96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53E32831-B91C-0A40-ABF7-AA7FD68DB7A1}"/>
                    </a:ext>
                  </a:extLst>
                </p14:cNvPr>
                <p14:cNvContentPartPr/>
                <p14:nvPr/>
              </p14:nvContentPartPr>
              <p14:xfrm>
                <a:off x="6899362" y="4027864"/>
                <a:ext cx="66240" cy="648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53E32831-B91C-0A40-ABF7-AA7FD68DB7A1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6883882" y="4012384"/>
                  <a:ext cx="968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738DCE5D-8C85-D249-AFC8-B956D852A1BD}"/>
                    </a:ext>
                  </a:extLst>
                </p14:cNvPr>
                <p14:cNvContentPartPr/>
                <p14:nvPr/>
              </p14:nvContentPartPr>
              <p14:xfrm>
                <a:off x="6928162" y="3992944"/>
                <a:ext cx="20880" cy="13212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738DCE5D-8C85-D249-AFC8-B956D852A1BD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6912682" y="3977506"/>
                  <a:ext cx="51480" cy="162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AD70F957-549B-F449-AC31-6F1D35EC85F6}"/>
                    </a:ext>
                  </a:extLst>
                </p14:cNvPr>
                <p14:cNvContentPartPr/>
                <p14:nvPr/>
              </p14:nvContentPartPr>
              <p14:xfrm>
                <a:off x="7035442" y="3982504"/>
                <a:ext cx="93240" cy="12600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AD70F957-549B-F449-AC31-6F1D35EC85F6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7019902" y="3967024"/>
                  <a:ext cx="123959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90C2EAFA-0294-0E44-990A-4921EF0DB85D}"/>
                    </a:ext>
                  </a:extLst>
                </p14:cNvPr>
                <p14:cNvContentPartPr/>
                <p14:nvPr/>
              </p14:nvContentPartPr>
              <p14:xfrm>
                <a:off x="7146682" y="4011304"/>
                <a:ext cx="103320" cy="10332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90C2EAFA-0294-0E44-990A-4921EF0DB85D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7131202" y="3995824"/>
                  <a:ext cx="133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323901A6-A961-5848-8922-801A1F5D608B}"/>
                    </a:ext>
                  </a:extLst>
                </p14:cNvPr>
                <p14:cNvContentPartPr/>
                <p14:nvPr/>
              </p14:nvContentPartPr>
              <p14:xfrm>
                <a:off x="7268362" y="4003024"/>
                <a:ext cx="161280" cy="9108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323901A6-A961-5848-8922-801A1F5D608B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7252847" y="3987544"/>
                  <a:ext cx="191948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32BFDCE8-A370-A44A-A149-691E909B6E95}"/>
                    </a:ext>
                  </a:extLst>
                </p14:cNvPr>
                <p14:cNvContentPartPr/>
                <p14:nvPr/>
              </p14:nvContentPartPr>
              <p14:xfrm>
                <a:off x="7505602" y="4011304"/>
                <a:ext cx="82800" cy="1476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32BFDCE8-A370-A44A-A149-691E909B6E95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7490122" y="3995824"/>
                  <a:ext cx="1134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6EABE85E-271A-194A-9ED7-2F6CF728B25F}"/>
                    </a:ext>
                  </a:extLst>
                </p14:cNvPr>
                <p14:cNvContentPartPr/>
                <p14:nvPr/>
              </p14:nvContentPartPr>
              <p14:xfrm>
                <a:off x="7536562" y="4007344"/>
                <a:ext cx="33480" cy="10332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6EABE85E-271A-194A-9ED7-2F6CF728B25F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7521082" y="3991918"/>
                  <a:ext cx="64080" cy="1338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33C5778C-18B8-3748-99A6-2F11B17B2A97}"/>
                    </a:ext>
                  </a:extLst>
                </p14:cNvPr>
                <p14:cNvContentPartPr/>
                <p14:nvPr/>
              </p14:nvContentPartPr>
              <p14:xfrm>
                <a:off x="7606402" y="4031464"/>
                <a:ext cx="64440" cy="6084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33C5778C-18B8-3748-99A6-2F11B17B2A97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7590835" y="4015984"/>
                  <a:ext cx="95212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4E013CDA-96DE-4A44-A97C-2A37CA9D32CD}"/>
                    </a:ext>
                  </a:extLst>
                </p14:cNvPr>
                <p14:cNvContentPartPr/>
                <p14:nvPr/>
              </p14:nvContentPartPr>
              <p14:xfrm>
                <a:off x="7742482" y="3976384"/>
                <a:ext cx="82800" cy="12600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4E013CDA-96DE-4A44-A97C-2A37CA9D32CD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7727002" y="3960948"/>
                  <a:ext cx="113400" cy="156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2C53D604-1DD1-8A44-BBBD-FB7C2E13CAB2}"/>
                    </a:ext>
                  </a:extLst>
                </p14:cNvPr>
                <p14:cNvContentPartPr/>
                <p14:nvPr/>
              </p14:nvContentPartPr>
              <p14:xfrm>
                <a:off x="7847602" y="4011304"/>
                <a:ext cx="183960" cy="15912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2C53D604-1DD1-8A44-BBBD-FB7C2E13CAB2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7832092" y="3995824"/>
                  <a:ext cx="2146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67D9B505-8168-084B-B6EE-EF95632BBE13}"/>
                    </a:ext>
                  </a:extLst>
                </p14:cNvPr>
                <p14:cNvContentPartPr/>
                <p14:nvPr/>
              </p14:nvContentPartPr>
              <p14:xfrm>
                <a:off x="8066122" y="4017424"/>
                <a:ext cx="78840" cy="16452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67D9B505-8168-084B-B6EE-EF95632BBE13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8050571" y="4001910"/>
                  <a:ext cx="109580" cy="1951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DFBC3A70-72EF-4A4B-B4F6-EC2582E36A25}"/>
                    </a:ext>
                  </a:extLst>
                </p14:cNvPr>
                <p14:cNvContentPartPr/>
                <p14:nvPr/>
              </p14:nvContentPartPr>
              <p14:xfrm>
                <a:off x="8167282" y="3994744"/>
                <a:ext cx="206640" cy="10152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DFBC3A70-72EF-4A4B-B4F6-EC2582E36A25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8151802" y="3979209"/>
                  <a:ext cx="237240" cy="1322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1DE23E53-551A-2348-8FDC-5F95A9B559B8}"/>
                    </a:ext>
                  </a:extLst>
                </p14:cNvPr>
                <p14:cNvContentPartPr/>
                <p14:nvPr/>
              </p14:nvContentPartPr>
              <p14:xfrm>
                <a:off x="6386002" y="4355464"/>
                <a:ext cx="16920" cy="7164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1DE23E53-551A-2348-8FDC-5F95A9B559B8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6370522" y="4339984"/>
                  <a:ext cx="475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4B65FA77-5166-394B-9E9B-4DBEB0A6989B}"/>
                    </a:ext>
                  </a:extLst>
                </p14:cNvPr>
                <p14:cNvContentPartPr/>
                <p14:nvPr/>
              </p14:nvContentPartPr>
              <p14:xfrm>
                <a:off x="6388162" y="4304344"/>
                <a:ext cx="19080" cy="3528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4B65FA77-5166-394B-9E9B-4DBEB0A6989B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6372384" y="4288864"/>
                  <a:ext cx="50268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EC27C3A1-A290-CE4B-92D1-79F7689AA3B6}"/>
                    </a:ext>
                  </a:extLst>
                </p14:cNvPr>
                <p14:cNvContentPartPr/>
                <p14:nvPr/>
              </p14:nvContentPartPr>
              <p14:xfrm>
                <a:off x="6450082" y="4335304"/>
                <a:ext cx="165240" cy="10116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EC27C3A1-A290-CE4B-92D1-79F7689AA3B6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6434636" y="4319824"/>
                  <a:ext cx="195773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24002B03-E11C-7747-B79E-FCA79CD45EC0}"/>
                    </a:ext>
                  </a:extLst>
                </p14:cNvPr>
                <p14:cNvContentPartPr/>
                <p14:nvPr/>
              </p14:nvContentPartPr>
              <p14:xfrm>
                <a:off x="6641602" y="4332784"/>
                <a:ext cx="177480" cy="8244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24002B03-E11C-7747-B79E-FCA79CD45EC0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6626122" y="4317304"/>
                  <a:ext cx="2080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ACFE75-E9CC-1248-91B7-51873507190C}"/>
                    </a:ext>
                  </a:extLst>
                </p14:cNvPr>
                <p14:cNvContentPartPr/>
                <p14:nvPr/>
              </p14:nvContentPartPr>
              <p14:xfrm>
                <a:off x="6854002" y="4314424"/>
                <a:ext cx="68400" cy="9108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ACFE75-E9CC-1248-91B7-51873507190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6838522" y="4298944"/>
                  <a:ext cx="99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862501E1-7EBC-244D-9AE1-FE162B264C18}"/>
                    </a:ext>
                  </a:extLst>
                </p14:cNvPr>
                <p14:cNvContentPartPr/>
                <p14:nvPr/>
              </p14:nvContentPartPr>
              <p14:xfrm>
                <a:off x="6949042" y="4253584"/>
                <a:ext cx="128160" cy="14976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862501E1-7EBC-244D-9AE1-FE162B264C18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6933562" y="4238104"/>
                  <a:ext cx="158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70264D89-1D0C-3C44-ADFD-EA0C13EC21D3}"/>
                    </a:ext>
                  </a:extLst>
                </p14:cNvPr>
                <p14:cNvContentPartPr/>
                <p14:nvPr/>
              </p14:nvContentPartPr>
              <p14:xfrm>
                <a:off x="7105642" y="4318384"/>
                <a:ext cx="14760" cy="5184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70264D89-1D0C-3C44-ADFD-EA0C13EC21D3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7090162" y="4302796"/>
                  <a:ext cx="45360" cy="826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84FF540F-3BC4-0940-A3A7-58C6FFF3ED23}"/>
                    </a:ext>
                  </a:extLst>
                </p14:cNvPr>
                <p14:cNvContentPartPr/>
                <p14:nvPr/>
              </p14:nvContentPartPr>
              <p14:xfrm>
                <a:off x="7109602" y="4252504"/>
                <a:ext cx="27000" cy="5220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84FF540F-3BC4-0940-A3A7-58C6FFF3ED23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7094122" y="4237024"/>
                  <a:ext cx="57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93D4AD24-4D73-DF43-B5AD-B8BC8AB8408E}"/>
                    </a:ext>
                  </a:extLst>
                </p14:cNvPr>
                <p14:cNvContentPartPr/>
                <p14:nvPr/>
              </p14:nvContentPartPr>
              <p14:xfrm>
                <a:off x="7163242" y="4304344"/>
                <a:ext cx="107640" cy="8028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93D4AD24-4D73-DF43-B5AD-B8BC8AB8408E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7147710" y="4288933"/>
                  <a:ext cx="138343" cy="1107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7A0F2C6C-B9BB-6E49-B16A-28C5B24E8EF4}"/>
                    </a:ext>
                  </a:extLst>
                </p14:cNvPr>
                <p14:cNvContentPartPr/>
                <p14:nvPr/>
              </p14:nvContentPartPr>
              <p14:xfrm>
                <a:off x="7264402" y="4283464"/>
                <a:ext cx="77760" cy="864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7A0F2C6C-B9BB-6E49-B16A-28C5B24E8EF4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7248922" y="4267311"/>
                  <a:ext cx="108360" cy="40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24479091-04CD-DF4C-98FD-90C76D584B3C}"/>
                    </a:ext>
                  </a:extLst>
                </p14:cNvPr>
                <p14:cNvContentPartPr/>
                <p14:nvPr/>
              </p14:nvContentPartPr>
              <p14:xfrm>
                <a:off x="7307602" y="4248544"/>
                <a:ext cx="16920" cy="13860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24479091-04CD-DF4C-98FD-90C76D584B3C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7291785" y="4233064"/>
                  <a:ext cx="48185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D53FDCBB-171E-9442-A4F8-DF2EE164F729}"/>
                    </a:ext>
                  </a:extLst>
                </p14:cNvPr>
                <p14:cNvContentPartPr/>
                <p14:nvPr/>
              </p14:nvContentPartPr>
              <p14:xfrm>
                <a:off x="7369522" y="4285624"/>
                <a:ext cx="115920" cy="9720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D53FDCBB-171E-9442-A4F8-DF2EE164F729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7354042" y="4270144"/>
                  <a:ext cx="1465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8DB0A04E-95E4-0B40-ABD1-0F30AC2BBBD6}"/>
                    </a:ext>
                  </a:extLst>
                </p14:cNvPr>
                <p14:cNvContentPartPr/>
                <p14:nvPr/>
              </p14:nvContentPartPr>
              <p14:xfrm>
                <a:off x="7478602" y="4223704"/>
                <a:ext cx="37440" cy="14868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8DB0A04E-95E4-0B40-ABD1-0F30AC2BBBD6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7463122" y="4208261"/>
                  <a:ext cx="68040" cy="1792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775A290A-1F57-114F-BE10-41E0C8A85E28}"/>
                    </a:ext>
                  </a:extLst>
                </p14:cNvPr>
                <p14:cNvContentPartPr/>
                <p14:nvPr/>
              </p14:nvContentPartPr>
              <p14:xfrm>
                <a:off x="7552762" y="4278064"/>
                <a:ext cx="103320" cy="22212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775A290A-1F57-114F-BE10-41E0C8A85E28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7537282" y="4262584"/>
                  <a:ext cx="133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E2E8AE83-7F21-2144-90A4-5946D6BE8FB9}"/>
                    </a:ext>
                  </a:extLst>
                </p14:cNvPr>
                <p14:cNvContentPartPr/>
                <p14:nvPr/>
              </p14:nvContentPartPr>
              <p14:xfrm>
                <a:off x="7742482" y="4219744"/>
                <a:ext cx="156960" cy="18756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E2E8AE83-7F21-2144-90A4-5946D6BE8FB9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7727002" y="4204264"/>
                  <a:ext cx="1875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324B57EC-B303-9549-8B5B-87C24A9E5081}"/>
                    </a:ext>
                  </a:extLst>
                </p14:cNvPr>
                <p14:cNvContentPartPr/>
                <p14:nvPr/>
              </p14:nvContentPartPr>
              <p14:xfrm>
                <a:off x="7847602" y="4293904"/>
                <a:ext cx="134280" cy="864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324B57EC-B303-9549-8B5B-87C24A9E5081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7832122" y="4278424"/>
                  <a:ext cx="1648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C20018AC-E31E-7B47-A592-3B07EBA7A8A3}"/>
                    </a:ext>
                  </a:extLst>
                </p14:cNvPr>
                <p14:cNvContentPartPr/>
                <p14:nvPr/>
              </p14:nvContentPartPr>
              <p14:xfrm>
                <a:off x="7957042" y="4246384"/>
                <a:ext cx="37440" cy="11988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C20018AC-E31E-7B47-A592-3B07EBA7A8A3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7941562" y="4230950"/>
                  <a:ext cx="68040" cy="150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DA43743A-F8A0-594F-B13C-DD2184BEC66F}"/>
                    </a:ext>
                  </a:extLst>
                </p14:cNvPr>
                <p14:cNvContentPartPr/>
                <p14:nvPr/>
              </p14:nvContentPartPr>
              <p14:xfrm>
                <a:off x="8016802" y="4265104"/>
                <a:ext cx="150840" cy="8244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DA43743A-F8A0-594F-B13C-DD2184BEC66F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8001322" y="4249624"/>
                  <a:ext cx="181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D834F731-35CF-6746-9284-02825E7EFBB9}"/>
                    </a:ext>
                  </a:extLst>
                </p14:cNvPr>
                <p14:cNvContentPartPr/>
                <p14:nvPr/>
              </p14:nvContentPartPr>
              <p14:xfrm>
                <a:off x="8261962" y="4238104"/>
                <a:ext cx="87120" cy="15876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D834F731-35CF-6746-9284-02825E7EFBB9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8246418" y="4222624"/>
                  <a:ext cx="117847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3BEF7BAC-0F24-C548-AEB3-8E4A543B908B}"/>
                    </a:ext>
                  </a:extLst>
                </p14:cNvPr>
                <p14:cNvContentPartPr/>
                <p14:nvPr/>
              </p14:nvContentPartPr>
              <p14:xfrm>
                <a:off x="8422882" y="4256824"/>
                <a:ext cx="19080" cy="10548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3BEF7BAC-0F24-C548-AEB3-8E4A543B908B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8407402" y="4241344"/>
                  <a:ext cx="4968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6786A537-E4F7-634C-8680-B9F37F64F20D}"/>
              </a:ext>
            </a:extLst>
          </p:cNvPr>
          <p:cNvGrpSpPr/>
          <p:nvPr/>
        </p:nvGrpSpPr>
        <p:grpSpPr>
          <a:xfrm>
            <a:off x="6386002" y="4577224"/>
            <a:ext cx="711360" cy="213480"/>
            <a:chOff x="6386002" y="4577224"/>
            <a:chExt cx="711360" cy="21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5FE25E94-BA8F-1B44-AAB8-41BF4D34A613}"/>
                    </a:ext>
                  </a:extLst>
                </p14:cNvPr>
                <p14:cNvContentPartPr/>
                <p14:nvPr/>
              </p14:nvContentPartPr>
              <p14:xfrm>
                <a:off x="6386002" y="4610344"/>
                <a:ext cx="64440" cy="9180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5FE25E94-BA8F-1B44-AAB8-41BF4D34A613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6370435" y="4594924"/>
                  <a:ext cx="95212" cy="1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05DA8332-220A-BD49-B0A7-EFABF94B2F71}"/>
                    </a:ext>
                  </a:extLst>
                </p14:cNvPr>
                <p14:cNvContentPartPr/>
                <p14:nvPr/>
              </p14:nvContentPartPr>
              <p14:xfrm>
                <a:off x="6495442" y="4658584"/>
                <a:ext cx="12600" cy="2700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05DA8332-220A-BD49-B0A7-EFABF94B2F71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6480392" y="4643104"/>
                  <a:ext cx="4235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2571A278-1777-B64F-A073-75C104996BD7}"/>
                    </a:ext>
                  </a:extLst>
                </p14:cNvPr>
                <p14:cNvContentPartPr/>
                <p14:nvPr/>
              </p14:nvContentPartPr>
              <p14:xfrm>
                <a:off x="6491122" y="4588744"/>
                <a:ext cx="19080" cy="3744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2571A278-1777-B64F-A073-75C104996BD7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6475344" y="4573264"/>
                  <a:ext cx="50268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09FA40A1-6737-4B4C-8085-C252A5B6EDB2}"/>
                    </a:ext>
                  </a:extLst>
                </p14:cNvPr>
                <p14:cNvContentPartPr/>
                <p14:nvPr/>
              </p14:nvContentPartPr>
              <p14:xfrm>
                <a:off x="6555202" y="4627624"/>
                <a:ext cx="210600" cy="16308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09FA40A1-6737-4B4C-8085-C252A5B6EDB2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6539748" y="4612144"/>
                  <a:ext cx="241148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32881A31-07BD-B247-9E10-21FF95DA0060}"/>
                    </a:ext>
                  </a:extLst>
                </p14:cNvPr>
                <p14:cNvContentPartPr/>
                <p14:nvPr/>
              </p14:nvContentPartPr>
              <p14:xfrm>
                <a:off x="6810802" y="4619344"/>
                <a:ext cx="82800" cy="5184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32881A31-07BD-B247-9E10-21FF95DA0060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6795322" y="4603864"/>
                  <a:ext cx="1134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51C3A4AA-FC57-F049-AABD-7AC6924ACA88}"/>
                    </a:ext>
                  </a:extLst>
                </p14:cNvPr>
                <p14:cNvContentPartPr/>
                <p14:nvPr/>
              </p14:nvContentPartPr>
              <p14:xfrm>
                <a:off x="6922042" y="4577224"/>
                <a:ext cx="19080" cy="11880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51C3A4AA-FC57-F049-AABD-7AC6924ACA8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6906264" y="4561744"/>
                  <a:ext cx="50268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448F7BE1-720E-544D-8643-9CB6F3450912}"/>
                    </a:ext>
                  </a:extLst>
                </p14:cNvPr>
                <p14:cNvContentPartPr/>
                <p14:nvPr/>
              </p14:nvContentPartPr>
              <p14:xfrm>
                <a:off x="6996202" y="4592704"/>
                <a:ext cx="33480" cy="7056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448F7BE1-720E-544D-8643-9CB6F3450912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6980554" y="4577224"/>
                  <a:ext cx="64413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8B2D6E8A-0648-794C-9A19-03E5F8B5541F}"/>
                    </a:ext>
                  </a:extLst>
                </p14:cNvPr>
                <p14:cNvContentPartPr/>
                <p14:nvPr/>
              </p14:nvContentPartPr>
              <p14:xfrm>
                <a:off x="7093042" y="4638064"/>
                <a:ext cx="4320" cy="36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8B2D6E8A-0648-794C-9A19-03E5F8B5541F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7077562" y="4622584"/>
                  <a:ext cx="34920" cy="30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555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/>
              <a:t>To argue consider one person (R hander)</a:t>
            </a:r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729450" y="1460025"/>
            <a:ext cx="7688700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libri"/>
              <a:buAutoNum type="arabicPeriod"/>
            </a:pPr>
            <a:r>
              <a:rPr lang="en"/>
              <a:t>There are three cases that can happen for the Right Hander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buClr>
                <a:srgbClr val="262626"/>
              </a:buClr>
              <a:buSzPct val="100000"/>
              <a:buFont typeface="Calibri"/>
              <a:buAutoNum type="arabicPeriod"/>
            </a:pPr>
            <a:r>
              <a:rPr lang="en"/>
              <a:t>Consider all cases and show that in deadlock can’t happen in any of the cases</a:t>
            </a:r>
            <a:endParaRPr/>
          </a:p>
        </p:txBody>
      </p:sp>
      <p:sp>
        <p:nvSpPr>
          <p:cNvPr id="4" name="Google Shape;237;p37">
            <a:extLst>
              <a:ext uri="{FF2B5EF4-FFF2-40B4-BE49-F238E27FC236}">
                <a16:creationId xmlns:a16="http://schemas.microsoft.com/office/drawing/2014/main" id="{FC0490EA-FB44-844B-B56C-87107DED0593}"/>
              </a:ext>
            </a:extLst>
          </p:cNvPr>
          <p:cNvSpPr txBox="1">
            <a:spLocks/>
          </p:cNvSpPr>
          <p:nvPr/>
        </p:nvSpPr>
        <p:spPr>
          <a:xfrm>
            <a:off x="725850" y="2280335"/>
            <a:ext cx="2505406" cy="137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r>
              <a:rPr lang="en-SG"/>
              <a:t>Case 1:</a:t>
            </a:r>
          </a:p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endParaRPr lang="en-SG"/>
          </a:p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r>
              <a:rPr lang="en-SG"/>
              <a:t>John grabs right then grabs left </a:t>
            </a:r>
          </a:p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r>
              <a:rPr lang="en-SG"/>
              <a:t>-&gt; John gets to eat</a:t>
            </a:r>
          </a:p>
        </p:txBody>
      </p:sp>
      <p:sp>
        <p:nvSpPr>
          <p:cNvPr id="5" name="Google Shape;237;p37">
            <a:extLst>
              <a:ext uri="{FF2B5EF4-FFF2-40B4-BE49-F238E27FC236}">
                <a16:creationId xmlns:a16="http://schemas.microsoft.com/office/drawing/2014/main" id="{823FCD57-32A6-C54D-88A2-2BD2AB3992DB}"/>
              </a:ext>
            </a:extLst>
          </p:cNvPr>
          <p:cNvSpPr txBox="1">
            <a:spLocks/>
          </p:cNvSpPr>
          <p:nvPr/>
        </p:nvSpPr>
        <p:spPr>
          <a:xfrm>
            <a:off x="3407340" y="2211392"/>
            <a:ext cx="2505406" cy="137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r>
              <a:rPr lang="en-SG"/>
              <a:t>Case 2:</a:t>
            </a:r>
          </a:p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endParaRPr lang="en-SG"/>
          </a:p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r>
              <a:rPr lang="en-SG"/>
              <a:t>John grabs right, but left is already grabbed by Peter</a:t>
            </a:r>
          </a:p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r>
              <a:rPr lang="en-SG"/>
              <a:t>-&gt; Peter eating</a:t>
            </a:r>
          </a:p>
        </p:txBody>
      </p:sp>
      <p:sp>
        <p:nvSpPr>
          <p:cNvPr id="6" name="Google Shape;237;p37">
            <a:extLst>
              <a:ext uri="{FF2B5EF4-FFF2-40B4-BE49-F238E27FC236}">
                <a16:creationId xmlns:a16="http://schemas.microsoft.com/office/drawing/2014/main" id="{A95B613C-A9F2-7F4F-B6EC-391BB7D1A32E}"/>
              </a:ext>
            </a:extLst>
          </p:cNvPr>
          <p:cNvSpPr txBox="1">
            <a:spLocks/>
          </p:cNvSpPr>
          <p:nvPr/>
        </p:nvSpPr>
        <p:spPr>
          <a:xfrm>
            <a:off x="5916344" y="2211392"/>
            <a:ext cx="2505406" cy="137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r>
              <a:rPr lang="en-SG"/>
              <a:t>Case 3:</a:t>
            </a:r>
          </a:p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endParaRPr lang="en-SG"/>
          </a:p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r>
              <a:rPr lang="en-SG"/>
              <a:t>John cannot grab right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E97EF1-F541-094C-98B4-E84BBCE2B001}"/>
              </a:ext>
            </a:extLst>
          </p:cNvPr>
          <p:cNvGrpSpPr/>
          <p:nvPr/>
        </p:nvGrpSpPr>
        <p:grpSpPr>
          <a:xfrm>
            <a:off x="492760" y="4251640"/>
            <a:ext cx="1610640" cy="706680"/>
            <a:chOff x="492760" y="4251640"/>
            <a:chExt cx="1610640" cy="70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8C09AE8-05AF-3C41-B8D1-4DE4160520F7}"/>
                    </a:ext>
                  </a:extLst>
                </p14:cNvPr>
                <p14:cNvContentPartPr/>
                <p14:nvPr/>
              </p14:nvContentPartPr>
              <p14:xfrm>
                <a:off x="1153000" y="4556560"/>
                <a:ext cx="86760" cy="157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8C09AE8-05AF-3C41-B8D1-4DE4160520F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37520" y="4541044"/>
                  <a:ext cx="117360" cy="187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0BDC811-CA75-834A-860A-D2F7FCD2624E}"/>
                    </a:ext>
                  </a:extLst>
                </p14:cNvPr>
                <p14:cNvContentPartPr/>
                <p14:nvPr/>
              </p14:nvContentPartPr>
              <p14:xfrm>
                <a:off x="1168120" y="4551520"/>
                <a:ext cx="101880" cy="5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0BDC811-CA75-834A-860A-D2F7FCD2624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52640" y="4537007"/>
                  <a:ext cx="132480" cy="34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555D247-EB95-2243-80F5-DF33DC907629}"/>
                    </a:ext>
                  </a:extLst>
                </p14:cNvPr>
                <p14:cNvContentPartPr/>
                <p14:nvPr/>
              </p14:nvContentPartPr>
              <p14:xfrm>
                <a:off x="1300240" y="4561600"/>
                <a:ext cx="41040" cy="101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555D247-EB95-2243-80F5-DF33DC90762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84760" y="4546120"/>
                  <a:ext cx="716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FD97B76-8879-824B-8E84-0DEDF7576528}"/>
                    </a:ext>
                  </a:extLst>
                </p14:cNvPr>
                <p14:cNvContentPartPr/>
                <p14:nvPr/>
              </p14:nvContentPartPr>
              <p14:xfrm>
                <a:off x="1396720" y="4500760"/>
                <a:ext cx="101880" cy="152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FD97B76-8879-824B-8E84-0DEDF757652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81240" y="4485316"/>
                  <a:ext cx="132480" cy="183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55276DB-657D-3A41-888E-CFE2D54BA864}"/>
                    </a:ext>
                  </a:extLst>
                </p14:cNvPr>
                <p14:cNvContentPartPr/>
                <p14:nvPr/>
              </p14:nvContentPartPr>
              <p14:xfrm>
                <a:off x="1533880" y="4546840"/>
                <a:ext cx="86760" cy="91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55276DB-657D-3A41-888E-CFE2D54BA86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18400" y="4531360"/>
                  <a:ext cx="1173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BF35C7-C968-E642-B994-23B4F4503629}"/>
                    </a:ext>
                  </a:extLst>
                </p14:cNvPr>
                <p14:cNvContentPartPr/>
                <p14:nvPr/>
              </p14:nvContentPartPr>
              <p14:xfrm>
                <a:off x="1076680" y="4358560"/>
                <a:ext cx="635400" cy="488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BF35C7-C968-E642-B994-23B4F450362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1200" y="4343080"/>
                  <a:ext cx="66600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A80D74B-6716-A24E-8F78-30E3A65CA447}"/>
                    </a:ext>
                  </a:extLst>
                </p14:cNvPr>
                <p14:cNvContentPartPr/>
                <p14:nvPr/>
              </p14:nvContentPartPr>
              <p14:xfrm>
                <a:off x="805240" y="4277200"/>
                <a:ext cx="144720" cy="284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A80D74B-6716-A24E-8F78-30E3A65CA44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9760" y="4261740"/>
                  <a:ext cx="175320" cy="315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B4DC0AF-1224-B843-86B6-2D3B5B15479B}"/>
                    </a:ext>
                  </a:extLst>
                </p14:cNvPr>
                <p14:cNvContentPartPr/>
                <p14:nvPr/>
              </p14:nvContentPartPr>
              <p14:xfrm>
                <a:off x="1691560" y="4251640"/>
                <a:ext cx="208800" cy="269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B4DC0AF-1224-B843-86B6-2D3B5B15479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76080" y="4236160"/>
                  <a:ext cx="239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B2935D-C8E6-8F40-9C55-A51FD6721CC8}"/>
                    </a:ext>
                  </a:extLst>
                </p14:cNvPr>
                <p14:cNvContentPartPr/>
                <p14:nvPr/>
              </p14:nvContentPartPr>
              <p14:xfrm>
                <a:off x="492760" y="4541440"/>
                <a:ext cx="1610640" cy="416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B2935D-C8E6-8F40-9C55-A51FD6721CC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7280" y="4525960"/>
                  <a:ext cx="1641240" cy="44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29AA5CD-8802-EC4A-9E8C-6DA58F823599}"/>
              </a:ext>
            </a:extLst>
          </p:cNvPr>
          <p:cNvGrpSpPr/>
          <p:nvPr/>
        </p:nvGrpSpPr>
        <p:grpSpPr>
          <a:xfrm>
            <a:off x="1721800" y="3875800"/>
            <a:ext cx="533880" cy="300240"/>
            <a:chOff x="1721800" y="3875800"/>
            <a:chExt cx="533880" cy="30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6D05731-9734-C84D-A687-59CDCD52476F}"/>
                    </a:ext>
                  </a:extLst>
                </p14:cNvPr>
                <p14:cNvContentPartPr/>
                <p14:nvPr/>
              </p14:nvContentPartPr>
              <p14:xfrm>
                <a:off x="1721800" y="4008640"/>
                <a:ext cx="117360" cy="167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6D05731-9734-C84D-A687-59CDCD52476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06272" y="3993160"/>
                  <a:ext cx="148054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373FE68-AF96-0043-BC61-D79EA146541A}"/>
                    </a:ext>
                  </a:extLst>
                </p14:cNvPr>
                <p14:cNvContentPartPr/>
                <p14:nvPr/>
              </p14:nvContentPartPr>
              <p14:xfrm>
                <a:off x="1864360" y="3993880"/>
                <a:ext cx="127440" cy="125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373FE68-AF96-0043-BC61-D79EA146541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48880" y="3978400"/>
                  <a:ext cx="1580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8679AFB-DE15-7C43-9AB3-21EDE3DC5AE7}"/>
                    </a:ext>
                  </a:extLst>
                </p14:cNvPr>
                <p14:cNvContentPartPr/>
                <p14:nvPr/>
              </p14:nvContentPartPr>
              <p14:xfrm>
                <a:off x="2001520" y="3957160"/>
                <a:ext cx="66240" cy="25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8679AFB-DE15-7C43-9AB3-21EDE3DC5AE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86040" y="3941680"/>
                  <a:ext cx="968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9D50C63-BC1B-E140-8EA1-E7D024B82892}"/>
                    </a:ext>
                  </a:extLst>
                </p14:cNvPr>
                <p14:cNvContentPartPr/>
                <p14:nvPr/>
              </p14:nvContentPartPr>
              <p14:xfrm>
                <a:off x="2011600" y="3896320"/>
                <a:ext cx="46080" cy="203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9D50C63-BC1B-E140-8EA1-E7D024B8289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96120" y="3880867"/>
                  <a:ext cx="76680" cy="2339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139E9CF-E65F-F642-9DC0-1C55F578B300}"/>
                    </a:ext>
                  </a:extLst>
                </p14:cNvPr>
                <p14:cNvContentPartPr/>
                <p14:nvPr/>
              </p14:nvContentPartPr>
              <p14:xfrm>
                <a:off x="2092960" y="3942040"/>
                <a:ext cx="69120" cy="132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139E9CF-E65F-F642-9DC0-1C55F578B30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077480" y="3926560"/>
                  <a:ext cx="99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DAE4DC6-B3D4-B34D-A6A7-6639FFA332CB}"/>
                    </a:ext>
                  </a:extLst>
                </p14:cNvPr>
                <p14:cNvContentPartPr/>
                <p14:nvPr/>
              </p14:nvContentPartPr>
              <p14:xfrm>
                <a:off x="2235160" y="3875800"/>
                <a:ext cx="20520" cy="106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DAE4DC6-B3D4-B34D-A6A7-6639FFA332C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219947" y="3860320"/>
                  <a:ext cx="50592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A7D1339-B087-6647-80A9-A915EAF75462}"/>
                    </a:ext>
                  </a:extLst>
                </p14:cNvPr>
                <p14:cNvContentPartPr/>
                <p14:nvPr/>
              </p14:nvContentPartPr>
              <p14:xfrm>
                <a:off x="2240200" y="4063720"/>
                <a:ext cx="15480" cy="25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A7D1339-B087-6647-80A9-A915EAF7546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225072" y="4048022"/>
                  <a:ext cx="45385" cy="5695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0EAECDC-73AA-354C-B150-0CE531AB8A47}"/>
              </a:ext>
            </a:extLst>
          </p:cNvPr>
          <p:cNvGrpSpPr/>
          <p:nvPr/>
        </p:nvGrpSpPr>
        <p:grpSpPr>
          <a:xfrm>
            <a:off x="873640" y="4505800"/>
            <a:ext cx="122400" cy="173160"/>
            <a:chOff x="873640" y="4505800"/>
            <a:chExt cx="122400" cy="17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FA7A09A-C4D6-DF4A-B479-8FCF95A164F3}"/>
                    </a:ext>
                  </a:extLst>
                </p14:cNvPr>
                <p14:cNvContentPartPr/>
                <p14:nvPr/>
              </p14:nvContentPartPr>
              <p14:xfrm>
                <a:off x="873640" y="4505800"/>
                <a:ext cx="96840" cy="163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FA7A09A-C4D6-DF4A-B479-8FCF95A164F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8160" y="4490320"/>
                  <a:ext cx="1274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CF769F6-97A8-A147-9C45-A0217DE517A5}"/>
                    </a:ext>
                  </a:extLst>
                </p14:cNvPr>
                <p14:cNvContentPartPr/>
                <p14:nvPr/>
              </p14:nvContentPartPr>
              <p14:xfrm>
                <a:off x="873640" y="4561600"/>
                <a:ext cx="122400" cy="117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CF769F6-97A8-A147-9C45-A0217DE517A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8160" y="4546072"/>
                  <a:ext cx="153000" cy="14805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F7B1F81-9371-E34C-9B0B-8E7FF20499F8}"/>
              </a:ext>
            </a:extLst>
          </p:cNvPr>
          <p:cNvGrpSpPr/>
          <p:nvPr/>
        </p:nvGrpSpPr>
        <p:grpSpPr>
          <a:xfrm>
            <a:off x="1757440" y="4525960"/>
            <a:ext cx="96840" cy="107280"/>
            <a:chOff x="1757440" y="4525960"/>
            <a:chExt cx="96840" cy="10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C98FC61-8301-914B-825B-D24A059DE498}"/>
                    </a:ext>
                  </a:extLst>
                </p14:cNvPr>
                <p14:cNvContentPartPr/>
                <p14:nvPr/>
              </p14:nvContentPartPr>
              <p14:xfrm>
                <a:off x="1762480" y="4525960"/>
                <a:ext cx="41040" cy="106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C98FC61-8301-914B-825B-D24A059DE49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47000" y="4510480"/>
                  <a:ext cx="71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619CF98-DF61-AE4B-BDA9-8C9FF16E442E}"/>
                    </a:ext>
                  </a:extLst>
                </p14:cNvPr>
                <p14:cNvContentPartPr/>
                <p14:nvPr/>
              </p14:nvContentPartPr>
              <p14:xfrm>
                <a:off x="1757440" y="4536400"/>
                <a:ext cx="96840" cy="96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619CF98-DF61-AE4B-BDA9-8C9FF16E442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41960" y="4520920"/>
                  <a:ext cx="12744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CC211CA0-4210-A143-A28B-AC244E43618F}"/>
              </a:ext>
            </a:extLst>
          </p:cNvPr>
          <p:cNvGrpSpPr/>
          <p:nvPr/>
        </p:nvGrpSpPr>
        <p:grpSpPr>
          <a:xfrm>
            <a:off x="3652480" y="3855640"/>
            <a:ext cx="543960" cy="218520"/>
            <a:chOff x="3652480" y="3855640"/>
            <a:chExt cx="543960" cy="21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AC34984-D686-544D-808A-AF191FE6A7EE}"/>
                    </a:ext>
                  </a:extLst>
                </p14:cNvPr>
                <p14:cNvContentPartPr/>
                <p14:nvPr/>
              </p14:nvContentPartPr>
              <p14:xfrm>
                <a:off x="3652480" y="3921520"/>
                <a:ext cx="96840" cy="1476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AC34984-D686-544D-808A-AF191FE6A7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637000" y="3906040"/>
                  <a:ext cx="127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EE2ED73-8F67-9942-89BE-E9F321E6BC0F}"/>
                    </a:ext>
                  </a:extLst>
                </p14:cNvPr>
                <p14:cNvContentPartPr/>
                <p14:nvPr/>
              </p14:nvContentPartPr>
              <p14:xfrm>
                <a:off x="3774160" y="3931600"/>
                <a:ext cx="127440" cy="1224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EE2ED73-8F67-9942-89BE-E9F321E6BC0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58680" y="3916120"/>
                  <a:ext cx="158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3FAA616-9F42-674D-9E64-0883ADE78B49}"/>
                    </a:ext>
                  </a:extLst>
                </p14:cNvPr>
                <p14:cNvContentPartPr/>
                <p14:nvPr/>
              </p14:nvContentPartPr>
              <p14:xfrm>
                <a:off x="3911320" y="3931600"/>
                <a:ext cx="86760" cy="205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3FAA616-9F42-674D-9E64-0883ADE78B4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895840" y="3916120"/>
                  <a:ext cx="117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B156F88-92DB-404D-A835-E6A72B8106B9}"/>
                    </a:ext>
                  </a:extLst>
                </p14:cNvPr>
                <p14:cNvContentPartPr/>
                <p14:nvPr/>
              </p14:nvContentPartPr>
              <p14:xfrm>
                <a:off x="3946960" y="3885880"/>
                <a:ext cx="20520" cy="1731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B156F88-92DB-404D-A835-E6A72B8106B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931480" y="3870400"/>
                  <a:ext cx="51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E78517D-5F01-C648-AD6A-A195F0A9BE7C}"/>
                    </a:ext>
                  </a:extLst>
                </p14:cNvPr>
                <p14:cNvContentPartPr/>
                <p14:nvPr/>
              </p14:nvContentPartPr>
              <p14:xfrm>
                <a:off x="3987640" y="3916480"/>
                <a:ext cx="81720" cy="1173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E78517D-5F01-C648-AD6A-A195F0A9BE7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972160" y="3900952"/>
                  <a:ext cx="112320" cy="148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6BCBC83-D46A-EC43-9A4F-25FCE14DDEC3}"/>
                    </a:ext>
                  </a:extLst>
                </p14:cNvPr>
                <p14:cNvContentPartPr/>
                <p14:nvPr/>
              </p14:nvContentPartPr>
              <p14:xfrm>
                <a:off x="4150360" y="3855640"/>
                <a:ext cx="46080" cy="1224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6BCBC83-D46A-EC43-9A4F-25FCE14DDEC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134880" y="3840160"/>
                  <a:ext cx="76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1A08AA2-5F61-D24B-A66F-F4C2BAF21A74}"/>
                    </a:ext>
                  </a:extLst>
                </p14:cNvPr>
                <p14:cNvContentPartPr/>
                <p14:nvPr/>
              </p14:nvContentPartPr>
              <p14:xfrm>
                <a:off x="4150360" y="4068760"/>
                <a:ext cx="5400" cy="54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1A08AA2-5F61-D24B-A66F-F4C2BAF21A7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34880" y="40532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C4496B5-7AFD-4C45-9D3A-32D12F34FBAF}"/>
              </a:ext>
            </a:extLst>
          </p:cNvPr>
          <p:cNvGrpSpPr/>
          <p:nvPr/>
        </p:nvGrpSpPr>
        <p:grpSpPr>
          <a:xfrm>
            <a:off x="5287960" y="4322920"/>
            <a:ext cx="111960" cy="182520"/>
            <a:chOff x="5287960" y="4322920"/>
            <a:chExt cx="111960" cy="18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678C1C3-3611-3B49-A2A3-3D36AD699AB7}"/>
                    </a:ext>
                  </a:extLst>
                </p14:cNvPr>
                <p14:cNvContentPartPr/>
                <p14:nvPr/>
              </p14:nvContentPartPr>
              <p14:xfrm>
                <a:off x="5313520" y="4322920"/>
                <a:ext cx="61200" cy="157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678C1C3-3611-3B49-A2A3-3D36AD699AB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298131" y="4307475"/>
                  <a:ext cx="91621" cy="1882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FC506B6-51B3-D744-BEF7-90BA25229C1C}"/>
                    </a:ext>
                  </a:extLst>
                </p14:cNvPr>
                <p14:cNvContentPartPr/>
                <p14:nvPr/>
              </p14:nvContentPartPr>
              <p14:xfrm>
                <a:off x="5287960" y="4363960"/>
                <a:ext cx="111960" cy="141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FC506B6-51B3-D744-BEF7-90BA25229C1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272480" y="4348480"/>
                  <a:ext cx="14256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8CCF006-74FE-0045-9E2B-433C65E8BCB1}"/>
              </a:ext>
            </a:extLst>
          </p:cNvPr>
          <p:cNvGrpSpPr/>
          <p:nvPr/>
        </p:nvGrpSpPr>
        <p:grpSpPr>
          <a:xfrm>
            <a:off x="4097080" y="4627840"/>
            <a:ext cx="155160" cy="127440"/>
            <a:chOff x="4097080" y="4627840"/>
            <a:chExt cx="155160" cy="12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8D37C9A-40F3-884A-945D-DF591A027823}"/>
                    </a:ext>
                  </a:extLst>
                </p14:cNvPr>
                <p14:cNvContentPartPr/>
                <p14:nvPr/>
              </p14:nvContentPartPr>
              <p14:xfrm>
                <a:off x="4119760" y="4627840"/>
                <a:ext cx="132480" cy="101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8D37C9A-40F3-884A-945D-DF591A02782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04280" y="4612360"/>
                  <a:ext cx="163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2A23BDD-46B3-524A-959E-C3AC73E7B8D7}"/>
                    </a:ext>
                  </a:extLst>
                </p14:cNvPr>
                <p14:cNvContentPartPr/>
                <p14:nvPr/>
              </p14:nvContentPartPr>
              <p14:xfrm>
                <a:off x="4097080" y="4637920"/>
                <a:ext cx="93960" cy="1173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2A23BDD-46B3-524A-959E-C3AC73E7B8D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081600" y="4622440"/>
                  <a:ext cx="12456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94B4D98-0174-C44D-ACA0-6B36EA2A40E4}"/>
              </a:ext>
            </a:extLst>
          </p:cNvPr>
          <p:cNvGrpSpPr/>
          <p:nvPr/>
        </p:nvGrpSpPr>
        <p:grpSpPr>
          <a:xfrm>
            <a:off x="3373120" y="4465120"/>
            <a:ext cx="111960" cy="198720"/>
            <a:chOff x="3373120" y="4465120"/>
            <a:chExt cx="111960" cy="1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3DA6BDD-B5A1-0F44-9DAC-A1BB704B806E}"/>
                    </a:ext>
                  </a:extLst>
                </p14:cNvPr>
                <p14:cNvContentPartPr/>
                <p14:nvPr/>
              </p14:nvContentPartPr>
              <p14:xfrm>
                <a:off x="3373120" y="4465120"/>
                <a:ext cx="101880" cy="1702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3DA6BDD-B5A1-0F44-9DAC-A1BB704B806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357640" y="4449607"/>
                  <a:ext cx="132480" cy="200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17C6677-88D3-BE46-A5FB-036C3DC6A2B3}"/>
                    </a:ext>
                  </a:extLst>
                </p14:cNvPr>
                <p14:cNvContentPartPr/>
                <p14:nvPr/>
              </p14:nvContentPartPr>
              <p14:xfrm>
                <a:off x="3454120" y="4536400"/>
                <a:ext cx="30960" cy="1274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17C6677-88D3-BE46-A5FB-036C3DC6A2B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438458" y="4520920"/>
                  <a:ext cx="6192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6B0737-1EEF-3B4B-A068-20AF10AD4717}"/>
              </a:ext>
            </a:extLst>
          </p:cNvPr>
          <p:cNvGrpSpPr/>
          <p:nvPr/>
        </p:nvGrpSpPr>
        <p:grpSpPr>
          <a:xfrm>
            <a:off x="3068200" y="4038520"/>
            <a:ext cx="2428560" cy="1016280"/>
            <a:chOff x="3068200" y="4038520"/>
            <a:chExt cx="2428560" cy="101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AAF6463-7A7F-1649-9C0F-34D3FCDCA010}"/>
                    </a:ext>
                  </a:extLst>
                </p14:cNvPr>
                <p14:cNvContentPartPr/>
                <p14:nvPr/>
              </p14:nvContentPartPr>
              <p14:xfrm>
                <a:off x="3540520" y="4262440"/>
                <a:ext cx="655200" cy="477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AAF6463-7A7F-1649-9C0F-34D3FCDCA01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525031" y="4246960"/>
                  <a:ext cx="685817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BBE5989-5C3D-744B-A476-D35F1B37DF01}"/>
                    </a:ext>
                  </a:extLst>
                </p14:cNvPr>
                <p14:cNvContentPartPr/>
                <p14:nvPr/>
              </p14:nvContentPartPr>
              <p14:xfrm>
                <a:off x="3637000" y="4429480"/>
                <a:ext cx="25920" cy="188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BBE5989-5C3D-744B-A476-D35F1B37DF0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621302" y="4414000"/>
                  <a:ext cx="56951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07C9A10-3055-FF49-BE95-7DFDB2894452}"/>
                    </a:ext>
                  </a:extLst>
                </p14:cNvPr>
                <p14:cNvContentPartPr/>
                <p14:nvPr/>
              </p14:nvContentPartPr>
              <p14:xfrm>
                <a:off x="3631960" y="4399240"/>
                <a:ext cx="85680" cy="127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07C9A10-3055-FF49-BE95-7DFDB289445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616415" y="4383760"/>
                  <a:ext cx="116409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60B39F0-3B96-2947-8428-8ECF83182E52}"/>
                    </a:ext>
                  </a:extLst>
                </p14:cNvPr>
                <p14:cNvContentPartPr/>
                <p14:nvPr/>
              </p14:nvContentPartPr>
              <p14:xfrm>
                <a:off x="3733480" y="4455400"/>
                <a:ext cx="81720" cy="162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60B39F0-3B96-2947-8428-8ECF83182E5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718000" y="4439920"/>
                  <a:ext cx="1123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1584E16-6A50-6149-90DA-2912459EE987}"/>
                    </a:ext>
                  </a:extLst>
                </p14:cNvPr>
                <p14:cNvContentPartPr/>
                <p14:nvPr/>
              </p14:nvContentPartPr>
              <p14:xfrm>
                <a:off x="3845440" y="4455040"/>
                <a:ext cx="76680" cy="15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1584E16-6A50-6149-90DA-2912459EE98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829960" y="4439912"/>
                  <a:ext cx="107280" cy="45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79B3153-F0BA-014B-8008-280F735404E1}"/>
                    </a:ext>
                  </a:extLst>
                </p14:cNvPr>
                <p14:cNvContentPartPr/>
                <p14:nvPr/>
              </p14:nvContentPartPr>
              <p14:xfrm>
                <a:off x="3870640" y="4409320"/>
                <a:ext cx="46080" cy="213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79B3153-F0BA-014B-8008-280F735404E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855160" y="4393840"/>
                  <a:ext cx="766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3EE45AA-7A07-AC49-B50A-6BD661B37DE2}"/>
                    </a:ext>
                  </a:extLst>
                </p14:cNvPr>
                <p14:cNvContentPartPr/>
                <p14:nvPr/>
              </p14:nvContentPartPr>
              <p14:xfrm>
                <a:off x="3941920" y="4455040"/>
                <a:ext cx="91800" cy="137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3EE45AA-7A07-AC49-B50A-6BD661B37DE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926440" y="4439560"/>
                  <a:ext cx="1224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19E8D5C-59F3-564B-A5F9-B357F9E2B86D}"/>
                    </a:ext>
                  </a:extLst>
                </p14:cNvPr>
                <p14:cNvContentPartPr/>
                <p14:nvPr/>
              </p14:nvContentPartPr>
              <p14:xfrm>
                <a:off x="4069000" y="4450000"/>
                <a:ext cx="51120" cy="127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19E8D5C-59F3-564B-A5F9-B357F9E2B86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053520" y="4434520"/>
                  <a:ext cx="81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C4B257B-925C-6C4D-8B79-4169D60060CC}"/>
                    </a:ext>
                  </a:extLst>
                </p14:cNvPr>
                <p14:cNvContentPartPr/>
                <p14:nvPr/>
              </p14:nvContentPartPr>
              <p14:xfrm>
                <a:off x="4566880" y="4343080"/>
                <a:ext cx="157680" cy="20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C4B257B-925C-6C4D-8B79-4169D60060C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551435" y="4327600"/>
                  <a:ext cx="18821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F9836E-E9F0-784A-B7EB-A99B0D68C998}"/>
                    </a:ext>
                  </a:extLst>
                </p14:cNvPr>
                <p14:cNvContentPartPr/>
                <p14:nvPr/>
              </p14:nvContentPartPr>
              <p14:xfrm>
                <a:off x="4582000" y="4343080"/>
                <a:ext cx="127440" cy="263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F9836E-E9F0-784A-B7EB-A99B0D68C99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566520" y="4327600"/>
                  <a:ext cx="1580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D8D66CD-5DCE-134E-B4AA-4ABE14A67CD7}"/>
                    </a:ext>
                  </a:extLst>
                </p14:cNvPr>
                <p14:cNvContentPartPr/>
                <p14:nvPr/>
              </p14:nvContentPartPr>
              <p14:xfrm>
                <a:off x="4780000" y="4434520"/>
                <a:ext cx="86760" cy="96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D8D66CD-5DCE-134E-B4AA-4ABE14A67CD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764520" y="4419040"/>
                  <a:ext cx="117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CEE20F7-9B40-674D-8382-AF3FC40E99EE}"/>
                    </a:ext>
                  </a:extLst>
                </p14:cNvPr>
                <p14:cNvContentPartPr/>
                <p14:nvPr/>
              </p14:nvContentPartPr>
              <p14:xfrm>
                <a:off x="4902040" y="4373680"/>
                <a:ext cx="132480" cy="178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CEE20F7-9B40-674D-8382-AF3FC40E99E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886560" y="4358169"/>
                  <a:ext cx="163080" cy="2088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F0F8B41-8F7C-E747-A26C-D01F2B2211FF}"/>
                    </a:ext>
                  </a:extLst>
                </p14:cNvPr>
                <p14:cNvContentPartPr/>
                <p14:nvPr/>
              </p14:nvContentPartPr>
              <p14:xfrm>
                <a:off x="5084920" y="4414360"/>
                <a:ext cx="101880" cy="111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F0F8B41-8F7C-E747-A26C-D01F2B2211F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069495" y="4398930"/>
                  <a:ext cx="132372" cy="14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CE8BEF7-E92E-924D-9954-F7E02CE88659}"/>
                    </a:ext>
                  </a:extLst>
                </p14:cNvPr>
                <p14:cNvContentPartPr/>
                <p14:nvPr/>
              </p14:nvContentPartPr>
              <p14:xfrm>
                <a:off x="4454920" y="4114480"/>
                <a:ext cx="803160" cy="650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CE8BEF7-E92E-924D-9954-F7E02CE8865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439433" y="4099000"/>
                  <a:ext cx="833774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580CC40-20E0-BA4A-8E81-14A73DA74EB2}"/>
                    </a:ext>
                  </a:extLst>
                </p14:cNvPr>
                <p14:cNvContentPartPr/>
                <p14:nvPr/>
              </p14:nvContentPartPr>
              <p14:xfrm>
                <a:off x="4272040" y="4155160"/>
                <a:ext cx="20520" cy="544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580CC40-20E0-BA4A-8E81-14A73DA74EB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256560" y="4139680"/>
                  <a:ext cx="5112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188A2F7-293F-E342-B5AC-8B7F32C65462}"/>
                    </a:ext>
                  </a:extLst>
                </p14:cNvPr>
                <p14:cNvContentPartPr/>
                <p14:nvPr/>
              </p14:nvContentPartPr>
              <p14:xfrm>
                <a:off x="5222080" y="4114480"/>
                <a:ext cx="274680" cy="315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188A2F7-293F-E342-B5AC-8B7F32C6546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206600" y="4099000"/>
                  <a:ext cx="3052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40A44B4-48FD-294D-9269-3A3ACC9C4251}"/>
                    </a:ext>
                  </a:extLst>
                </p14:cNvPr>
                <p14:cNvContentPartPr/>
                <p14:nvPr/>
              </p14:nvContentPartPr>
              <p14:xfrm>
                <a:off x="3235960" y="4038520"/>
                <a:ext cx="315360" cy="554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40A44B4-48FD-294D-9269-3A3ACC9C425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220480" y="4023040"/>
                  <a:ext cx="34596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C02DA89-89E1-844F-AF7F-7ECFC52B7727}"/>
                    </a:ext>
                  </a:extLst>
                </p14:cNvPr>
                <p14:cNvContentPartPr/>
                <p14:nvPr/>
              </p14:nvContentPartPr>
              <p14:xfrm>
                <a:off x="3068200" y="4698760"/>
                <a:ext cx="2397960" cy="3560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C02DA89-89E1-844F-AF7F-7ECFC52B772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052722" y="4683264"/>
                  <a:ext cx="2428555" cy="386671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/>
              <a:t>To argue consider one person (R hander)</a:t>
            </a:r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729450" y="1460025"/>
            <a:ext cx="7688700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libri"/>
              <a:buAutoNum type="arabicPeriod"/>
            </a:pPr>
            <a:r>
              <a:rPr lang="en"/>
              <a:t>There are three cases that can happen for the Right Hander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buClr>
                <a:srgbClr val="262626"/>
              </a:buClr>
              <a:buSzPct val="100000"/>
              <a:buFont typeface="Calibri"/>
              <a:buAutoNum type="arabicPeriod"/>
            </a:pPr>
            <a:r>
              <a:rPr lang="en"/>
              <a:t>Consider all cases and show that in deadlock can’t happen in any of the cases</a:t>
            </a:r>
            <a:endParaRPr/>
          </a:p>
        </p:txBody>
      </p:sp>
      <p:sp>
        <p:nvSpPr>
          <p:cNvPr id="6" name="Google Shape;237;p37">
            <a:extLst>
              <a:ext uri="{FF2B5EF4-FFF2-40B4-BE49-F238E27FC236}">
                <a16:creationId xmlns:a16="http://schemas.microsoft.com/office/drawing/2014/main" id="{A95B613C-A9F2-7F4F-B6EC-391BB7D1A32E}"/>
              </a:ext>
            </a:extLst>
          </p:cNvPr>
          <p:cNvSpPr txBox="1">
            <a:spLocks/>
          </p:cNvSpPr>
          <p:nvPr/>
        </p:nvSpPr>
        <p:spPr>
          <a:xfrm>
            <a:off x="725849" y="2211393"/>
            <a:ext cx="3679173" cy="713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r>
              <a:rPr lang="en-SG"/>
              <a:t>Case 3:</a:t>
            </a:r>
          </a:p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endParaRPr lang="en-SG"/>
          </a:p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r>
              <a:rPr lang="en-SG"/>
              <a:t>John cannot grab right</a:t>
            </a:r>
          </a:p>
        </p:txBody>
      </p:sp>
      <p:sp>
        <p:nvSpPr>
          <p:cNvPr id="7" name="Google Shape;237;p37">
            <a:extLst>
              <a:ext uri="{FF2B5EF4-FFF2-40B4-BE49-F238E27FC236}">
                <a16:creationId xmlns:a16="http://schemas.microsoft.com/office/drawing/2014/main" id="{ED1AEDFF-6BD5-1E44-8FCC-0F457CF88E06}"/>
              </a:ext>
            </a:extLst>
          </p:cNvPr>
          <p:cNvSpPr txBox="1">
            <a:spLocks/>
          </p:cNvSpPr>
          <p:nvPr/>
        </p:nvSpPr>
        <p:spPr>
          <a:xfrm>
            <a:off x="1094446" y="2943912"/>
            <a:ext cx="3679173" cy="137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r>
              <a:rPr lang="en-SG"/>
              <a:t>Case 3a:</a:t>
            </a:r>
          </a:p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r>
              <a:rPr lang="en-SG"/>
              <a:t>Tom can grab right -&gt; Tom eats</a:t>
            </a:r>
          </a:p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endParaRPr lang="en-SG"/>
          </a:p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r>
              <a:rPr lang="en-SG"/>
              <a:t>Case 3b: </a:t>
            </a:r>
          </a:p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r>
              <a:rPr lang="en-SG"/>
              <a:t>Tom cannot grab right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0132D7D-4D4F-1648-90D7-71E54173A342}"/>
              </a:ext>
            </a:extLst>
          </p:cNvPr>
          <p:cNvGrpSpPr/>
          <p:nvPr/>
        </p:nvGrpSpPr>
        <p:grpSpPr>
          <a:xfrm>
            <a:off x="4562212" y="2089458"/>
            <a:ext cx="3181320" cy="2610360"/>
            <a:chOff x="4562212" y="2089458"/>
            <a:chExt cx="3181320" cy="261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D63CC60-8A00-1144-8C62-19B04D3CD685}"/>
                    </a:ext>
                  </a:extLst>
                </p14:cNvPr>
                <p14:cNvContentPartPr/>
                <p14:nvPr/>
              </p14:nvContentPartPr>
              <p14:xfrm>
                <a:off x="5912930" y="4074906"/>
                <a:ext cx="51120" cy="1386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D63CC60-8A00-1144-8C62-19B04D3CD68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97450" y="4059426"/>
                  <a:ext cx="81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7F148A4-A353-8E4D-8158-E3EEBDCD89E4}"/>
                    </a:ext>
                  </a:extLst>
                </p14:cNvPr>
                <p14:cNvContentPartPr/>
                <p14:nvPr/>
              </p14:nvContentPartPr>
              <p14:xfrm>
                <a:off x="5880530" y="4067706"/>
                <a:ext cx="76680" cy="14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7F148A4-A353-8E4D-8158-E3EEBDCD89E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65050" y="4051829"/>
                  <a:ext cx="107280" cy="45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BEEA99D-22E0-AB4B-BB24-A109DF1DB1E0}"/>
                    </a:ext>
                  </a:extLst>
                </p14:cNvPr>
                <p14:cNvContentPartPr/>
                <p14:nvPr/>
              </p14:nvContentPartPr>
              <p14:xfrm>
                <a:off x="6026330" y="4090746"/>
                <a:ext cx="44280" cy="83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BEEA99D-22E0-AB4B-BB24-A109DF1DB1E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10850" y="4075199"/>
                  <a:ext cx="74880" cy="114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7A02707-7DDB-A74C-B180-43245C06554A}"/>
                    </a:ext>
                  </a:extLst>
                </p14:cNvPr>
                <p14:cNvContentPartPr/>
                <p14:nvPr/>
              </p14:nvContentPartPr>
              <p14:xfrm>
                <a:off x="6086810" y="4070226"/>
                <a:ext cx="67680" cy="88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7A02707-7DDB-A74C-B180-43245C06554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71330" y="4054746"/>
                  <a:ext cx="982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FE52DB2-31FD-744B-A629-775AF20F386D}"/>
                    </a:ext>
                  </a:extLst>
                </p14:cNvPr>
                <p14:cNvContentPartPr/>
                <p14:nvPr/>
              </p14:nvContentPartPr>
              <p14:xfrm>
                <a:off x="6186170" y="4086426"/>
                <a:ext cx="67680" cy="64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FE52DB2-31FD-744B-A629-775AF20F386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70607" y="4070946"/>
                  <a:ext cx="98444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0FBF86A-F41D-6348-B721-7F92BD28C6A3}"/>
                    </a:ext>
                  </a:extLst>
                </p14:cNvPr>
                <p14:cNvContentPartPr/>
                <p14:nvPr/>
              </p14:nvContentPartPr>
              <p14:xfrm>
                <a:off x="5843450" y="3947466"/>
                <a:ext cx="474840" cy="387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0FBF86A-F41D-6348-B721-7F92BD28C6A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27970" y="3931986"/>
                  <a:ext cx="5054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C0E255B-1CAA-D04F-8992-9AD71C653E02}"/>
                    </a:ext>
                  </a:extLst>
                </p14:cNvPr>
                <p14:cNvContentPartPr/>
                <p14:nvPr/>
              </p14:nvContentPartPr>
              <p14:xfrm>
                <a:off x="6780170" y="3687906"/>
                <a:ext cx="119880" cy="7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C0E255B-1CAA-D04F-8992-9AD71C653E0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64643" y="3672426"/>
                  <a:ext cx="150572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538E94C-9B18-554F-89DF-D688749970D2}"/>
                    </a:ext>
                  </a:extLst>
                </p14:cNvPr>
                <p14:cNvContentPartPr/>
                <p14:nvPr/>
              </p14:nvContentPartPr>
              <p14:xfrm>
                <a:off x="6841370" y="3692586"/>
                <a:ext cx="37440" cy="139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538E94C-9B18-554F-89DF-D688749970D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25890" y="3677106"/>
                  <a:ext cx="68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BE7828D-D3B5-0A43-93A3-9CD04D6A313B}"/>
                    </a:ext>
                  </a:extLst>
                </p14:cNvPr>
                <p14:cNvContentPartPr/>
                <p14:nvPr/>
              </p14:nvContentPartPr>
              <p14:xfrm>
                <a:off x="6957290" y="3690426"/>
                <a:ext cx="57960" cy="92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BE7828D-D3B5-0A43-93A3-9CD04D6A313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41810" y="3675006"/>
                  <a:ext cx="88560" cy="123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80FFF8B-B269-9941-BA8F-1022E4AD3702}"/>
                    </a:ext>
                  </a:extLst>
                </p14:cNvPr>
                <p14:cNvContentPartPr/>
                <p14:nvPr/>
              </p14:nvContentPartPr>
              <p14:xfrm>
                <a:off x="7042970" y="3676386"/>
                <a:ext cx="159120" cy="102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80FFF8B-B269-9941-BA8F-1022E4AD370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27490" y="3660906"/>
                  <a:ext cx="1897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813FE10-FE87-DA4C-BB4E-C9906755DF7B}"/>
                    </a:ext>
                  </a:extLst>
                </p14:cNvPr>
                <p14:cNvContentPartPr/>
                <p14:nvPr/>
              </p14:nvContentPartPr>
              <p14:xfrm>
                <a:off x="6755690" y="3532746"/>
                <a:ext cx="544320" cy="435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813FE10-FE87-DA4C-BB4E-C9906755DF7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740210" y="3517266"/>
                  <a:ext cx="57492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C1B5F51-3D0B-E941-B039-AB2C181490D6}"/>
                    </a:ext>
                  </a:extLst>
                </p14:cNvPr>
                <p14:cNvContentPartPr/>
                <p14:nvPr/>
              </p14:nvContentPartPr>
              <p14:xfrm>
                <a:off x="4910330" y="3683226"/>
                <a:ext cx="37440" cy="160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C1B5F51-3D0B-E941-B039-AB2C181490D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94850" y="3667746"/>
                  <a:ext cx="68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DEB1D51-159A-CF44-A338-363D76B051A7}"/>
                    </a:ext>
                  </a:extLst>
                </p14:cNvPr>
                <p14:cNvContentPartPr/>
                <p14:nvPr/>
              </p14:nvContentPartPr>
              <p14:xfrm>
                <a:off x="4910330" y="3669546"/>
                <a:ext cx="65160" cy="86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DEB1D51-159A-CF44-A338-363D76B051A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94850" y="3654066"/>
                  <a:ext cx="95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3FDAE8B-A3EB-7341-B15B-5769FD93171C}"/>
                    </a:ext>
                  </a:extLst>
                </p14:cNvPr>
                <p14:cNvContentPartPr/>
                <p14:nvPr/>
              </p14:nvContentPartPr>
              <p14:xfrm>
                <a:off x="4996010" y="3660186"/>
                <a:ext cx="72000" cy="106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3FDAE8B-A3EB-7341-B15B-5769FD93171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80530" y="3644706"/>
                  <a:ext cx="102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8596807-5628-BE49-B44A-978F6D5D4437}"/>
                    </a:ext>
                  </a:extLst>
                </p14:cNvPr>
                <p14:cNvContentPartPr/>
                <p14:nvPr/>
              </p14:nvContentPartPr>
              <p14:xfrm>
                <a:off x="5074850" y="3648666"/>
                <a:ext cx="86040" cy="18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8596807-5628-BE49-B44A-978F6D5D443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059370" y="3633186"/>
                  <a:ext cx="1166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8B72D7F-9DCB-E64B-A0F0-56BC0BAA3376}"/>
                    </a:ext>
                  </a:extLst>
                </p14:cNvPr>
                <p14:cNvContentPartPr/>
                <p14:nvPr/>
              </p14:nvContentPartPr>
              <p14:xfrm>
                <a:off x="5109770" y="3627786"/>
                <a:ext cx="44280" cy="149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8B72D7F-9DCB-E64B-A0F0-56BC0BAA337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94290" y="3612306"/>
                  <a:ext cx="74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A25B86F-BCBA-EB43-8601-1D958E0A95BA}"/>
                    </a:ext>
                  </a:extLst>
                </p14:cNvPr>
                <p14:cNvContentPartPr/>
                <p14:nvPr/>
              </p14:nvContentPartPr>
              <p14:xfrm>
                <a:off x="5165210" y="3653346"/>
                <a:ext cx="76680" cy="100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A25B86F-BCBA-EB43-8601-1D958E0A95B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149802" y="3637866"/>
                  <a:ext cx="107137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89BC7D0-18A4-5A4A-B63F-06B2A7CDCB0B}"/>
                    </a:ext>
                  </a:extLst>
                </p14:cNvPr>
                <p14:cNvContentPartPr/>
                <p14:nvPr/>
              </p14:nvContentPartPr>
              <p14:xfrm>
                <a:off x="5250890" y="3664866"/>
                <a:ext cx="44280" cy="68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89BC7D0-18A4-5A4A-B63F-06B2A7CDCB0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235535" y="3649386"/>
                  <a:ext cx="74633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22E3480-9FFF-8448-8BD6-09BC3329BE69}"/>
                    </a:ext>
                  </a:extLst>
                </p14:cNvPr>
                <p14:cNvContentPartPr/>
                <p14:nvPr/>
              </p14:nvContentPartPr>
              <p14:xfrm>
                <a:off x="4829330" y="3486666"/>
                <a:ext cx="528120" cy="465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22E3480-9FFF-8448-8BD6-09BC3329BE6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813850" y="3471186"/>
                  <a:ext cx="5587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02BB516-1B19-3545-973E-83212B871E10}"/>
                    </a:ext>
                  </a:extLst>
                </p14:cNvPr>
                <p14:cNvContentPartPr/>
                <p14:nvPr/>
              </p14:nvContentPartPr>
              <p14:xfrm>
                <a:off x="5438450" y="3734346"/>
                <a:ext cx="210960" cy="377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02BB516-1B19-3545-973E-83212B871E1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422996" y="3718881"/>
                  <a:ext cx="241508" cy="408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0536880-27A8-A444-A7F8-E9F76FEE1E16}"/>
                    </a:ext>
                  </a:extLst>
                </p14:cNvPr>
                <p14:cNvContentPartPr/>
                <p14:nvPr/>
              </p14:nvContentPartPr>
              <p14:xfrm>
                <a:off x="6459410" y="3773586"/>
                <a:ext cx="157680" cy="388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536880-27A8-A444-A7F8-E9F76FEE1E1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43965" y="3758106"/>
                  <a:ext cx="18821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11B72F2-C7E4-B141-8C70-F2357D6BC0B5}"/>
                    </a:ext>
                  </a:extLst>
                </p14:cNvPr>
                <p14:cNvContentPartPr/>
                <p14:nvPr/>
              </p14:nvContentPartPr>
              <p14:xfrm>
                <a:off x="4993850" y="2766666"/>
                <a:ext cx="333720" cy="365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11B72F2-C7E4-B141-8C70-F2357D6BC0B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978387" y="2751186"/>
                  <a:ext cx="364287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AD8BA30-027B-BB4B-91ED-0A9B62830AB2}"/>
                    </a:ext>
                  </a:extLst>
                </p14:cNvPr>
                <p14:cNvContentPartPr/>
                <p14:nvPr/>
              </p14:nvContentPartPr>
              <p14:xfrm>
                <a:off x="5702330" y="2289666"/>
                <a:ext cx="391680" cy="359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AD8BA30-027B-BB4B-91ED-0A9B62830AB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86850" y="2274186"/>
                  <a:ext cx="4222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A482CDD-8184-914B-9416-8F0CCC54FE63}"/>
                    </a:ext>
                  </a:extLst>
                </p14:cNvPr>
                <p14:cNvContentPartPr/>
                <p14:nvPr/>
              </p14:nvContentPartPr>
              <p14:xfrm>
                <a:off x="6498650" y="2380026"/>
                <a:ext cx="338400" cy="333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A482CDD-8184-914B-9416-8F0CCC54FE6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483170" y="2364546"/>
                  <a:ext cx="3690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38856A0-0DE7-624A-8EFD-98BA1B1A21EB}"/>
                    </a:ext>
                  </a:extLst>
                </p14:cNvPr>
                <p14:cNvContentPartPr/>
                <p14:nvPr/>
              </p14:nvContentPartPr>
              <p14:xfrm>
                <a:off x="6737330" y="2944866"/>
                <a:ext cx="401040" cy="363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38856A0-0DE7-624A-8EFD-98BA1B1A21E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721850" y="2929386"/>
                  <a:ext cx="4316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2AB0E47-BF37-B147-9450-761C58C2781B}"/>
                    </a:ext>
                  </a:extLst>
                </p14:cNvPr>
                <p14:cNvContentPartPr/>
                <p14:nvPr/>
              </p14:nvContentPartPr>
              <p14:xfrm>
                <a:off x="6769730" y="3421866"/>
                <a:ext cx="401040" cy="7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2AB0E47-BF37-B147-9450-761C58C2781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754250" y="3407123"/>
                  <a:ext cx="431640" cy="36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23A75FF-07E3-7448-BF16-28C9FA79C740}"/>
                    </a:ext>
                  </a:extLst>
                </p14:cNvPr>
                <p14:cNvContentPartPr/>
                <p14:nvPr/>
              </p14:nvContentPartPr>
              <p14:xfrm>
                <a:off x="6563450" y="2768826"/>
                <a:ext cx="340560" cy="150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23A75FF-07E3-7448-BF16-28C9FA79C74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47970" y="2753346"/>
                  <a:ext cx="371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8A38DC8-2421-5E4C-BA98-653EDEA91EA9}"/>
                    </a:ext>
                  </a:extLst>
                </p14:cNvPr>
                <p14:cNvContentPartPr/>
                <p14:nvPr/>
              </p14:nvContentPartPr>
              <p14:xfrm>
                <a:off x="6244130" y="2222346"/>
                <a:ext cx="58320" cy="508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8A38DC8-2421-5E4C-BA98-653EDEA91EA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228650" y="2206866"/>
                  <a:ext cx="8892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7413520-4912-6D4B-8CA1-1C0A2B0670D9}"/>
                    </a:ext>
                  </a:extLst>
                </p14:cNvPr>
                <p14:cNvContentPartPr/>
                <p14:nvPr/>
              </p14:nvContentPartPr>
              <p14:xfrm>
                <a:off x="5464010" y="2361306"/>
                <a:ext cx="266760" cy="372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7413520-4912-6D4B-8CA1-1C0A2B0670D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448530" y="2345826"/>
                  <a:ext cx="2973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106BD6A-E656-494A-B901-4BF9F6868DB3}"/>
                    </a:ext>
                  </a:extLst>
                </p14:cNvPr>
                <p14:cNvContentPartPr/>
                <p14:nvPr/>
              </p14:nvContentPartPr>
              <p14:xfrm>
                <a:off x="4877930" y="3204066"/>
                <a:ext cx="537480" cy="148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106BD6A-E656-494A-B901-4BF9F6868DB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62450" y="3188548"/>
                  <a:ext cx="56808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26B9D04-D464-804A-8732-D089593E0D2A}"/>
                    </a:ext>
                  </a:extLst>
                </p14:cNvPr>
                <p14:cNvContentPartPr/>
                <p14:nvPr/>
              </p14:nvContentPartPr>
              <p14:xfrm>
                <a:off x="4562212" y="2089458"/>
                <a:ext cx="3181320" cy="2610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26B9D04-D464-804A-8732-D089593E0D2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46730" y="2073978"/>
                  <a:ext cx="3211923" cy="264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5D430E-92AB-A14F-BC7A-42DD70761499}"/>
              </a:ext>
            </a:extLst>
          </p:cNvPr>
          <p:cNvGrpSpPr/>
          <p:nvPr/>
        </p:nvGrpSpPr>
        <p:grpSpPr>
          <a:xfrm>
            <a:off x="6583600" y="3957160"/>
            <a:ext cx="218880" cy="178200"/>
            <a:chOff x="6583600" y="3957160"/>
            <a:chExt cx="218880" cy="17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49041E6-A5EF-DF48-B78C-1690860892BD}"/>
                    </a:ext>
                  </a:extLst>
                </p14:cNvPr>
                <p14:cNvContentPartPr/>
                <p14:nvPr/>
              </p14:nvContentPartPr>
              <p14:xfrm>
                <a:off x="6583600" y="4012960"/>
                <a:ext cx="218880" cy="20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49041E6-A5EF-DF48-B78C-1690860892B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68120" y="3997480"/>
                  <a:ext cx="249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3D7A4EF-1C06-AF4D-84D6-26D9C8FFEE69}"/>
                    </a:ext>
                  </a:extLst>
                </p14:cNvPr>
                <p14:cNvContentPartPr/>
                <p14:nvPr/>
              </p14:nvContentPartPr>
              <p14:xfrm>
                <a:off x="6761440" y="3957160"/>
                <a:ext cx="30960" cy="178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3D7A4EF-1C06-AF4D-84D6-26D9C8FFEE6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45960" y="3941680"/>
                  <a:ext cx="6156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D015063-813E-B447-B900-858E8A474EEA}"/>
              </a:ext>
            </a:extLst>
          </p:cNvPr>
          <p:cNvGrpSpPr/>
          <p:nvPr/>
        </p:nvGrpSpPr>
        <p:grpSpPr>
          <a:xfrm>
            <a:off x="7188040" y="3403480"/>
            <a:ext cx="157680" cy="168120"/>
            <a:chOff x="7188040" y="3403480"/>
            <a:chExt cx="157680" cy="16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B114F5D-1AD4-634B-AAF7-4F6AFF2E1359}"/>
                    </a:ext>
                  </a:extLst>
                </p14:cNvPr>
                <p14:cNvContentPartPr/>
                <p14:nvPr/>
              </p14:nvContentPartPr>
              <p14:xfrm>
                <a:off x="7248880" y="3403480"/>
                <a:ext cx="5400" cy="168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B114F5D-1AD4-634B-AAF7-4F6AFF2E135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233400" y="3388000"/>
                  <a:ext cx="36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F22EA1C-0F0E-1F4D-8DCC-B9E03D9702FF}"/>
                    </a:ext>
                  </a:extLst>
                </p14:cNvPr>
                <p14:cNvContentPartPr/>
                <p14:nvPr/>
              </p14:nvContentPartPr>
              <p14:xfrm>
                <a:off x="7188040" y="3449200"/>
                <a:ext cx="157680" cy="111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F22EA1C-0F0E-1F4D-8DCC-B9E03D9702F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72595" y="3433770"/>
                  <a:ext cx="188210" cy="14246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56195FB-21A6-894B-875D-2221D9EDF1FF}"/>
              </a:ext>
            </a:extLst>
          </p:cNvPr>
          <p:cNvGrpSpPr/>
          <p:nvPr/>
        </p:nvGrpSpPr>
        <p:grpSpPr>
          <a:xfrm>
            <a:off x="7361200" y="3789400"/>
            <a:ext cx="670680" cy="239040"/>
            <a:chOff x="7361200" y="3789400"/>
            <a:chExt cx="670680" cy="23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DDAE30C-2A16-3348-9850-50752D2CB86F}"/>
                    </a:ext>
                  </a:extLst>
                </p14:cNvPr>
                <p14:cNvContentPartPr/>
                <p14:nvPr/>
              </p14:nvContentPartPr>
              <p14:xfrm>
                <a:off x="7361200" y="3809920"/>
                <a:ext cx="111600" cy="137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DDAE30C-2A16-3348-9850-50752D2CB86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45720" y="3794440"/>
                  <a:ext cx="142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2E34E01-F425-7846-AC39-E955FBE54708}"/>
                    </a:ext>
                  </a:extLst>
                </p14:cNvPr>
                <p14:cNvContentPartPr/>
                <p14:nvPr/>
              </p14:nvContentPartPr>
              <p14:xfrm>
                <a:off x="7518160" y="3820000"/>
                <a:ext cx="132480" cy="137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2E34E01-F425-7846-AC39-E955FBE5470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502680" y="3804520"/>
                  <a:ext cx="163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D8A8738-8266-1C44-AAC5-2652A6BAEA20}"/>
                    </a:ext>
                  </a:extLst>
                </p14:cNvPr>
                <p14:cNvContentPartPr/>
                <p14:nvPr/>
              </p14:nvContentPartPr>
              <p14:xfrm>
                <a:off x="7706080" y="3830080"/>
                <a:ext cx="76680" cy="25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D8A8738-8266-1C44-AAC5-2652A6BAEA2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690527" y="3814382"/>
                  <a:ext cx="107424" cy="56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5C35E2C-F02C-4644-AD53-839DA2C098F1}"/>
                    </a:ext>
                  </a:extLst>
                </p14:cNvPr>
                <p14:cNvContentPartPr/>
                <p14:nvPr/>
              </p14:nvContentPartPr>
              <p14:xfrm>
                <a:off x="7731640" y="3789400"/>
                <a:ext cx="10440" cy="147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5C35E2C-F02C-4644-AD53-839DA2C098F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716676" y="3773920"/>
                  <a:ext cx="400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68A1836-0769-644C-8051-FE5732A069B4}"/>
                    </a:ext>
                  </a:extLst>
                </p14:cNvPr>
                <p14:cNvContentPartPr/>
                <p14:nvPr/>
              </p14:nvContentPartPr>
              <p14:xfrm>
                <a:off x="7807960" y="3814960"/>
                <a:ext cx="56160" cy="142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68A1836-0769-644C-8051-FE5732A069B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792480" y="3799480"/>
                  <a:ext cx="86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78288FC-FC5F-9647-8E86-838F7A164120}"/>
                    </a:ext>
                  </a:extLst>
                </p14:cNvPr>
                <p14:cNvContentPartPr/>
                <p14:nvPr/>
              </p14:nvContentPartPr>
              <p14:xfrm>
                <a:off x="7960240" y="3794440"/>
                <a:ext cx="71640" cy="122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78288FC-FC5F-9647-8E86-838F7A16412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944760" y="3778960"/>
                  <a:ext cx="102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0D44C04-71B0-5F4B-8B40-391C35A92F7A}"/>
                    </a:ext>
                  </a:extLst>
                </p14:cNvPr>
                <p14:cNvContentPartPr/>
                <p14:nvPr/>
              </p14:nvContentPartPr>
              <p14:xfrm>
                <a:off x="7957360" y="4018000"/>
                <a:ext cx="13320" cy="10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0D44C04-71B0-5F4B-8B40-391C35A92F7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942287" y="4002520"/>
                  <a:ext cx="43115" cy="4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59010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/>
              <a:t>To argue consider one person (R hander)</a:t>
            </a:r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729450" y="1460025"/>
            <a:ext cx="7688700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libri"/>
              <a:buAutoNum type="arabicPeriod"/>
            </a:pPr>
            <a:r>
              <a:rPr lang="en"/>
              <a:t>There are three cases that can happen for the Right Hander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buClr>
                <a:srgbClr val="262626"/>
              </a:buClr>
              <a:buSzPct val="100000"/>
              <a:buFont typeface="Calibri"/>
              <a:buAutoNum type="arabicPeriod"/>
            </a:pPr>
            <a:r>
              <a:rPr lang="en"/>
              <a:t>Consider all cases and show that in deadlock can’t happen in any of the cases</a:t>
            </a:r>
            <a:endParaRPr/>
          </a:p>
        </p:txBody>
      </p:sp>
      <p:sp>
        <p:nvSpPr>
          <p:cNvPr id="6" name="Google Shape;237;p37">
            <a:extLst>
              <a:ext uri="{FF2B5EF4-FFF2-40B4-BE49-F238E27FC236}">
                <a16:creationId xmlns:a16="http://schemas.microsoft.com/office/drawing/2014/main" id="{A95B613C-A9F2-7F4F-B6EC-391BB7D1A32E}"/>
              </a:ext>
            </a:extLst>
          </p:cNvPr>
          <p:cNvSpPr txBox="1">
            <a:spLocks/>
          </p:cNvSpPr>
          <p:nvPr/>
        </p:nvSpPr>
        <p:spPr>
          <a:xfrm>
            <a:off x="725849" y="2211393"/>
            <a:ext cx="3679173" cy="713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r>
              <a:rPr lang="en-SG"/>
              <a:t>Case 3:</a:t>
            </a:r>
          </a:p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endParaRPr lang="en-SG"/>
          </a:p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r>
              <a:rPr lang="en-SG"/>
              <a:t>John cannot grab right</a:t>
            </a:r>
          </a:p>
        </p:txBody>
      </p:sp>
      <p:sp>
        <p:nvSpPr>
          <p:cNvPr id="7" name="Google Shape;237;p37">
            <a:extLst>
              <a:ext uri="{FF2B5EF4-FFF2-40B4-BE49-F238E27FC236}">
                <a16:creationId xmlns:a16="http://schemas.microsoft.com/office/drawing/2014/main" id="{ED1AEDFF-6BD5-1E44-8FCC-0F457CF88E06}"/>
              </a:ext>
            </a:extLst>
          </p:cNvPr>
          <p:cNvSpPr txBox="1">
            <a:spLocks/>
          </p:cNvSpPr>
          <p:nvPr/>
        </p:nvSpPr>
        <p:spPr>
          <a:xfrm>
            <a:off x="1094447" y="2943912"/>
            <a:ext cx="3487204" cy="1938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r>
              <a:rPr lang="en-SG"/>
              <a:t>Case 3a:</a:t>
            </a:r>
          </a:p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r>
              <a:rPr lang="en-SG"/>
              <a:t>Tom can grab right -&gt; Tom eats</a:t>
            </a:r>
          </a:p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endParaRPr lang="en-SG"/>
          </a:p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r>
              <a:rPr lang="en-SG"/>
              <a:t>Case 3b: </a:t>
            </a:r>
          </a:p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r>
              <a:rPr lang="en-SG"/>
              <a:t>Tom cannot grab right</a:t>
            </a:r>
          </a:p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endParaRPr lang="en-SG"/>
          </a:p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r>
              <a:rPr lang="en-SG"/>
              <a:t>in the worst case where 3a never happen for process a-d, it will eventually reach peter. peter can grab right as john cant grab left without right  </a:t>
            </a:r>
          </a:p>
          <a:p>
            <a:pPr marL="0" indent="0">
              <a:lnSpc>
                <a:spcPct val="85000"/>
              </a:lnSpc>
              <a:buClr>
                <a:srgbClr val="262626"/>
              </a:buClr>
              <a:buSzPct val="100000"/>
              <a:buNone/>
            </a:pPr>
            <a:endParaRPr lang="en-SG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0132D7D-4D4F-1648-90D7-71E54173A342}"/>
              </a:ext>
            </a:extLst>
          </p:cNvPr>
          <p:cNvGrpSpPr/>
          <p:nvPr/>
        </p:nvGrpSpPr>
        <p:grpSpPr>
          <a:xfrm>
            <a:off x="4562212" y="2089458"/>
            <a:ext cx="3181320" cy="2610360"/>
            <a:chOff x="4562212" y="2089458"/>
            <a:chExt cx="3181320" cy="261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D63CC60-8A00-1144-8C62-19B04D3CD685}"/>
                    </a:ext>
                  </a:extLst>
                </p14:cNvPr>
                <p14:cNvContentPartPr/>
                <p14:nvPr/>
              </p14:nvContentPartPr>
              <p14:xfrm>
                <a:off x="5912930" y="4074906"/>
                <a:ext cx="51120" cy="1386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D63CC60-8A00-1144-8C62-19B04D3CD68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97450" y="4059426"/>
                  <a:ext cx="81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7F148A4-A353-8E4D-8158-E3EEBDCD89E4}"/>
                    </a:ext>
                  </a:extLst>
                </p14:cNvPr>
                <p14:cNvContentPartPr/>
                <p14:nvPr/>
              </p14:nvContentPartPr>
              <p14:xfrm>
                <a:off x="5880530" y="4067706"/>
                <a:ext cx="76680" cy="14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7F148A4-A353-8E4D-8158-E3EEBDCD89E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65050" y="4051829"/>
                  <a:ext cx="107280" cy="45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BEEA99D-22E0-AB4B-BB24-A109DF1DB1E0}"/>
                    </a:ext>
                  </a:extLst>
                </p14:cNvPr>
                <p14:cNvContentPartPr/>
                <p14:nvPr/>
              </p14:nvContentPartPr>
              <p14:xfrm>
                <a:off x="6026330" y="4090746"/>
                <a:ext cx="44280" cy="83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BEEA99D-22E0-AB4B-BB24-A109DF1DB1E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10850" y="4075199"/>
                  <a:ext cx="74880" cy="114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7A02707-7DDB-A74C-B180-43245C06554A}"/>
                    </a:ext>
                  </a:extLst>
                </p14:cNvPr>
                <p14:cNvContentPartPr/>
                <p14:nvPr/>
              </p14:nvContentPartPr>
              <p14:xfrm>
                <a:off x="6086810" y="4070226"/>
                <a:ext cx="67680" cy="88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7A02707-7DDB-A74C-B180-43245C06554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71330" y="4054746"/>
                  <a:ext cx="982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FE52DB2-31FD-744B-A629-775AF20F386D}"/>
                    </a:ext>
                  </a:extLst>
                </p14:cNvPr>
                <p14:cNvContentPartPr/>
                <p14:nvPr/>
              </p14:nvContentPartPr>
              <p14:xfrm>
                <a:off x="6186170" y="4086426"/>
                <a:ext cx="67680" cy="64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FE52DB2-31FD-744B-A629-775AF20F386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70607" y="4070946"/>
                  <a:ext cx="98444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0FBF86A-F41D-6348-B721-7F92BD28C6A3}"/>
                    </a:ext>
                  </a:extLst>
                </p14:cNvPr>
                <p14:cNvContentPartPr/>
                <p14:nvPr/>
              </p14:nvContentPartPr>
              <p14:xfrm>
                <a:off x="5843450" y="3947466"/>
                <a:ext cx="474840" cy="387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0FBF86A-F41D-6348-B721-7F92BD28C6A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27970" y="3931986"/>
                  <a:ext cx="5054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C0E255B-1CAA-D04F-8992-9AD71C653E02}"/>
                    </a:ext>
                  </a:extLst>
                </p14:cNvPr>
                <p14:cNvContentPartPr/>
                <p14:nvPr/>
              </p14:nvContentPartPr>
              <p14:xfrm>
                <a:off x="6780170" y="3687906"/>
                <a:ext cx="119880" cy="7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C0E255B-1CAA-D04F-8992-9AD71C653E0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64643" y="3672426"/>
                  <a:ext cx="150572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538E94C-9B18-554F-89DF-D688749970D2}"/>
                    </a:ext>
                  </a:extLst>
                </p14:cNvPr>
                <p14:cNvContentPartPr/>
                <p14:nvPr/>
              </p14:nvContentPartPr>
              <p14:xfrm>
                <a:off x="6841370" y="3692586"/>
                <a:ext cx="37440" cy="139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538E94C-9B18-554F-89DF-D688749970D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25890" y="3677106"/>
                  <a:ext cx="68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BE7828D-D3B5-0A43-93A3-9CD04D6A313B}"/>
                    </a:ext>
                  </a:extLst>
                </p14:cNvPr>
                <p14:cNvContentPartPr/>
                <p14:nvPr/>
              </p14:nvContentPartPr>
              <p14:xfrm>
                <a:off x="6957290" y="3690426"/>
                <a:ext cx="57960" cy="92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BE7828D-D3B5-0A43-93A3-9CD04D6A313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41810" y="3675006"/>
                  <a:ext cx="88560" cy="123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80FFF8B-B269-9941-BA8F-1022E4AD3702}"/>
                    </a:ext>
                  </a:extLst>
                </p14:cNvPr>
                <p14:cNvContentPartPr/>
                <p14:nvPr/>
              </p14:nvContentPartPr>
              <p14:xfrm>
                <a:off x="7042970" y="3676386"/>
                <a:ext cx="159120" cy="102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80FFF8B-B269-9941-BA8F-1022E4AD370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27490" y="3660906"/>
                  <a:ext cx="1897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813FE10-FE87-DA4C-BB4E-C9906755DF7B}"/>
                    </a:ext>
                  </a:extLst>
                </p14:cNvPr>
                <p14:cNvContentPartPr/>
                <p14:nvPr/>
              </p14:nvContentPartPr>
              <p14:xfrm>
                <a:off x="6755690" y="3532746"/>
                <a:ext cx="544320" cy="435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813FE10-FE87-DA4C-BB4E-C9906755DF7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740210" y="3517266"/>
                  <a:ext cx="57492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C1B5F51-3D0B-E941-B039-AB2C181490D6}"/>
                    </a:ext>
                  </a:extLst>
                </p14:cNvPr>
                <p14:cNvContentPartPr/>
                <p14:nvPr/>
              </p14:nvContentPartPr>
              <p14:xfrm>
                <a:off x="4910330" y="3683226"/>
                <a:ext cx="37440" cy="160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C1B5F51-3D0B-E941-B039-AB2C181490D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94850" y="3667746"/>
                  <a:ext cx="68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DEB1D51-159A-CF44-A338-363D76B051A7}"/>
                    </a:ext>
                  </a:extLst>
                </p14:cNvPr>
                <p14:cNvContentPartPr/>
                <p14:nvPr/>
              </p14:nvContentPartPr>
              <p14:xfrm>
                <a:off x="4910330" y="3669546"/>
                <a:ext cx="65160" cy="86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DEB1D51-159A-CF44-A338-363D76B051A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94850" y="3654066"/>
                  <a:ext cx="95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3FDAE8B-A3EB-7341-B15B-5769FD93171C}"/>
                    </a:ext>
                  </a:extLst>
                </p14:cNvPr>
                <p14:cNvContentPartPr/>
                <p14:nvPr/>
              </p14:nvContentPartPr>
              <p14:xfrm>
                <a:off x="4996010" y="3660186"/>
                <a:ext cx="72000" cy="106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3FDAE8B-A3EB-7341-B15B-5769FD93171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80530" y="3644706"/>
                  <a:ext cx="102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8596807-5628-BE49-B44A-978F6D5D4437}"/>
                    </a:ext>
                  </a:extLst>
                </p14:cNvPr>
                <p14:cNvContentPartPr/>
                <p14:nvPr/>
              </p14:nvContentPartPr>
              <p14:xfrm>
                <a:off x="5074850" y="3648666"/>
                <a:ext cx="86040" cy="18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8596807-5628-BE49-B44A-978F6D5D443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059370" y="3633186"/>
                  <a:ext cx="1166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8B72D7F-9DCB-E64B-A0F0-56BC0BAA3376}"/>
                    </a:ext>
                  </a:extLst>
                </p14:cNvPr>
                <p14:cNvContentPartPr/>
                <p14:nvPr/>
              </p14:nvContentPartPr>
              <p14:xfrm>
                <a:off x="5109770" y="3627786"/>
                <a:ext cx="44280" cy="149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8B72D7F-9DCB-E64B-A0F0-56BC0BAA337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94290" y="3612306"/>
                  <a:ext cx="74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A25B86F-BCBA-EB43-8601-1D958E0A95BA}"/>
                    </a:ext>
                  </a:extLst>
                </p14:cNvPr>
                <p14:cNvContentPartPr/>
                <p14:nvPr/>
              </p14:nvContentPartPr>
              <p14:xfrm>
                <a:off x="5165210" y="3653346"/>
                <a:ext cx="76680" cy="100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A25B86F-BCBA-EB43-8601-1D958E0A95B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149802" y="3637866"/>
                  <a:ext cx="107137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89BC7D0-18A4-5A4A-B63F-06B2A7CDCB0B}"/>
                    </a:ext>
                  </a:extLst>
                </p14:cNvPr>
                <p14:cNvContentPartPr/>
                <p14:nvPr/>
              </p14:nvContentPartPr>
              <p14:xfrm>
                <a:off x="5250890" y="3664866"/>
                <a:ext cx="44280" cy="68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89BC7D0-18A4-5A4A-B63F-06B2A7CDCB0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235535" y="3649386"/>
                  <a:ext cx="74633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22E3480-9FFF-8448-8BD6-09BC3329BE69}"/>
                    </a:ext>
                  </a:extLst>
                </p14:cNvPr>
                <p14:cNvContentPartPr/>
                <p14:nvPr/>
              </p14:nvContentPartPr>
              <p14:xfrm>
                <a:off x="4829330" y="3486666"/>
                <a:ext cx="528120" cy="465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22E3480-9FFF-8448-8BD6-09BC3329BE6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813850" y="3471186"/>
                  <a:ext cx="5587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02BB516-1B19-3545-973E-83212B871E10}"/>
                    </a:ext>
                  </a:extLst>
                </p14:cNvPr>
                <p14:cNvContentPartPr/>
                <p14:nvPr/>
              </p14:nvContentPartPr>
              <p14:xfrm>
                <a:off x="5438450" y="3734346"/>
                <a:ext cx="210960" cy="377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02BB516-1B19-3545-973E-83212B871E1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422996" y="3718881"/>
                  <a:ext cx="241508" cy="408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0536880-27A8-A444-A7F8-E9F76FEE1E16}"/>
                    </a:ext>
                  </a:extLst>
                </p14:cNvPr>
                <p14:cNvContentPartPr/>
                <p14:nvPr/>
              </p14:nvContentPartPr>
              <p14:xfrm>
                <a:off x="6459410" y="3773586"/>
                <a:ext cx="157680" cy="388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536880-27A8-A444-A7F8-E9F76FEE1E1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43965" y="3758106"/>
                  <a:ext cx="18821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11B72F2-C7E4-B141-8C70-F2357D6BC0B5}"/>
                    </a:ext>
                  </a:extLst>
                </p14:cNvPr>
                <p14:cNvContentPartPr/>
                <p14:nvPr/>
              </p14:nvContentPartPr>
              <p14:xfrm>
                <a:off x="4993850" y="2766666"/>
                <a:ext cx="333720" cy="365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11B72F2-C7E4-B141-8C70-F2357D6BC0B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978387" y="2751186"/>
                  <a:ext cx="364287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AD8BA30-027B-BB4B-91ED-0A9B62830AB2}"/>
                    </a:ext>
                  </a:extLst>
                </p14:cNvPr>
                <p14:cNvContentPartPr/>
                <p14:nvPr/>
              </p14:nvContentPartPr>
              <p14:xfrm>
                <a:off x="5702330" y="2289666"/>
                <a:ext cx="391680" cy="359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AD8BA30-027B-BB4B-91ED-0A9B62830AB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86850" y="2274186"/>
                  <a:ext cx="4222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A482CDD-8184-914B-9416-8F0CCC54FE63}"/>
                    </a:ext>
                  </a:extLst>
                </p14:cNvPr>
                <p14:cNvContentPartPr/>
                <p14:nvPr/>
              </p14:nvContentPartPr>
              <p14:xfrm>
                <a:off x="6498650" y="2380026"/>
                <a:ext cx="338400" cy="333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A482CDD-8184-914B-9416-8F0CCC54FE6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483170" y="2364546"/>
                  <a:ext cx="3690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38856A0-0DE7-624A-8EFD-98BA1B1A21EB}"/>
                    </a:ext>
                  </a:extLst>
                </p14:cNvPr>
                <p14:cNvContentPartPr/>
                <p14:nvPr/>
              </p14:nvContentPartPr>
              <p14:xfrm>
                <a:off x="6737330" y="2944866"/>
                <a:ext cx="401040" cy="363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38856A0-0DE7-624A-8EFD-98BA1B1A21E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721850" y="2929386"/>
                  <a:ext cx="4316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2AB0E47-BF37-B147-9450-761C58C2781B}"/>
                    </a:ext>
                  </a:extLst>
                </p14:cNvPr>
                <p14:cNvContentPartPr/>
                <p14:nvPr/>
              </p14:nvContentPartPr>
              <p14:xfrm>
                <a:off x="6769730" y="3421866"/>
                <a:ext cx="401040" cy="7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2AB0E47-BF37-B147-9450-761C58C2781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754250" y="3407123"/>
                  <a:ext cx="431640" cy="36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23A75FF-07E3-7448-BF16-28C9FA79C740}"/>
                    </a:ext>
                  </a:extLst>
                </p14:cNvPr>
                <p14:cNvContentPartPr/>
                <p14:nvPr/>
              </p14:nvContentPartPr>
              <p14:xfrm>
                <a:off x="6563450" y="2768826"/>
                <a:ext cx="340560" cy="150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23A75FF-07E3-7448-BF16-28C9FA79C74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47970" y="2753346"/>
                  <a:ext cx="371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8A38DC8-2421-5E4C-BA98-653EDEA91EA9}"/>
                    </a:ext>
                  </a:extLst>
                </p14:cNvPr>
                <p14:cNvContentPartPr/>
                <p14:nvPr/>
              </p14:nvContentPartPr>
              <p14:xfrm>
                <a:off x="6244130" y="2222346"/>
                <a:ext cx="58320" cy="508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8A38DC8-2421-5E4C-BA98-653EDEA91EA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228650" y="2206866"/>
                  <a:ext cx="8892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7413520-4912-6D4B-8CA1-1C0A2B0670D9}"/>
                    </a:ext>
                  </a:extLst>
                </p14:cNvPr>
                <p14:cNvContentPartPr/>
                <p14:nvPr/>
              </p14:nvContentPartPr>
              <p14:xfrm>
                <a:off x="5464010" y="2361306"/>
                <a:ext cx="266760" cy="372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7413520-4912-6D4B-8CA1-1C0A2B0670D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448530" y="2345826"/>
                  <a:ext cx="2973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106BD6A-E656-494A-B901-4BF9F6868DB3}"/>
                    </a:ext>
                  </a:extLst>
                </p14:cNvPr>
                <p14:cNvContentPartPr/>
                <p14:nvPr/>
              </p14:nvContentPartPr>
              <p14:xfrm>
                <a:off x="4877930" y="3204066"/>
                <a:ext cx="537480" cy="148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106BD6A-E656-494A-B901-4BF9F6868DB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62450" y="3188548"/>
                  <a:ext cx="56808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26B9D04-D464-804A-8732-D089593E0D2A}"/>
                    </a:ext>
                  </a:extLst>
                </p14:cNvPr>
                <p14:cNvContentPartPr/>
                <p14:nvPr/>
              </p14:nvContentPartPr>
              <p14:xfrm>
                <a:off x="4562212" y="2089458"/>
                <a:ext cx="3181320" cy="2610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26B9D04-D464-804A-8732-D089593E0D2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46730" y="2073978"/>
                  <a:ext cx="3211923" cy="264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B48A4D9-AEE2-BB4D-83D4-54BCB4BDC23A}"/>
                  </a:ext>
                </a:extLst>
              </p14:cNvPr>
              <p14:cNvContentPartPr/>
              <p14:nvPr/>
            </p14:nvContentPartPr>
            <p14:xfrm>
              <a:off x="6862960" y="3047800"/>
              <a:ext cx="51120" cy="188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B48A4D9-AEE2-BB4D-83D4-54BCB4BDC23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847480" y="3032320"/>
                <a:ext cx="817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B5368D9-FB28-344B-8233-A6C2186E9A8A}"/>
                  </a:ext>
                </a:extLst>
              </p14:cNvPr>
              <p14:cNvContentPartPr/>
              <p14:nvPr/>
            </p14:nvContentPartPr>
            <p14:xfrm>
              <a:off x="6918760" y="3037720"/>
              <a:ext cx="101880" cy="1933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B5368D9-FB28-344B-8233-A6C2186E9A8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903280" y="3022269"/>
                <a:ext cx="132480" cy="223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73F0D0A-30C8-924A-9774-CAF9E2BB86C7}"/>
                  </a:ext>
                </a:extLst>
              </p14:cNvPr>
              <p14:cNvContentPartPr/>
              <p14:nvPr/>
            </p14:nvContentPartPr>
            <p14:xfrm>
              <a:off x="6885640" y="3184960"/>
              <a:ext cx="99720" cy="259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73F0D0A-30C8-924A-9774-CAF9E2BB86C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870160" y="3169262"/>
                <a:ext cx="130320" cy="56951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FEF17336-703A-5344-9C9C-405053C8164D}"/>
              </a:ext>
            </a:extLst>
          </p:cNvPr>
          <p:cNvGrpSpPr/>
          <p:nvPr/>
        </p:nvGrpSpPr>
        <p:grpSpPr>
          <a:xfrm>
            <a:off x="6639400" y="2479360"/>
            <a:ext cx="81000" cy="172440"/>
            <a:chOff x="6639400" y="2479360"/>
            <a:chExt cx="81000" cy="17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DBD1E83-25D5-3A4E-AD7F-4CB2B405848E}"/>
                    </a:ext>
                  </a:extLst>
                </p14:cNvPr>
                <p14:cNvContentPartPr/>
                <p14:nvPr/>
              </p14:nvContentPartPr>
              <p14:xfrm>
                <a:off x="6639400" y="2479360"/>
                <a:ext cx="15480" cy="172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DBD1E83-25D5-3A4E-AD7F-4CB2B405848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624272" y="2463880"/>
                  <a:ext cx="45385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7AB889B-02A7-4144-A0F8-BA92D64E2B61}"/>
                    </a:ext>
                  </a:extLst>
                </p14:cNvPr>
                <p14:cNvContentPartPr/>
                <p14:nvPr/>
              </p14:nvContentPartPr>
              <p14:xfrm>
                <a:off x="6642280" y="2504200"/>
                <a:ext cx="78120" cy="137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7AB889B-02A7-4144-A0F8-BA92D64E2B6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626871" y="2488720"/>
                  <a:ext cx="108580" cy="16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3790971-6851-3540-A13F-CB04CED0C31B}"/>
                  </a:ext>
                </a:extLst>
              </p14:cNvPr>
              <p14:cNvContentPartPr/>
              <p14:nvPr/>
            </p14:nvContentPartPr>
            <p14:xfrm>
              <a:off x="5877280" y="2417800"/>
              <a:ext cx="163080" cy="1476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3790971-6851-3540-A13F-CB04CED0C31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861766" y="2402320"/>
                <a:ext cx="193748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F96AF0F-C221-1A4C-B5EF-A541AE276744}"/>
                  </a:ext>
                </a:extLst>
              </p14:cNvPr>
              <p14:cNvContentPartPr/>
              <p14:nvPr/>
            </p14:nvContentPartPr>
            <p14:xfrm>
              <a:off x="5120560" y="2864920"/>
              <a:ext cx="101880" cy="1854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F96AF0F-C221-1A4C-B5EF-A541AE27674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105080" y="2849440"/>
                <a:ext cx="13248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C5E0F45B-151D-9749-AE9B-DF9B93E583D8}"/>
              </a:ext>
            </a:extLst>
          </p:cNvPr>
          <p:cNvGrpSpPr/>
          <p:nvPr/>
        </p:nvGrpSpPr>
        <p:grpSpPr>
          <a:xfrm>
            <a:off x="4881880" y="3251200"/>
            <a:ext cx="137520" cy="173160"/>
            <a:chOff x="4881880" y="3251200"/>
            <a:chExt cx="137520" cy="17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C5D120C-FD5B-9D42-830B-6507AEFCC53B}"/>
                    </a:ext>
                  </a:extLst>
                </p14:cNvPr>
                <p14:cNvContentPartPr/>
                <p14:nvPr/>
              </p14:nvContentPartPr>
              <p14:xfrm>
                <a:off x="4927600" y="3251200"/>
                <a:ext cx="51120" cy="173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C5D120C-FD5B-9D42-830B-6507AEFCC53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912120" y="3235720"/>
                  <a:ext cx="81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63D624C-D580-FC40-BB07-50B11561BC8A}"/>
                    </a:ext>
                  </a:extLst>
                </p14:cNvPr>
                <p14:cNvContentPartPr/>
                <p14:nvPr/>
              </p14:nvContentPartPr>
              <p14:xfrm>
                <a:off x="4881880" y="3332200"/>
                <a:ext cx="137520" cy="81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63D624C-D580-FC40-BB07-50B11561BC8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866400" y="3316720"/>
                  <a:ext cx="1681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BB46B9B-DDF5-0848-97E7-6141BDE0EAA6}"/>
              </a:ext>
            </a:extLst>
          </p:cNvPr>
          <p:cNvGrpSpPr/>
          <p:nvPr/>
        </p:nvGrpSpPr>
        <p:grpSpPr>
          <a:xfrm>
            <a:off x="6563080" y="3911440"/>
            <a:ext cx="163080" cy="111960"/>
            <a:chOff x="6563080" y="3911440"/>
            <a:chExt cx="163080" cy="11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531B1DC-EC47-874E-82CB-600D7DBF27B7}"/>
                    </a:ext>
                  </a:extLst>
                </p14:cNvPr>
                <p14:cNvContentPartPr/>
                <p14:nvPr/>
              </p14:nvContentPartPr>
              <p14:xfrm>
                <a:off x="6563080" y="3977320"/>
                <a:ext cx="163080" cy="5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531B1DC-EC47-874E-82CB-600D7DBF27B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547566" y="3961840"/>
                  <a:ext cx="193748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E2EEA48-273F-5C4D-9A02-592A2F67A625}"/>
                    </a:ext>
                  </a:extLst>
                </p14:cNvPr>
                <p14:cNvContentPartPr/>
                <p14:nvPr/>
              </p14:nvContentPartPr>
              <p14:xfrm>
                <a:off x="6685120" y="3911440"/>
                <a:ext cx="36000" cy="111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E2EEA48-273F-5C4D-9A02-592A2F67A62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669640" y="3896010"/>
                  <a:ext cx="66600" cy="14246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EC26EA8-7899-A041-B411-1D1860DBE8DF}"/>
              </a:ext>
            </a:extLst>
          </p:cNvPr>
          <p:cNvGrpSpPr/>
          <p:nvPr/>
        </p:nvGrpSpPr>
        <p:grpSpPr>
          <a:xfrm>
            <a:off x="7111720" y="3215560"/>
            <a:ext cx="112320" cy="167760"/>
            <a:chOff x="7111720" y="3215560"/>
            <a:chExt cx="112320" cy="16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FCB5B34-6D88-534D-B9A4-5829538529BD}"/>
                    </a:ext>
                  </a:extLst>
                </p14:cNvPr>
                <p14:cNvContentPartPr/>
                <p14:nvPr/>
              </p14:nvContentPartPr>
              <p14:xfrm>
                <a:off x="7111720" y="3230680"/>
                <a:ext cx="46080" cy="152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FCB5B34-6D88-534D-B9A4-5829538529B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096240" y="3215200"/>
                  <a:ext cx="76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0BC802C-1631-1748-A4B1-1D0A9B05B9B8}"/>
                    </a:ext>
                  </a:extLst>
                </p14:cNvPr>
                <p14:cNvContentPartPr/>
                <p14:nvPr/>
              </p14:nvContentPartPr>
              <p14:xfrm>
                <a:off x="7167880" y="3215560"/>
                <a:ext cx="56160" cy="30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0BC802C-1631-1748-A4B1-1D0A9B05B9B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52400" y="3200080"/>
                  <a:ext cx="8676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F2112E9-FAEC-364C-A4AA-49D5A5D24557}"/>
              </a:ext>
            </a:extLst>
          </p:cNvPr>
          <p:cNvGrpSpPr/>
          <p:nvPr/>
        </p:nvGrpSpPr>
        <p:grpSpPr>
          <a:xfrm>
            <a:off x="6817240" y="2595640"/>
            <a:ext cx="111960" cy="157680"/>
            <a:chOff x="6817240" y="2595640"/>
            <a:chExt cx="111960" cy="15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BD59C14-3D2A-984F-BC68-BD5105C75A54}"/>
                    </a:ext>
                  </a:extLst>
                </p14:cNvPr>
                <p14:cNvContentPartPr/>
                <p14:nvPr/>
              </p14:nvContentPartPr>
              <p14:xfrm>
                <a:off x="6817240" y="2595640"/>
                <a:ext cx="61200" cy="157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BD59C14-3D2A-984F-BC68-BD5105C75A5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01851" y="2580160"/>
                  <a:ext cx="91621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BA74727-6CB4-0247-9857-A130227D1062}"/>
                    </a:ext>
                  </a:extLst>
                </p14:cNvPr>
                <p14:cNvContentPartPr/>
                <p14:nvPr/>
              </p14:nvContentPartPr>
              <p14:xfrm>
                <a:off x="6868000" y="2595640"/>
                <a:ext cx="61200" cy="20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BA74727-6CB4-0247-9857-A130227D106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52611" y="2580160"/>
                  <a:ext cx="91621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8121632-92E8-4447-8CA5-7FEDE65AF0E1}"/>
              </a:ext>
            </a:extLst>
          </p:cNvPr>
          <p:cNvGrpSpPr/>
          <p:nvPr/>
        </p:nvGrpSpPr>
        <p:grpSpPr>
          <a:xfrm>
            <a:off x="6121360" y="2306200"/>
            <a:ext cx="157680" cy="111960"/>
            <a:chOff x="6121360" y="2306200"/>
            <a:chExt cx="157680" cy="11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2BCA3A9-2399-274E-97B9-D8A34C6CFFC1}"/>
                    </a:ext>
                  </a:extLst>
                </p14:cNvPr>
                <p14:cNvContentPartPr/>
                <p14:nvPr/>
              </p14:nvContentPartPr>
              <p14:xfrm>
                <a:off x="6121360" y="2372080"/>
                <a:ext cx="157680" cy="10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2BCA3A9-2399-274E-97B9-D8A34C6CFFC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105915" y="2356600"/>
                  <a:ext cx="18821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10B8C24-65B1-F644-B65D-3423DDF230C3}"/>
                    </a:ext>
                  </a:extLst>
                </p14:cNvPr>
                <p14:cNvContentPartPr/>
                <p14:nvPr/>
              </p14:nvContentPartPr>
              <p14:xfrm>
                <a:off x="6151600" y="2306200"/>
                <a:ext cx="76680" cy="111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10B8C24-65B1-F644-B65D-3423DDF230C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136047" y="2290770"/>
                  <a:ext cx="107424" cy="14246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55AB86E-7D18-E24E-B556-F1743842543F}"/>
              </a:ext>
            </a:extLst>
          </p:cNvPr>
          <p:cNvGrpSpPr/>
          <p:nvPr/>
        </p:nvGrpSpPr>
        <p:grpSpPr>
          <a:xfrm>
            <a:off x="5379400" y="2529760"/>
            <a:ext cx="218880" cy="193320"/>
            <a:chOff x="5379400" y="2529760"/>
            <a:chExt cx="21888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516C0B7-C58D-9745-864A-20A3A0F53C51}"/>
                    </a:ext>
                  </a:extLst>
                </p14:cNvPr>
                <p14:cNvContentPartPr/>
                <p14:nvPr/>
              </p14:nvContentPartPr>
              <p14:xfrm>
                <a:off x="5379400" y="2529760"/>
                <a:ext cx="218880" cy="178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516C0B7-C58D-9745-864A-20A3A0F53C5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363920" y="2514280"/>
                  <a:ext cx="249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748C13D-9BA8-B84A-A491-B723D2908864}"/>
                    </a:ext>
                  </a:extLst>
                </p14:cNvPr>
                <p14:cNvContentPartPr/>
                <p14:nvPr/>
              </p14:nvContentPartPr>
              <p14:xfrm>
                <a:off x="5379400" y="2585560"/>
                <a:ext cx="81720" cy="137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748C13D-9BA8-B84A-A491-B723D290886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363920" y="2570080"/>
                  <a:ext cx="11232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59FF208-8438-4945-819D-D3267CBF7CDA}"/>
              </a:ext>
            </a:extLst>
          </p:cNvPr>
          <p:cNvGrpSpPr/>
          <p:nvPr/>
        </p:nvGrpSpPr>
        <p:grpSpPr>
          <a:xfrm>
            <a:off x="5303440" y="3809920"/>
            <a:ext cx="239040" cy="185760"/>
            <a:chOff x="5303440" y="3809920"/>
            <a:chExt cx="239040" cy="18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F7F5E3E-96DD-DD4C-A1FF-A5AFAFD43A68}"/>
                    </a:ext>
                  </a:extLst>
                </p14:cNvPr>
                <p14:cNvContentPartPr/>
                <p14:nvPr/>
              </p14:nvContentPartPr>
              <p14:xfrm>
                <a:off x="5318560" y="3901360"/>
                <a:ext cx="223920" cy="309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F7F5E3E-96DD-DD4C-A1FF-A5AFAFD43A6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303055" y="3885880"/>
                  <a:ext cx="254569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910F846-FEE6-2448-820B-6B68DE68DA8F}"/>
                    </a:ext>
                  </a:extLst>
                </p14:cNvPr>
                <p14:cNvContentPartPr/>
                <p14:nvPr/>
              </p14:nvContentPartPr>
              <p14:xfrm>
                <a:off x="5303440" y="3885880"/>
                <a:ext cx="56160" cy="1098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910F846-FEE6-2448-820B-6B68DE68DA8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287960" y="3870400"/>
                  <a:ext cx="86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13884FE-D7E4-354D-B3AB-B8BE3E3F9754}"/>
                    </a:ext>
                  </a:extLst>
                </p14:cNvPr>
                <p14:cNvContentPartPr/>
                <p14:nvPr/>
              </p14:nvContentPartPr>
              <p14:xfrm>
                <a:off x="5314240" y="3809920"/>
                <a:ext cx="121680" cy="867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13884FE-D7E4-354D-B3AB-B8BE3E3F975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298760" y="3794440"/>
                  <a:ext cx="15228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6839DCD-563A-1F47-9A1D-B0CAC9D909E0}"/>
              </a:ext>
            </a:extLst>
          </p:cNvPr>
          <p:cNvGrpSpPr/>
          <p:nvPr/>
        </p:nvGrpSpPr>
        <p:grpSpPr>
          <a:xfrm>
            <a:off x="5354200" y="3428680"/>
            <a:ext cx="518760" cy="178560"/>
            <a:chOff x="5354200" y="3428680"/>
            <a:chExt cx="518760" cy="17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1C8A539-0A90-A94C-B1CC-4C4D5E6F2099}"/>
                    </a:ext>
                  </a:extLst>
                </p14:cNvPr>
                <p14:cNvContentPartPr/>
                <p14:nvPr/>
              </p14:nvContentPartPr>
              <p14:xfrm>
                <a:off x="5354200" y="3459280"/>
                <a:ext cx="132480" cy="1425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1C8A539-0A90-A94C-B1CC-4C4D5E6F209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338720" y="3443800"/>
                  <a:ext cx="163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FC5C4D2-3AA4-7D44-9F9F-E116173CADEA}"/>
                    </a:ext>
                  </a:extLst>
                </p14:cNvPr>
                <p14:cNvContentPartPr/>
                <p14:nvPr/>
              </p14:nvContentPartPr>
              <p14:xfrm>
                <a:off x="5511520" y="3489880"/>
                <a:ext cx="111960" cy="1173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FC5C4D2-3AA4-7D44-9F9F-E116173CADE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496040" y="3474400"/>
                  <a:ext cx="142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9A20B11-FB61-014C-8DAB-C2D3DACACB8F}"/>
                    </a:ext>
                  </a:extLst>
                </p14:cNvPr>
                <p14:cNvContentPartPr/>
                <p14:nvPr/>
              </p14:nvContentPartPr>
              <p14:xfrm>
                <a:off x="5602960" y="3474400"/>
                <a:ext cx="117360" cy="154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9A20B11-FB61-014C-8DAB-C2D3DACACB8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587432" y="3458920"/>
                  <a:ext cx="148054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CEA4675-BD77-8648-8F1F-3C4EB101BBA4}"/>
                    </a:ext>
                  </a:extLst>
                </p14:cNvPr>
                <p14:cNvContentPartPr/>
                <p14:nvPr/>
              </p14:nvContentPartPr>
              <p14:xfrm>
                <a:off x="5643640" y="3428680"/>
                <a:ext cx="30960" cy="1476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CEA4675-BD77-8648-8F1F-3C4EB101BBA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627978" y="3413200"/>
                  <a:ext cx="619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7129580-D59F-F845-B99C-383564473EFB}"/>
                    </a:ext>
                  </a:extLst>
                </p14:cNvPr>
                <p14:cNvContentPartPr/>
                <p14:nvPr/>
              </p14:nvContentPartPr>
              <p14:xfrm>
                <a:off x="5709880" y="3489880"/>
                <a:ext cx="66240" cy="1119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7129580-D59F-F845-B99C-383564473EF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694484" y="3474450"/>
                  <a:ext cx="96675" cy="14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A1EFB57-1549-5C4C-BB67-24446CFFE241}"/>
                    </a:ext>
                  </a:extLst>
                </p14:cNvPr>
                <p14:cNvContentPartPr/>
                <p14:nvPr/>
              </p14:nvContentPartPr>
              <p14:xfrm>
                <a:off x="5842000" y="3449200"/>
                <a:ext cx="30960" cy="968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A1EFB57-1549-5C4C-BB67-24446CFFE24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826520" y="3433720"/>
                  <a:ext cx="61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CBA75BF-FE94-6046-B612-E1367D3FEA62}"/>
                    </a:ext>
                  </a:extLst>
                </p14:cNvPr>
                <p14:cNvContentPartPr/>
                <p14:nvPr/>
              </p14:nvContentPartPr>
              <p14:xfrm>
                <a:off x="5857120" y="3591400"/>
                <a:ext cx="360" cy="3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CBA75BF-FE94-6046-B612-E1367D3FEA6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841640" y="3575920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47504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alibri"/>
              <a:buNone/>
            </a:pPr>
            <a:r>
              <a:rPr lang="en"/>
              <a:t>Q5</a:t>
            </a:r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"/>
              <a:t>Using a pipe as a mutex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F2BC4-7E0F-444F-883F-1CC78E5A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Pipe 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3D574-E3EE-5140-A6FE-8CF6B6D6E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619250"/>
            <a:ext cx="82931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72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body" idx="4294967295"/>
          </p:nvPr>
        </p:nvSpPr>
        <p:spPr>
          <a:xfrm>
            <a:off x="669017" y="2063238"/>
            <a:ext cx="34977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libri"/>
              <a:buAutoNum type="arabicPeriod"/>
            </a:pPr>
            <a:r>
              <a:rPr lang="en"/>
              <a:t>Enters C.S when mutex value is 1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libri"/>
              <a:buAutoNum type="arabicPeriod"/>
            </a:pPr>
            <a:r>
              <a:rPr lang="en"/>
              <a:t>Decrements mutex value after entering C.S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libri"/>
              <a:buAutoNum type="arabicPeriod"/>
            </a:pPr>
            <a:r>
              <a:rPr lang="en"/>
              <a:t>Blocks if mutex value is 0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buClr>
                <a:srgbClr val="262626"/>
              </a:buClr>
              <a:buSzPct val="100000"/>
              <a:buFont typeface="Calibri"/>
              <a:buAutoNum type="arabicPeriod"/>
            </a:pPr>
            <a:r>
              <a:rPr lang="en"/>
              <a:t>Increments mutex value to 1 when it exits C.S</a:t>
            </a:r>
            <a:endParaRPr/>
          </a:p>
        </p:txBody>
      </p:sp>
      <p:sp>
        <p:nvSpPr>
          <p:cNvPr id="250" name="Google Shape;250;p39"/>
          <p:cNvSpPr txBox="1">
            <a:spLocks noGrp="1"/>
          </p:cNvSpPr>
          <p:nvPr>
            <p:ph type="body" idx="4294967295"/>
          </p:nvPr>
        </p:nvSpPr>
        <p:spPr>
          <a:xfrm>
            <a:off x="4505706" y="1528826"/>
            <a:ext cx="34977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Clr>
                <a:srgbClr val="262626"/>
              </a:buClr>
              <a:buSzPts val="1700"/>
              <a:buNone/>
            </a:pPr>
            <a:r>
              <a:rPr lang="en"/>
              <a:t>PIPE</a:t>
            </a:r>
            <a:endParaRPr/>
          </a:p>
        </p:txBody>
      </p:sp>
      <p:sp>
        <p:nvSpPr>
          <p:cNvPr id="251" name="Google Shape;251;p39"/>
          <p:cNvSpPr txBox="1">
            <a:spLocks noGrp="1"/>
          </p:cNvSpPr>
          <p:nvPr>
            <p:ph type="body" idx="4294967295"/>
          </p:nvPr>
        </p:nvSpPr>
        <p:spPr>
          <a:xfrm>
            <a:off x="4505706" y="2063243"/>
            <a:ext cx="4505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libri"/>
              <a:buAutoNum type="arabicPeriod"/>
            </a:pPr>
            <a:r>
              <a:rPr lang="en"/>
              <a:t>Readers do not block when pipe has data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libri"/>
              <a:buAutoNum type="arabicPeriod"/>
            </a:pPr>
            <a:r>
              <a:rPr lang="en"/>
              <a:t>Readers decrement remaining bytes of data in pipe upon reading from it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libri"/>
              <a:buAutoNum type="arabicPeriod"/>
            </a:pPr>
            <a:r>
              <a:rPr lang="en"/>
              <a:t>Readers block if there is no data in pipe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buClr>
                <a:srgbClr val="262626"/>
              </a:buClr>
              <a:buSzPct val="100000"/>
              <a:buFont typeface="Calibri"/>
              <a:buAutoNum type="arabicPeriod"/>
            </a:pPr>
            <a:r>
              <a:rPr lang="en"/>
              <a:t>Writers increment remaining bytes of data in pipe when writing to it</a:t>
            </a:r>
            <a:endParaRPr/>
          </a:p>
        </p:txBody>
      </p:sp>
      <p:sp>
        <p:nvSpPr>
          <p:cNvPr id="252" name="Google Shape;252;p39"/>
          <p:cNvSpPr txBox="1">
            <a:spLocks noGrp="1"/>
          </p:cNvSpPr>
          <p:nvPr>
            <p:ph type="body" idx="4294967295"/>
          </p:nvPr>
        </p:nvSpPr>
        <p:spPr>
          <a:xfrm>
            <a:off x="669031" y="1483401"/>
            <a:ext cx="34977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Clr>
                <a:srgbClr val="262626"/>
              </a:buClr>
              <a:buSzPts val="1700"/>
              <a:buNone/>
            </a:pPr>
            <a:r>
              <a:rPr lang="en"/>
              <a:t>MUTEX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body" idx="4294967295"/>
          </p:nvPr>
        </p:nvSpPr>
        <p:spPr>
          <a:xfrm>
            <a:off x="669017" y="2063238"/>
            <a:ext cx="34977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libri"/>
              <a:buAutoNum type="arabicPeriod"/>
            </a:pPr>
            <a:r>
              <a:rPr lang="en"/>
              <a:t>Enters C.S when mutex value is 1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libri"/>
              <a:buAutoNum type="arabicPeriod"/>
            </a:pPr>
            <a:r>
              <a:rPr lang="en"/>
              <a:t>Decrements mutex value after entering C.S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libri"/>
              <a:buAutoNum type="arabicPeriod"/>
            </a:pPr>
            <a:r>
              <a:rPr lang="en"/>
              <a:t>Blocks if mutex value is 0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buClr>
                <a:srgbClr val="262626"/>
              </a:buClr>
              <a:buSzPct val="100000"/>
              <a:buFont typeface="Calibri"/>
              <a:buAutoNum type="arabicPeriod"/>
            </a:pPr>
            <a:r>
              <a:rPr lang="en"/>
              <a:t>Increments mutex value to 1 when it exits C.S</a:t>
            </a:r>
            <a:endParaRPr/>
          </a:p>
        </p:txBody>
      </p:sp>
      <p:sp>
        <p:nvSpPr>
          <p:cNvPr id="250" name="Google Shape;250;p39"/>
          <p:cNvSpPr txBox="1">
            <a:spLocks noGrp="1"/>
          </p:cNvSpPr>
          <p:nvPr>
            <p:ph type="body" idx="4294967295"/>
          </p:nvPr>
        </p:nvSpPr>
        <p:spPr>
          <a:xfrm>
            <a:off x="4505706" y="1528826"/>
            <a:ext cx="34977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Clr>
                <a:srgbClr val="262626"/>
              </a:buClr>
              <a:buSzPts val="1700"/>
              <a:buNone/>
            </a:pPr>
            <a:r>
              <a:rPr lang="en"/>
              <a:t>PIPE</a:t>
            </a:r>
            <a:endParaRPr/>
          </a:p>
        </p:txBody>
      </p:sp>
      <p:sp>
        <p:nvSpPr>
          <p:cNvPr id="251" name="Google Shape;251;p39"/>
          <p:cNvSpPr txBox="1">
            <a:spLocks noGrp="1"/>
          </p:cNvSpPr>
          <p:nvPr>
            <p:ph type="body" idx="4294967295"/>
          </p:nvPr>
        </p:nvSpPr>
        <p:spPr>
          <a:xfrm>
            <a:off x="4505706" y="2063243"/>
            <a:ext cx="4505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libri"/>
              <a:buAutoNum type="arabicPeriod"/>
            </a:pPr>
            <a:r>
              <a:rPr lang="en"/>
              <a:t>Readers do not block when pipe has data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libri"/>
              <a:buAutoNum type="arabicPeriod"/>
            </a:pPr>
            <a:r>
              <a:rPr lang="en"/>
              <a:t>Readers decrement remaining bytes of data in pipe upon reading from it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libri"/>
              <a:buAutoNum type="arabicPeriod"/>
            </a:pPr>
            <a:r>
              <a:rPr lang="en"/>
              <a:t>Readers block if there is no data in pipe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buClr>
                <a:srgbClr val="262626"/>
              </a:buClr>
              <a:buSzPct val="100000"/>
              <a:buFont typeface="Calibri"/>
              <a:buAutoNum type="arabicPeriod"/>
            </a:pPr>
            <a:r>
              <a:rPr lang="en"/>
              <a:t>Writers increment remaining bytes of data in pipe when writing to it</a:t>
            </a:r>
            <a:endParaRPr/>
          </a:p>
        </p:txBody>
      </p:sp>
      <p:sp>
        <p:nvSpPr>
          <p:cNvPr id="252" name="Google Shape;252;p39"/>
          <p:cNvSpPr txBox="1">
            <a:spLocks noGrp="1"/>
          </p:cNvSpPr>
          <p:nvPr>
            <p:ph type="body" idx="4294967295"/>
          </p:nvPr>
        </p:nvSpPr>
        <p:spPr>
          <a:xfrm>
            <a:off x="669031" y="1483401"/>
            <a:ext cx="34977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Clr>
                <a:srgbClr val="262626"/>
              </a:buClr>
              <a:buSzPts val="1700"/>
              <a:buNone/>
            </a:pPr>
            <a:r>
              <a:rPr lang="en"/>
              <a:t>MUTEX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C6BB12-4A43-AD45-9133-6EBEAF2F5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073" y="1429577"/>
            <a:ext cx="2329333" cy="4228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61EDE4-5723-E64C-9B90-EAC84E760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384" y="3551727"/>
            <a:ext cx="2239231" cy="4967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64328-65F4-4541-A060-D0672FD95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604" y="3621751"/>
            <a:ext cx="2813864" cy="3636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686E0A8-41FA-CD45-A318-93E4101D7975}"/>
                  </a:ext>
                </a:extLst>
              </p14:cNvPr>
              <p14:cNvContentPartPr/>
              <p14:nvPr/>
            </p14:nvContentPartPr>
            <p14:xfrm>
              <a:off x="5609800" y="1691320"/>
              <a:ext cx="196920" cy="285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686E0A8-41FA-CD45-A318-93E4101D79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4320" y="1675820"/>
                <a:ext cx="227520" cy="316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703529F-4FC8-6B44-A394-3B5E45B5742B}"/>
                  </a:ext>
                </a:extLst>
              </p14:cNvPr>
              <p14:cNvContentPartPr/>
              <p14:nvPr/>
            </p14:nvContentPartPr>
            <p14:xfrm>
              <a:off x="5623480" y="1879600"/>
              <a:ext cx="111960" cy="104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703529F-4FC8-6B44-A394-3B5E45B5742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08050" y="1864120"/>
                <a:ext cx="142462" cy="13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FDA2C45-420C-AC4D-B216-BE2C0528BF52}"/>
              </a:ext>
            </a:extLst>
          </p:cNvPr>
          <p:cNvGrpSpPr/>
          <p:nvPr/>
        </p:nvGrpSpPr>
        <p:grpSpPr>
          <a:xfrm>
            <a:off x="4089160" y="2605720"/>
            <a:ext cx="432000" cy="950400"/>
            <a:chOff x="4089160" y="2605720"/>
            <a:chExt cx="432000" cy="95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259C12-1A99-0241-A34F-F446814E6E09}"/>
                    </a:ext>
                  </a:extLst>
                </p14:cNvPr>
                <p14:cNvContentPartPr/>
                <p14:nvPr/>
              </p14:nvContentPartPr>
              <p14:xfrm>
                <a:off x="4089160" y="2636320"/>
                <a:ext cx="406800" cy="919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259C12-1A99-0241-A34F-F446814E6E0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73680" y="2620840"/>
                  <a:ext cx="437400" cy="9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E5B6F69-4788-0341-BB68-0364C03412CD}"/>
                    </a:ext>
                  </a:extLst>
                </p14:cNvPr>
                <p14:cNvContentPartPr/>
                <p14:nvPr/>
              </p14:nvContentPartPr>
              <p14:xfrm>
                <a:off x="4465000" y="2605720"/>
                <a:ext cx="56160" cy="117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E5B6F69-4788-0341-BB68-0364C03412C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49520" y="2590192"/>
                  <a:ext cx="86760" cy="14805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50145D-5773-974F-AE39-93ED9975D850}"/>
              </a:ext>
            </a:extLst>
          </p:cNvPr>
          <p:cNvGrpSpPr/>
          <p:nvPr/>
        </p:nvGrpSpPr>
        <p:grpSpPr>
          <a:xfrm>
            <a:off x="7523200" y="3362800"/>
            <a:ext cx="142560" cy="259560"/>
            <a:chOff x="7523200" y="3362800"/>
            <a:chExt cx="142560" cy="25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E1C79C3-E8D2-9F41-9D0D-D1E91ED27DD5}"/>
                    </a:ext>
                  </a:extLst>
                </p14:cNvPr>
                <p14:cNvContentPartPr/>
                <p14:nvPr/>
              </p14:nvContentPartPr>
              <p14:xfrm>
                <a:off x="7523200" y="3388360"/>
                <a:ext cx="91800" cy="234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E1C79C3-E8D2-9F41-9D0D-D1E91ED27DD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07720" y="3372880"/>
                  <a:ext cx="1224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2ED9C8F-919B-9449-B334-3FE42F1297A0}"/>
                    </a:ext>
                  </a:extLst>
                </p14:cNvPr>
                <p14:cNvContentPartPr/>
                <p14:nvPr/>
              </p14:nvContentPartPr>
              <p14:xfrm>
                <a:off x="7614640" y="3362800"/>
                <a:ext cx="51120" cy="41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2ED9C8F-919B-9449-B334-3FE42F1297A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99160" y="3347320"/>
                  <a:ext cx="81720" cy="7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56004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alibri"/>
              <a:buNone/>
            </a:pPr>
            <a:r>
              <a:rPr lang="en"/>
              <a:t>Q6</a:t>
            </a:r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"/>
              <a:t>Optional – One Time Barrier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4247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24BEDB-AF22-9C45-93BF-51B09D88F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673" y="929894"/>
            <a:ext cx="6424654" cy="328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13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24BEDB-AF22-9C45-93BF-51B09D88FA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0" t="17959" r="4662" b="19183"/>
          <a:stretch/>
        </p:blipFill>
        <p:spPr>
          <a:xfrm>
            <a:off x="87464" y="-1"/>
            <a:ext cx="3791744" cy="13870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E777FD-BDBF-F84B-83DD-102E78D13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833" y="1387005"/>
            <a:ext cx="6285163" cy="3616850"/>
          </a:xfrm>
          <a:prstGeom prst="rect">
            <a:avLst/>
          </a:prstGeom>
        </p:spPr>
      </p:pic>
      <p:sp>
        <p:nvSpPr>
          <p:cNvPr id="5" name="Google Shape;252;p39">
            <a:extLst>
              <a:ext uri="{FF2B5EF4-FFF2-40B4-BE49-F238E27FC236}">
                <a16:creationId xmlns:a16="http://schemas.microsoft.com/office/drawing/2014/main" id="{C33D7384-5248-F842-9EA3-39F125FFA728}"/>
              </a:ext>
            </a:extLst>
          </p:cNvPr>
          <p:cNvSpPr txBox="1">
            <a:spLocks/>
          </p:cNvSpPr>
          <p:nvPr/>
        </p:nvSpPr>
        <p:spPr>
          <a:xfrm>
            <a:off x="350979" y="3891651"/>
            <a:ext cx="1962851" cy="125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85000"/>
              </a:lnSpc>
              <a:spcAft>
                <a:spcPts val="1200"/>
              </a:spcAft>
              <a:buClr>
                <a:srgbClr val="262626"/>
              </a:buClr>
              <a:buSzPts val="1700"/>
              <a:buFont typeface="Lato"/>
              <a:buNone/>
            </a:pPr>
            <a:r>
              <a:rPr lang="en-SG"/>
              <a:t>Reusable barrier?</a:t>
            </a:r>
          </a:p>
          <a:p>
            <a:pPr marL="0" indent="0">
              <a:lnSpc>
                <a:spcPct val="85000"/>
              </a:lnSpc>
              <a:spcAft>
                <a:spcPts val="1200"/>
              </a:spcAft>
              <a:buClr>
                <a:srgbClr val="262626"/>
              </a:buClr>
              <a:buSzPts val="1700"/>
              <a:buFont typeface="Lato"/>
              <a:buNone/>
            </a:pPr>
            <a:r>
              <a:rPr lang="en-SG"/>
              <a:t>Look for the answer in </a:t>
            </a:r>
            <a:r>
              <a:rPr lang="en-SG">
                <a:hlinkClick r:id="rId5"/>
              </a:rPr>
              <a:t>Little Book of Semaphore </a:t>
            </a:r>
            <a:r>
              <a:rPr lang="en-SG"/>
              <a:t>:&gt;</a:t>
            </a:r>
          </a:p>
        </p:txBody>
      </p:sp>
    </p:spTree>
    <p:extLst>
      <p:ext uri="{BB962C8B-B14F-4D97-AF65-F5344CB8AC3E}">
        <p14:creationId xmlns:p14="http://schemas.microsoft.com/office/powerpoint/2010/main" val="2842516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alibri"/>
              <a:buNone/>
            </a:pPr>
            <a:r>
              <a:rPr lang="en"/>
              <a:t>There are 3 kinds of objects here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729450" y="1460025"/>
            <a:ext cx="3635816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A binary semaphore named mutex 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2. A binary semaphore named queue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3. A integer variable named count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Think about their values during the execution described on the following slides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Let’s now consider process A and B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" name="Google Shape;118;p18">
            <a:extLst>
              <a:ext uri="{FF2B5EF4-FFF2-40B4-BE49-F238E27FC236}">
                <a16:creationId xmlns:a16="http://schemas.microsoft.com/office/drawing/2014/main" id="{BB502DEF-CACE-4C4A-BE9E-35CEEAC8AF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777" b="6544"/>
          <a:stretch/>
        </p:blipFill>
        <p:spPr>
          <a:xfrm>
            <a:off x="4444983" y="1167949"/>
            <a:ext cx="4462787" cy="3634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alibri"/>
              <a:buNone/>
            </a:pPr>
            <a:r>
              <a:rPr lang="en"/>
              <a:t>Q7</a:t>
            </a:r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"/>
              <a:t>Optional – Interleave pattern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7101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F97833-CF26-4D47-8212-5DC0AE1DE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665" y="593744"/>
            <a:ext cx="6748670" cy="41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00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0CB8D8-6AFA-4542-A349-612293DCB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58" y="632355"/>
            <a:ext cx="6249283" cy="405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86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AA5B-0057-0346-AD75-C9B0E414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611CC-7E7D-014C-90B7-DE9F79AD6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68059-B04E-1748-9884-CE926D6F0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01750"/>
            <a:ext cx="788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16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alibri"/>
              <a:buNone/>
            </a:pPr>
            <a:r>
              <a:rPr lang="en"/>
              <a:t>Q8</a:t>
            </a:r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"/>
              <a:t>Optional – Other synchronization mechanism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4820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B966-8BD8-0341-9BD8-F9F1DDA1D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33C59-404B-1642-8F5B-3ACC57647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9F02B-EB83-6149-B9C7-43319D749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62" y="0"/>
            <a:ext cx="7369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33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alibri"/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103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"/>
              <a:t>All the best for your midterm tomorrow!</a:t>
            </a: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lang="en"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Any question can drop a tele message @</a:t>
            </a:r>
            <a:r>
              <a:rPr lang="en-US" u="sng" err="1"/>
              <a:t>yifandonlyif</a:t>
            </a:r>
            <a:endParaRPr u="sng"/>
          </a:p>
        </p:txBody>
      </p:sp>
    </p:spTree>
    <p:extLst>
      <p:ext uri="{BB962C8B-B14F-4D97-AF65-F5344CB8AC3E}">
        <p14:creationId xmlns:p14="http://schemas.microsoft.com/office/powerpoint/2010/main" val="1815403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713" y="152400"/>
            <a:ext cx="5830566" cy="48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767C964D-4350-6C44-8D60-7B8F94043769}"/>
              </a:ext>
            </a:extLst>
          </p:cNvPr>
          <p:cNvGrpSpPr/>
          <p:nvPr/>
        </p:nvGrpSpPr>
        <p:grpSpPr>
          <a:xfrm>
            <a:off x="198720" y="340560"/>
            <a:ext cx="1566360" cy="1186560"/>
            <a:chOff x="198720" y="340560"/>
            <a:chExt cx="1566360" cy="11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8035E1B-BC99-0B4E-AAA5-22E0CBE0BF12}"/>
                    </a:ext>
                  </a:extLst>
                </p14:cNvPr>
                <p14:cNvContentPartPr/>
                <p14:nvPr/>
              </p14:nvContentPartPr>
              <p14:xfrm>
                <a:off x="198720" y="398160"/>
                <a:ext cx="252360" cy="250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8035E1B-BC99-0B4E-AAA5-22E0CBE0BF1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3262" y="382680"/>
                  <a:ext cx="282916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87D247-2D5F-B44C-A6E0-C351BD264FD9}"/>
                    </a:ext>
                  </a:extLst>
                </p14:cNvPr>
                <p14:cNvContentPartPr/>
                <p14:nvPr/>
              </p14:nvContentPartPr>
              <p14:xfrm>
                <a:off x="471960" y="443880"/>
                <a:ext cx="53640" cy="117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87D247-2D5F-B44C-A6E0-C351BD264FD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6480" y="428400"/>
                  <a:ext cx="84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C15598A-B01A-E545-A8A5-77EA28DEDCCD}"/>
                    </a:ext>
                  </a:extLst>
                </p14:cNvPr>
                <p14:cNvContentPartPr/>
                <p14:nvPr/>
              </p14:nvContentPartPr>
              <p14:xfrm>
                <a:off x="574920" y="436680"/>
                <a:ext cx="110520" cy="99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C15598A-B01A-E545-A8A5-77EA28DEDCC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9440" y="421200"/>
                  <a:ext cx="141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9DBB0FF-D233-184F-AEDD-ACFF9719BCC5}"/>
                    </a:ext>
                  </a:extLst>
                </p14:cNvPr>
                <p14:cNvContentPartPr/>
                <p14:nvPr/>
              </p14:nvContentPartPr>
              <p14:xfrm>
                <a:off x="720720" y="422280"/>
                <a:ext cx="156600" cy="92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9DBB0FF-D233-184F-AEDD-ACFF9719BC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5240" y="406800"/>
                  <a:ext cx="187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739342B-27B0-FC41-B8EA-0A1E087B878E}"/>
                    </a:ext>
                  </a:extLst>
                </p14:cNvPr>
                <p14:cNvContentPartPr/>
                <p14:nvPr/>
              </p14:nvContentPartPr>
              <p14:xfrm>
                <a:off x="912600" y="387720"/>
                <a:ext cx="74880" cy="122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739342B-27B0-FC41-B8EA-0A1E087B878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7120" y="372240"/>
                  <a:ext cx="105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C9C60F5-3655-4440-A17A-ED441D45EC91}"/>
                    </a:ext>
                  </a:extLst>
                </p14:cNvPr>
                <p14:cNvContentPartPr/>
                <p14:nvPr/>
              </p14:nvContentPartPr>
              <p14:xfrm>
                <a:off x="1093680" y="340560"/>
                <a:ext cx="103320" cy="128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C9C60F5-3655-4440-A17A-ED441D45EC9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8200" y="325080"/>
                  <a:ext cx="133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614FE95-2659-6645-87EA-BEDFEAFEB9D7}"/>
                    </a:ext>
                  </a:extLst>
                </p14:cNvPr>
                <p14:cNvContentPartPr/>
                <p14:nvPr/>
              </p14:nvContentPartPr>
              <p14:xfrm>
                <a:off x="232560" y="827280"/>
                <a:ext cx="104760" cy="14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614FE95-2659-6645-87EA-BEDFEAFEB9D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7080" y="812178"/>
                  <a:ext cx="135360" cy="442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3A5AFD8-87EB-514A-82BA-D36EDA840274}"/>
                    </a:ext>
                  </a:extLst>
                </p14:cNvPr>
                <p14:cNvContentPartPr/>
                <p14:nvPr/>
              </p14:nvContentPartPr>
              <p14:xfrm>
                <a:off x="280440" y="770400"/>
                <a:ext cx="50040" cy="142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3A5AFD8-87EB-514A-82BA-D36EDA84027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4960" y="754881"/>
                  <a:ext cx="80640" cy="1732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E0D51E6-A96F-D942-8A14-058D7C5A80A1}"/>
                    </a:ext>
                  </a:extLst>
                </p14:cNvPr>
                <p14:cNvContentPartPr/>
                <p14:nvPr/>
              </p14:nvContentPartPr>
              <p14:xfrm>
                <a:off x="376200" y="763200"/>
                <a:ext cx="131760" cy="117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E0D51E6-A96F-D942-8A14-058D7C5A80A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0720" y="747673"/>
                  <a:ext cx="162360" cy="148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EC85D81-18ED-0449-9001-8CC45E7337E1}"/>
                    </a:ext>
                  </a:extLst>
                </p14:cNvPr>
                <p14:cNvContentPartPr/>
                <p14:nvPr/>
              </p14:nvContentPartPr>
              <p14:xfrm>
                <a:off x="536040" y="727920"/>
                <a:ext cx="78480" cy="147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EC85D81-18ED-0449-9001-8CC45E7337E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0560" y="712440"/>
                  <a:ext cx="109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F4908DD-9D34-B145-BBE2-A5A4C1B12D7C}"/>
                    </a:ext>
                  </a:extLst>
                </p14:cNvPr>
                <p14:cNvContentPartPr/>
                <p14:nvPr/>
              </p14:nvContentPartPr>
              <p14:xfrm>
                <a:off x="646200" y="688680"/>
                <a:ext cx="42840" cy="181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F4908DD-9D34-B145-BBE2-A5A4C1B12D7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0849" y="673200"/>
                  <a:ext cx="73185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2FD63C9-3EDB-AA45-96C6-A3231027465F}"/>
                    </a:ext>
                  </a:extLst>
                </p14:cNvPr>
                <p14:cNvContentPartPr/>
                <p14:nvPr/>
              </p14:nvContentPartPr>
              <p14:xfrm>
                <a:off x="663840" y="703080"/>
                <a:ext cx="181440" cy="124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2FD63C9-3EDB-AA45-96C6-A3231027465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8360" y="687600"/>
                  <a:ext cx="212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33FA458-0E28-9C4C-B54F-7930429DC97B}"/>
                    </a:ext>
                  </a:extLst>
                </p14:cNvPr>
                <p14:cNvContentPartPr/>
                <p14:nvPr/>
              </p14:nvContentPartPr>
              <p14:xfrm>
                <a:off x="947880" y="596880"/>
                <a:ext cx="241920" cy="147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33FA458-0E28-9C4C-B54F-7930429DC97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2377" y="581400"/>
                  <a:ext cx="272566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D3F3A34-4A02-6E45-9AFD-BD6FEA3ABBCD}"/>
                    </a:ext>
                  </a:extLst>
                </p14:cNvPr>
                <p14:cNvContentPartPr/>
                <p14:nvPr/>
              </p14:nvContentPartPr>
              <p14:xfrm>
                <a:off x="1217880" y="578520"/>
                <a:ext cx="106920" cy="60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D3F3A34-4A02-6E45-9AFD-BD6FEA3ABBC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02400" y="563040"/>
                  <a:ext cx="137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0E60F29-9DEB-984D-9537-3C4875700DC8}"/>
                    </a:ext>
                  </a:extLst>
                </p14:cNvPr>
                <p14:cNvContentPartPr/>
                <p14:nvPr/>
              </p14:nvContentPartPr>
              <p14:xfrm>
                <a:off x="1345680" y="544680"/>
                <a:ext cx="99720" cy="69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0E60F29-9DEB-984D-9537-3C4875700DC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30200" y="529119"/>
                  <a:ext cx="130320" cy="1002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1933113-12EC-2B49-B160-EAE448FC9D35}"/>
                    </a:ext>
                  </a:extLst>
                </p14:cNvPr>
                <p14:cNvContentPartPr/>
                <p14:nvPr/>
              </p14:nvContentPartPr>
              <p14:xfrm>
                <a:off x="1487880" y="546840"/>
                <a:ext cx="14400" cy="46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1933113-12EC-2B49-B160-EAE448FC9D3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72778" y="531360"/>
                  <a:ext cx="44254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73EDC65-9D4C-7A43-8F86-2EC1950CAE42}"/>
                    </a:ext>
                  </a:extLst>
                </p14:cNvPr>
                <p14:cNvContentPartPr/>
                <p14:nvPr/>
              </p14:nvContentPartPr>
              <p14:xfrm>
                <a:off x="1494720" y="465120"/>
                <a:ext cx="270360" cy="188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73EDC65-9D4C-7A43-8F86-2EC1950CAE4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79219" y="449640"/>
                  <a:ext cx="301001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4CF1525-621C-4D4F-8541-45E00188EA01}"/>
                    </a:ext>
                  </a:extLst>
                </p14:cNvPr>
                <p14:cNvContentPartPr/>
                <p14:nvPr/>
              </p14:nvContentPartPr>
              <p14:xfrm>
                <a:off x="227160" y="1061640"/>
                <a:ext cx="153000" cy="181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4CF1525-621C-4D4F-8541-45E00188EA0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1680" y="1046160"/>
                  <a:ext cx="183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BFC8EEB-08ED-D84C-B6C9-CE7024318F40}"/>
                    </a:ext>
                  </a:extLst>
                </p14:cNvPr>
                <p14:cNvContentPartPr/>
                <p14:nvPr/>
              </p14:nvContentPartPr>
              <p14:xfrm>
                <a:off x="284040" y="1118520"/>
                <a:ext cx="99720" cy="11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BFC8EEB-08ED-D84C-B6C9-CE7024318F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8560" y="1103040"/>
                  <a:ext cx="1303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560684D-40A9-7C41-B6BD-F2958B5B8488}"/>
                    </a:ext>
                  </a:extLst>
                </p14:cNvPr>
                <p14:cNvContentPartPr/>
                <p14:nvPr/>
              </p14:nvContentPartPr>
              <p14:xfrm>
                <a:off x="383400" y="1047240"/>
                <a:ext cx="217080" cy="99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560684D-40A9-7C41-B6BD-F2958B5B848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7920" y="1031760"/>
                  <a:ext cx="247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D4FA242-921C-8E40-8768-C90385969739}"/>
                    </a:ext>
                  </a:extLst>
                </p14:cNvPr>
                <p14:cNvContentPartPr/>
                <p14:nvPr/>
              </p14:nvContentPartPr>
              <p14:xfrm>
                <a:off x="606960" y="999000"/>
                <a:ext cx="195840" cy="112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D4FA242-921C-8E40-8768-C9038596973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1451" y="983520"/>
                  <a:ext cx="226496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ACE6085-E725-EB41-8CF8-C44E75C8CC27}"/>
                    </a:ext>
                  </a:extLst>
                </p14:cNvPr>
                <p14:cNvContentPartPr/>
                <p14:nvPr/>
              </p14:nvContentPartPr>
              <p14:xfrm>
                <a:off x="788040" y="969840"/>
                <a:ext cx="106920" cy="67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ACE6085-E725-EB41-8CF8-C44E75C8CC2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2560" y="954360"/>
                  <a:ext cx="137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606E2F4-0642-7449-906E-2D78A0D02782}"/>
                    </a:ext>
                  </a:extLst>
                </p14:cNvPr>
                <p14:cNvContentPartPr/>
                <p14:nvPr/>
              </p14:nvContentPartPr>
              <p14:xfrm>
                <a:off x="901800" y="871560"/>
                <a:ext cx="57240" cy="162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606E2F4-0642-7449-906E-2D78A0D0278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86320" y="856080"/>
                  <a:ext cx="878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CF9D7E3-0D21-0044-A7A2-935D0BDF61FA}"/>
                    </a:ext>
                  </a:extLst>
                </p14:cNvPr>
                <p14:cNvContentPartPr/>
                <p14:nvPr/>
              </p14:nvContentPartPr>
              <p14:xfrm>
                <a:off x="1008360" y="837720"/>
                <a:ext cx="153000" cy="145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CF9D7E3-0D21-0044-A7A2-935D0BDF61F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92916" y="822240"/>
                  <a:ext cx="183528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D0837A1-BF08-A244-BAD5-FE6FF8EA0EC1}"/>
                    </a:ext>
                  </a:extLst>
                </p14:cNvPr>
                <p14:cNvContentPartPr/>
                <p14:nvPr/>
              </p14:nvContentPartPr>
              <p14:xfrm>
                <a:off x="1210680" y="841680"/>
                <a:ext cx="103320" cy="110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D0837A1-BF08-A244-BAD5-FE6FF8EA0EC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95200" y="826200"/>
                  <a:ext cx="133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4C4BC6F-525D-CE4C-ACCB-DE776352D962}"/>
                    </a:ext>
                  </a:extLst>
                </p14:cNvPr>
                <p14:cNvContentPartPr/>
                <p14:nvPr/>
              </p14:nvContentPartPr>
              <p14:xfrm>
                <a:off x="1338480" y="837720"/>
                <a:ext cx="11160" cy="64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4C4BC6F-525D-CE4C-ACCB-DE776352D96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22484" y="822153"/>
                  <a:ext cx="42780" cy="95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88487F7-B477-0045-AA82-780F886E8E94}"/>
                    </a:ext>
                  </a:extLst>
                </p14:cNvPr>
                <p14:cNvContentPartPr/>
                <p14:nvPr/>
              </p14:nvContentPartPr>
              <p14:xfrm>
                <a:off x="1345680" y="756360"/>
                <a:ext cx="7560" cy="28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88487F7-B477-0045-AA82-780F886E8E9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29426" y="740880"/>
                  <a:ext cx="3969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336FCE7-EE95-CF44-A448-D16A0B2B6EAD}"/>
                    </a:ext>
                  </a:extLst>
                </p14:cNvPr>
                <p14:cNvContentPartPr/>
                <p14:nvPr/>
              </p14:nvContentPartPr>
              <p14:xfrm>
                <a:off x="1363320" y="816480"/>
                <a:ext cx="78480" cy="18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336FCE7-EE95-CF44-A448-D16A0B2B6EA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47840" y="801000"/>
                  <a:ext cx="1090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D7E8050-7157-ED45-8CAA-EC1ED1F5C893}"/>
                    </a:ext>
                  </a:extLst>
                </p14:cNvPr>
                <p14:cNvContentPartPr/>
                <p14:nvPr/>
              </p14:nvContentPartPr>
              <p14:xfrm>
                <a:off x="1398960" y="777600"/>
                <a:ext cx="60840" cy="128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D7E8050-7157-ED45-8CAA-EC1ED1F5C8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83480" y="762120"/>
                  <a:ext cx="91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E9AFC68-BFE8-004E-871C-DB8BDA6C7F26}"/>
                    </a:ext>
                  </a:extLst>
                </p14:cNvPr>
                <p14:cNvContentPartPr/>
                <p14:nvPr/>
              </p14:nvContentPartPr>
              <p14:xfrm>
                <a:off x="1491120" y="745560"/>
                <a:ext cx="46440" cy="127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E9AFC68-BFE8-004E-871C-DB8BDA6C7F2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75640" y="730080"/>
                  <a:ext cx="77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6BD9277-9615-1543-AB8A-DBE830DA27E5}"/>
                    </a:ext>
                  </a:extLst>
                </p14:cNvPr>
                <p14:cNvContentPartPr/>
                <p14:nvPr/>
              </p14:nvContentPartPr>
              <p14:xfrm>
                <a:off x="1622520" y="699480"/>
                <a:ext cx="25200" cy="160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6BD9277-9615-1543-AB8A-DBE830DA27E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07040" y="684000"/>
                  <a:ext cx="55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D3FC4CF-D49A-B147-8D0F-EAADE6A18E63}"/>
                    </a:ext>
                  </a:extLst>
                </p14:cNvPr>
                <p14:cNvContentPartPr/>
                <p14:nvPr/>
              </p14:nvContentPartPr>
              <p14:xfrm>
                <a:off x="322920" y="901800"/>
                <a:ext cx="1257480" cy="366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D3FC4CF-D49A-B147-8D0F-EAADE6A18E6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7440" y="886320"/>
                  <a:ext cx="12880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45E60C8-5222-CD4D-B966-2EC5AC47B085}"/>
                    </a:ext>
                  </a:extLst>
                </p14:cNvPr>
                <p14:cNvContentPartPr/>
                <p14:nvPr/>
              </p14:nvContentPartPr>
              <p14:xfrm>
                <a:off x="1753920" y="844920"/>
                <a:ext cx="11160" cy="57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45E60C8-5222-CD4D-B966-2EC5AC47B0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37924" y="829342"/>
                  <a:ext cx="42780" cy="88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DD38316-161F-CF46-B508-33465CBA129E}"/>
                    </a:ext>
                  </a:extLst>
                </p14:cNvPr>
                <p14:cNvContentPartPr/>
                <p14:nvPr/>
              </p14:nvContentPartPr>
              <p14:xfrm>
                <a:off x="347760" y="1384920"/>
                <a:ext cx="7560" cy="141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DD38316-161F-CF46-B508-33465CBA129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1506" y="1369440"/>
                  <a:ext cx="3969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A5247DA-8445-BC4E-A936-6114AF7F342F}"/>
                    </a:ext>
                  </a:extLst>
                </p14:cNvPr>
                <p14:cNvContentPartPr/>
                <p14:nvPr/>
              </p14:nvContentPartPr>
              <p14:xfrm>
                <a:off x="354960" y="1388520"/>
                <a:ext cx="67680" cy="138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A5247DA-8445-BC4E-A936-6114AF7F342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9562" y="1373040"/>
                  <a:ext cx="98118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FF9FFFC-2F09-3D48-84A1-EB1B3A03C96C}"/>
                    </a:ext>
                  </a:extLst>
                </p14:cNvPr>
                <p14:cNvContentPartPr/>
                <p14:nvPr/>
              </p14:nvContentPartPr>
              <p14:xfrm>
                <a:off x="344160" y="1441440"/>
                <a:ext cx="74880" cy="21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FF9FFFC-2F09-3D48-84A1-EB1B3A03C96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8680" y="1425960"/>
                  <a:ext cx="105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7D988DF-E7C1-8848-886A-1AEA88AAA2F6}"/>
                    </a:ext>
                  </a:extLst>
                </p14:cNvPr>
                <p14:cNvContentPartPr/>
                <p14:nvPr/>
              </p14:nvContentPartPr>
              <p14:xfrm>
                <a:off x="514800" y="1359720"/>
                <a:ext cx="103320" cy="60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7D988DF-E7C1-8848-886A-1AEA88AAA2F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9320" y="1344240"/>
                  <a:ext cx="1339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5726CE3-E6E0-ED4D-93D6-260F90C33E24}"/>
                    </a:ext>
                  </a:extLst>
                </p14:cNvPr>
                <p14:cNvContentPartPr/>
                <p14:nvPr/>
              </p14:nvContentPartPr>
              <p14:xfrm>
                <a:off x="628200" y="1340280"/>
                <a:ext cx="103320" cy="59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5726CE3-E6E0-ED4D-93D6-260F90C33E2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2720" y="1324800"/>
                  <a:ext cx="133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BEDAF94-AAED-3E46-A87B-E7CBE63A4C07}"/>
                    </a:ext>
                  </a:extLst>
                </p14:cNvPr>
                <p14:cNvContentPartPr/>
                <p14:nvPr/>
              </p14:nvContentPartPr>
              <p14:xfrm>
                <a:off x="734760" y="1241280"/>
                <a:ext cx="106920" cy="151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BEDAF94-AAED-3E46-A87B-E7CBE63A4C0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9280" y="1225800"/>
                  <a:ext cx="137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29FABC-96C9-394B-A0CB-325F8009DA20}"/>
                    </a:ext>
                  </a:extLst>
                </p14:cNvPr>
                <p14:cNvContentPartPr/>
                <p14:nvPr/>
              </p14:nvContentPartPr>
              <p14:xfrm>
                <a:off x="898200" y="1212480"/>
                <a:ext cx="92520" cy="132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29FABC-96C9-394B-A0CB-325F8009DA2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2720" y="1197000"/>
                  <a:ext cx="123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28870D0-9705-074D-9C24-B97524D1BF47}"/>
                    </a:ext>
                  </a:extLst>
                </p14:cNvPr>
                <p14:cNvContentPartPr/>
                <p14:nvPr/>
              </p14:nvContentPartPr>
              <p14:xfrm>
                <a:off x="1075680" y="1263960"/>
                <a:ext cx="756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28870D0-9705-074D-9C24-B97524D1BF4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60200" y="1248480"/>
                  <a:ext cx="3816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5FA8FCF-9D03-C64B-8C12-573EA3A875A7}"/>
              </a:ext>
            </a:extLst>
          </p:cNvPr>
          <p:cNvGrpSpPr/>
          <p:nvPr/>
        </p:nvGrpSpPr>
        <p:grpSpPr>
          <a:xfrm>
            <a:off x="2311560" y="1825200"/>
            <a:ext cx="668160" cy="756720"/>
            <a:chOff x="2311560" y="1825200"/>
            <a:chExt cx="668160" cy="75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A2CBD4A-C96F-5A40-9457-3446BCE626E4}"/>
                    </a:ext>
                  </a:extLst>
                </p14:cNvPr>
                <p14:cNvContentPartPr/>
                <p14:nvPr/>
              </p14:nvContentPartPr>
              <p14:xfrm>
                <a:off x="2315160" y="1846440"/>
                <a:ext cx="39600" cy="128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A2CBD4A-C96F-5A40-9457-3446BCE626E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99680" y="1830960"/>
                  <a:ext cx="70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655843F-9C3B-FA47-9D8C-69C10068DB44}"/>
                    </a:ext>
                  </a:extLst>
                </p14:cNvPr>
                <p14:cNvContentPartPr/>
                <p14:nvPr/>
              </p14:nvContentPartPr>
              <p14:xfrm>
                <a:off x="2357640" y="1825200"/>
                <a:ext cx="42840" cy="156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655843F-9C3B-FA47-9D8C-69C10068DB4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42160" y="1809720"/>
                  <a:ext cx="73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221D4F9-3B98-2C44-8B84-4DE25ECEB878}"/>
                    </a:ext>
                  </a:extLst>
                </p14:cNvPr>
                <p14:cNvContentPartPr/>
                <p14:nvPr/>
              </p14:nvContentPartPr>
              <p14:xfrm>
                <a:off x="2311560" y="1917360"/>
                <a:ext cx="117720" cy="14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221D4F9-3B98-2C44-8B84-4DE25ECEB87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296033" y="1901880"/>
                  <a:ext cx="148414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63D89E8-361D-7549-B350-816284FA2EF5}"/>
                    </a:ext>
                  </a:extLst>
                </p14:cNvPr>
                <p14:cNvContentPartPr/>
                <p14:nvPr/>
              </p14:nvContentPartPr>
              <p14:xfrm>
                <a:off x="2364840" y="1988280"/>
                <a:ext cx="28800" cy="508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63D89E8-361D-7549-B350-816284FA2EF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49164" y="1972789"/>
                  <a:ext cx="59787" cy="538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9B6EA34-3A9E-444A-A299-73193DAAE914}"/>
                    </a:ext>
                  </a:extLst>
                </p14:cNvPr>
                <p14:cNvContentPartPr/>
                <p14:nvPr/>
              </p14:nvContentPartPr>
              <p14:xfrm>
                <a:off x="2354040" y="2442960"/>
                <a:ext cx="103320" cy="74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9B6EA34-3A9E-444A-A299-73193DAAE91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38560" y="2427480"/>
                  <a:ext cx="133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C6A2B33-EE1E-CF4E-AB1B-66C59932113D}"/>
                    </a:ext>
                  </a:extLst>
                </p14:cNvPr>
                <p14:cNvContentPartPr/>
                <p14:nvPr/>
              </p14:nvContentPartPr>
              <p14:xfrm>
                <a:off x="2404080" y="2581560"/>
                <a:ext cx="32400" cy="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C6A2B33-EE1E-CF4E-AB1B-66C59932113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88600" y="2566080"/>
                  <a:ext cx="63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A2C0777-9972-CE41-B149-565A6A18DA5A}"/>
                    </a:ext>
                  </a:extLst>
                </p14:cNvPr>
                <p14:cNvContentPartPr/>
                <p14:nvPr/>
              </p14:nvContentPartPr>
              <p14:xfrm>
                <a:off x="2513880" y="2577960"/>
                <a:ext cx="39600" cy="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A2C0777-9972-CE41-B149-565A6A18DA5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98258" y="2562480"/>
                  <a:ext cx="70481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90FEF36-C8D5-C646-BB04-C4801B030910}"/>
                    </a:ext>
                  </a:extLst>
                </p14:cNvPr>
                <p14:cNvContentPartPr/>
                <p14:nvPr/>
              </p14:nvContentPartPr>
              <p14:xfrm>
                <a:off x="2610000" y="2567160"/>
                <a:ext cx="42840" cy="3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90FEF36-C8D5-C646-BB04-C4801B03091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94649" y="2551680"/>
                  <a:ext cx="73185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28E0E0A-34ED-C345-8CB4-4526F8D02B09}"/>
                    </a:ext>
                  </a:extLst>
                </p14:cNvPr>
                <p14:cNvContentPartPr/>
                <p14:nvPr/>
              </p14:nvContentPartPr>
              <p14:xfrm>
                <a:off x="2712960" y="2563560"/>
                <a:ext cx="39600" cy="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28E0E0A-34ED-C345-8CB4-4526F8D02B0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97480" y="2548080"/>
                  <a:ext cx="702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8A8A69B-A1B0-AD47-A7A4-EECCBF2E265D}"/>
                    </a:ext>
                  </a:extLst>
                </p14:cNvPr>
                <p14:cNvContentPartPr/>
                <p14:nvPr/>
              </p14:nvContentPartPr>
              <p14:xfrm>
                <a:off x="2819520" y="2556720"/>
                <a:ext cx="42840" cy="3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8A8A69B-A1B0-AD47-A7A4-EECCBF2E265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04040" y="2541240"/>
                  <a:ext cx="734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A2EE819-6C58-C947-A822-7BADFE8989E0}"/>
                    </a:ext>
                  </a:extLst>
                </p14:cNvPr>
                <p14:cNvContentPartPr/>
                <p14:nvPr/>
              </p14:nvContentPartPr>
              <p14:xfrm>
                <a:off x="2943720" y="2553120"/>
                <a:ext cx="36000" cy="3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A2EE819-6C58-C947-A822-7BADFE8989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28240" y="2537640"/>
                  <a:ext cx="6660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57FA30D-B6B0-0648-BA0A-400119067AD0}"/>
              </a:ext>
            </a:extLst>
          </p:cNvPr>
          <p:cNvGrpSpPr/>
          <p:nvPr/>
        </p:nvGrpSpPr>
        <p:grpSpPr>
          <a:xfrm>
            <a:off x="177480" y="2212200"/>
            <a:ext cx="1122480" cy="177840"/>
            <a:chOff x="177480" y="2212200"/>
            <a:chExt cx="1122480" cy="17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8108A48-9173-924E-82EB-A6240DE01D3D}"/>
                    </a:ext>
                  </a:extLst>
                </p14:cNvPr>
                <p14:cNvContentPartPr/>
                <p14:nvPr/>
              </p14:nvContentPartPr>
              <p14:xfrm>
                <a:off x="177480" y="2265480"/>
                <a:ext cx="53640" cy="124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8108A48-9173-924E-82EB-A6240DE01D3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62000" y="2250045"/>
                  <a:ext cx="84240" cy="155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B933705-3D69-3044-9259-1381945A4A13}"/>
                    </a:ext>
                  </a:extLst>
                </p14:cNvPr>
                <p14:cNvContentPartPr/>
                <p14:nvPr/>
              </p14:nvContentPartPr>
              <p14:xfrm>
                <a:off x="255600" y="2297520"/>
                <a:ext cx="88920" cy="89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B933705-3D69-3044-9259-1381945A4A1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0120" y="2282040"/>
                  <a:ext cx="119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35164CB-2A3D-E14B-925E-A249096C5050}"/>
                    </a:ext>
                  </a:extLst>
                </p14:cNvPr>
                <p14:cNvContentPartPr/>
                <p14:nvPr/>
              </p14:nvContentPartPr>
              <p14:xfrm>
                <a:off x="362160" y="2304720"/>
                <a:ext cx="110520" cy="673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35164CB-2A3D-E14B-925E-A249096C505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6680" y="2289240"/>
                  <a:ext cx="141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0EA052B-09D2-BD43-BA83-BA25D3573FC6}"/>
                    </a:ext>
                  </a:extLst>
                </p14:cNvPr>
                <p14:cNvContentPartPr/>
                <p14:nvPr/>
              </p14:nvContentPartPr>
              <p14:xfrm>
                <a:off x="514800" y="2272680"/>
                <a:ext cx="99720" cy="856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0EA052B-09D2-BD43-BA83-BA25D3573FC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9320" y="2257200"/>
                  <a:ext cx="130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82E17AF-21CF-A147-997F-5D25105DC3F5}"/>
                    </a:ext>
                  </a:extLst>
                </p14:cNvPr>
                <p14:cNvContentPartPr/>
                <p14:nvPr/>
              </p14:nvContentPartPr>
              <p14:xfrm>
                <a:off x="621360" y="2275920"/>
                <a:ext cx="89280" cy="11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82E17AF-21CF-A147-997F-5D25105DC3F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5880" y="2260440"/>
                  <a:ext cx="1198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4F24B85-4327-1142-8FF1-E7C200726294}"/>
                    </a:ext>
                  </a:extLst>
                </p14:cNvPr>
                <p14:cNvContentPartPr/>
                <p14:nvPr/>
              </p14:nvContentPartPr>
              <p14:xfrm>
                <a:off x="663840" y="2224800"/>
                <a:ext cx="50040" cy="136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4F24B85-4327-1142-8FF1-E7C20072629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8360" y="2209361"/>
                  <a:ext cx="80640" cy="166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0430D52-30EA-CC46-B19D-834EA889C994}"/>
                    </a:ext>
                  </a:extLst>
                </p14:cNvPr>
                <p14:cNvContentPartPr/>
                <p14:nvPr/>
              </p14:nvContentPartPr>
              <p14:xfrm>
                <a:off x="820080" y="2237040"/>
                <a:ext cx="74880" cy="110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0430D52-30EA-CC46-B19D-834EA889C99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4600" y="2221560"/>
                  <a:ext cx="105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4B61DE3-182B-BB46-BCD0-71C0422272CE}"/>
                    </a:ext>
                  </a:extLst>
                </p14:cNvPr>
                <p14:cNvContentPartPr/>
                <p14:nvPr/>
              </p14:nvContentPartPr>
              <p14:xfrm>
                <a:off x="962280" y="2283120"/>
                <a:ext cx="96120" cy="3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4B61DE3-182B-BB46-BCD0-71C0422272C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46858" y="2267640"/>
                  <a:ext cx="126606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7E0B4AE-8E86-0C45-8EBF-FE026108D683}"/>
                    </a:ext>
                  </a:extLst>
                </p14:cNvPr>
                <p14:cNvContentPartPr/>
                <p14:nvPr/>
              </p14:nvContentPartPr>
              <p14:xfrm>
                <a:off x="1044000" y="2247480"/>
                <a:ext cx="36000" cy="85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7E0B4AE-8E86-0C45-8EBF-FE026108D68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8520" y="2232000"/>
                  <a:ext cx="66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57797F4-3AB3-9B4C-A518-1F635165143F}"/>
                    </a:ext>
                  </a:extLst>
                </p14:cNvPr>
                <p14:cNvContentPartPr/>
                <p14:nvPr/>
              </p14:nvContentPartPr>
              <p14:xfrm>
                <a:off x="1161000" y="2275920"/>
                <a:ext cx="89280" cy="3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57797F4-3AB3-9B4C-A518-1F635165143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45457" y="2260440"/>
                  <a:ext cx="120004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CD91156-4CBB-6141-A04A-8B39D05E9062}"/>
                    </a:ext>
                  </a:extLst>
                </p14:cNvPr>
                <p14:cNvContentPartPr/>
                <p14:nvPr/>
              </p14:nvContentPartPr>
              <p14:xfrm>
                <a:off x="1292400" y="2212200"/>
                <a:ext cx="7560" cy="128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CD91156-4CBB-6141-A04A-8B39D05E906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76146" y="2196720"/>
                  <a:ext cx="39690" cy="158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713" y="152400"/>
            <a:ext cx="5830566" cy="48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767C964D-4350-6C44-8D60-7B8F94043769}"/>
              </a:ext>
            </a:extLst>
          </p:cNvPr>
          <p:cNvGrpSpPr/>
          <p:nvPr/>
        </p:nvGrpSpPr>
        <p:grpSpPr>
          <a:xfrm>
            <a:off x="198720" y="340560"/>
            <a:ext cx="1566360" cy="1186560"/>
            <a:chOff x="198720" y="340560"/>
            <a:chExt cx="1566360" cy="11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8035E1B-BC99-0B4E-AAA5-22E0CBE0BF12}"/>
                    </a:ext>
                  </a:extLst>
                </p14:cNvPr>
                <p14:cNvContentPartPr/>
                <p14:nvPr/>
              </p14:nvContentPartPr>
              <p14:xfrm>
                <a:off x="198720" y="398160"/>
                <a:ext cx="252360" cy="250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8035E1B-BC99-0B4E-AAA5-22E0CBE0BF1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3262" y="382680"/>
                  <a:ext cx="282916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87D247-2D5F-B44C-A6E0-C351BD264FD9}"/>
                    </a:ext>
                  </a:extLst>
                </p14:cNvPr>
                <p14:cNvContentPartPr/>
                <p14:nvPr/>
              </p14:nvContentPartPr>
              <p14:xfrm>
                <a:off x="471960" y="443880"/>
                <a:ext cx="53640" cy="117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87D247-2D5F-B44C-A6E0-C351BD264FD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6480" y="428400"/>
                  <a:ext cx="84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C15598A-B01A-E545-A8A5-77EA28DEDCCD}"/>
                    </a:ext>
                  </a:extLst>
                </p14:cNvPr>
                <p14:cNvContentPartPr/>
                <p14:nvPr/>
              </p14:nvContentPartPr>
              <p14:xfrm>
                <a:off x="574920" y="436680"/>
                <a:ext cx="110520" cy="99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C15598A-B01A-E545-A8A5-77EA28DEDCC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9440" y="421200"/>
                  <a:ext cx="141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9DBB0FF-D233-184F-AEDD-ACFF9719BCC5}"/>
                    </a:ext>
                  </a:extLst>
                </p14:cNvPr>
                <p14:cNvContentPartPr/>
                <p14:nvPr/>
              </p14:nvContentPartPr>
              <p14:xfrm>
                <a:off x="720720" y="422280"/>
                <a:ext cx="156600" cy="92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9DBB0FF-D233-184F-AEDD-ACFF9719BC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5240" y="406800"/>
                  <a:ext cx="187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739342B-27B0-FC41-B8EA-0A1E087B878E}"/>
                    </a:ext>
                  </a:extLst>
                </p14:cNvPr>
                <p14:cNvContentPartPr/>
                <p14:nvPr/>
              </p14:nvContentPartPr>
              <p14:xfrm>
                <a:off x="912600" y="387720"/>
                <a:ext cx="74880" cy="122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739342B-27B0-FC41-B8EA-0A1E087B878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7120" y="372240"/>
                  <a:ext cx="105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C9C60F5-3655-4440-A17A-ED441D45EC91}"/>
                    </a:ext>
                  </a:extLst>
                </p14:cNvPr>
                <p14:cNvContentPartPr/>
                <p14:nvPr/>
              </p14:nvContentPartPr>
              <p14:xfrm>
                <a:off x="1093680" y="340560"/>
                <a:ext cx="103320" cy="128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C9C60F5-3655-4440-A17A-ED441D45EC9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8200" y="325080"/>
                  <a:ext cx="133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614FE95-2659-6645-87EA-BEDFEAFEB9D7}"/>
                    </a:ext>
                  </a:extLst>
                </p14:cNvPr>
                <p14:cNvContentPartPr/>
                <p14:nvPr/>
              </p14:nvContentPartPr>
              <p14:xfrm>
                <a:off x="232560" y="827280"/>
                <a:ext cx="104760" cy="14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614FE95-2659-6645-87EA-BEDFEAFEB9D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7080" y="812178"/>
                  <a:ext cx="135360" cy="442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3A5AFD8-87EB-514A-82BA-D36EDA840274}"/>
                    </a:ext>
                  </a:extLst>
                </p14:cNvPr>
                <p14:cNvContentPartPr/>
                <p14:nvPr/>
              </p14:nvContentPartPr>
              <p14:xfrm>
                <a:off x="280440" y="770400"/>
                <a:ext cx="50040" cy="142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3A5AFD8-87EB-514A-82BA-D36EDA84027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4960" y="754881"/>
                  <a:ext cx="80640" cy="1732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E0D51E6-A96F-D942-8A14-058D7C5A80A1}"/>
                    </a:ext>
                  </a:extLst>
                </p14:cNvPr>
                <p14:cNvContentPartPr/>
                <p14:nvPr/>
              </p14:nvContentPartPr>
              <p14:xfrm>
                <a:off x="376200" y="763200"/>
                <a:ext cx="131760" cy="117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E0D51E6-A96F-D942-8A14-058D7C5A80A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0720" y="747673"/>
                  <a:ext cx="162360" cy="148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EC85D81-18ED-0449-9001-8CC45E7337E1}"/>
                    </a:ext>
                  </a:extLst>
                </p14:cNvPr>
                <p14:cNvContentPartPr/>
                <p14:nvPr/>
              </p14:nvContentPartPr>
              <p14:xfrm>
                <a:off x="536040" y="727920"/>
                <a:ext cx="78480" cy="147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EC85D81-18ED-0449-9001-8CC45E7337E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0560" y="712440"/>
                  <a:ext cx="109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F4908DD-9D34-B145-BBE2-A5A4C1B12D7C}"/>
                    </a:ext>
                  </a:extLst>
                </p14:cNvPr>
                <p14:cNvContentPartPr/>
                <p14:nvPr/>
              </p14:nvContentPartPr>
              <p14:xfrm>
                <a:off x="646200" y="688680"/>
                <a:ext cx="42840" cy="181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F4908DD-9D34-B145-BBE2-A5A4C1B12D7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0849" y="673200"/>
                  <a:ext cx="73185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2FD63C9-3EDB-AA45-96C6-A3231027465F}"/>
                    </a:ext>
                  </a:extLst>
                </p14:cNvPr>
                <p14:cNvContentPartPr/>
                <p14:nvPr/>
              </p14:nvContentPartPr>
              <p14:xfrm>
                <a:off x="663840" y="703080"/>
                <a:ext cx="181440" cy="124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2FD63C9-3EDB-AA45-96C6-A3231027465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8360" y="687600"/>
                  <a:ext cx="212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33FA458-0E28-9C4C-B54F-7930429DC97B}"/>
                    </a:ext>
                  </a:extLst>
                </p14:cNvPr>
                <p14:cNvContentPartPr/>
                <p14:nvPr/>
              </p14:nvContentPartPr>
              <p14:xfrm>
                <a:off x="947880" y="596880"/>
                <a:ext cx="241920" cy="147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33FA458-0E28-9C4C-B54F-7930429DC97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2377" y="581400"/>
                  <a:ext cx="272566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D3F3A34-4A02-6E45-9AFD-BD6FEA3ABBCD}"/>
                    </a:ext>
                  </a:extLst>
                </p14:cNvPr>
                <p14:cNvContentPartPr/>
                <p14:nvPr/>
              </p14:nvContentPartPr>
              <p14:xfrm>
                <a:off x="1217880" y="578520"/>
                <a:ext cx="106920" cy="60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D3F3A34-4A02-6E45-9AFD-BD6FEA3ABBC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02400" y="563040"/>
                  <a:ext cx="137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0E60F29-9DEB-984D-9537-3C4875700DC8}"/>
                    </a:ext>
                  </a:extLst>
                </p14:cNvPr>
                <p14:cNvContentPartPr/>
                <p14:nvPr/>
              </p14:nvContentPartPr>
              <p14:xfrm>
                <a:off x="1345680" y="544680"/>
                <a:ext cx="99720" cy="69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0E60F29-9DEB-984D-9537-3C4875700DC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30200" y="529119"/>
                  <a:ext cx="130320" cy="1002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1933113-12EC-2B49-B160-EAE448FC9D35}"/>
                    </a:ext>
                  </a:extLst>
                </p14:cNvPr>
                <p14:cNvContentPartPr/>
                <p14:nvPr/>
              </p14:nvContentPartPr>
              <p14:xfrm>
                <a:off x="1487880" y="546840"/>
                <a:ext cx="14400" cy="46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1933113-12EC-2B49-B160-EAE448FC9D3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72778" y="531360"/>
                  <a:ext cx="44254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73EDC65-9D4C-7A43-8F86-2EC1950CAE42}"/>
                    </a:ext>
                  </a:extLst>
                </p14:cNvPr>
                <p14:cNvContentPartPr/>
                <p14:nvPr/>
              </p14:nvContentPartPr>
              <p14:xfrm>
                <a:off x="1494720" y="465120"/>
                <a:ext cx="270360" cy="188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73EDC65-9D4C-7A43-8F86-2EC1950CAE4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79219" y="449640"/>
                  <a:ext cx="301001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4CF1525-621C-4D4F-8541-45E00188EA01}"/>
                    </a:ext>
                  </a:extLst>
                </p14:cNvPr>
                <p14:cNvContentPartPr/>
                <p14:nvPr/>
              </p14:nvContentPartPr>
              <p14:xfrm>
                <a:off x="227160" y="1061640"/>
                <a:ext cx="153000" cy="181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4CF1525-621C-4D4F-8541-45E00188EA0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1680" y="1046160"/>
                  <a:ext cx="183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BFC8EEB-08ED-D84C-B6C9-CE7024318F40}"/>
                    </a:ext>
                  </a:extLst>
                </p14:cNvPr>
                <p14:cNvContentPartPr/>
                <p14:nvPr/>
              </p14:nvContentPartPr>
              <p14:xfrm>
                <a:off x="284040" y="1118520"/>
                <a:ext cx="99720" cy="11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BFC8EEB-08ED-D84C-B6C9-CE7024318F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8560" y="1103040"/>
                  <a:ext cx="1303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560684D-40A9-7C41-B6BD-F2958B5B8488}"/>
                    </a:ext>
                  </a:extLst>
                </p14:cNvPr>
                <p14:cNvContentPartPr/>
                <p14:nvPr/>
              </p14:nvContentPartPr>
              <p14:xfrm>
                <a:off x="383400" y="1047240"/>
                <a:ext cx="217080" cy="99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560684D-40A9-7C41-B6BD-F2958B5B848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7920" y="1031760"/>
                  <a:ext cx="247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D4FA242-921C-8E40-8768-C90385969739}"/>
                    </a:ext>
                  </a:extLst>
                </p14:cNvPr>
                <p14:cNvContentPartPr/>
                <p14:nvPr/>
              </p14:nvContentPartPr>
              <p14:xfrm>
                <a:off x="606960" y="999000"/>
                <a:ext cx="195840" cy="112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D4FA242-921C-8E40-8768-C9038596973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1451" y="983520"/>
                  <a:ext cx="226496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ACE6085-E725-EB41-8CF8-C44E75C8CC27}"/>
                    </a:ext>
                  </a:extLst>
                </p14:cNvPr>
                <p14:cNvContentPartPr/>
                <p14:nvPr/>
              </p14:nvContentPartPr>
              <p14:xfrm>
                <a:off x="788040" y="969840"/>
                <a:ext cx="106920" cy="67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ACE6085-E725-EB41-8CF8-C44E75C8CC2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2560" y="954360"/>
                  <a:ext cx="137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606E2F4-0642-7449-906E-2D78A0D02782}"/>
                    </a:ext>
                  </a:extLst>
                </p14:cNvPr>
                <p14:cNvContentPartPr/>
                <p14:nvPr/>
              </p14:nvContentPartPr>
              <p14:xfrm>
                <a:off x="901800" y="871560"/>
                <a:ext cx="57240" cy="162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606E2F4-0642-7449-906E-2D78A0D0278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86320" y="856080"/>
                  <a:ext cx="878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CF9D7E3-0D21-0044-A7A2-935D0BDF61FA}"/>
                    </a:ext>
                  </a:extLst>
                </p14:cNvPr>
                <p14:cNvContentPartPr/>
                <p14:nvPr/>
              </p14:nvContentPartPr>
              <p14:xfrm>
                <a:off x="1008360" y="837720"/>
                <a:ext cx="153000" cy="145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CF9D7E3-0D21-0044-A7A2-935D0BDF61F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92916" y="822240"/>
                  <a:ext cx="183528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D0837A1-BF08-A244-BAD5-FE6FF8EA0EC1}"/>
                    </a:ext>
                  </a:extLst>
                </p14:cNvPr>
                <p14:cNvContentPartPr/>
                <p14:nvPr/>
              </p14:nvContentPartPr>
              <p14:xfrm>
                <a:off x="1210680" y="841680"/>
                <a:ext cx="103320" cy="110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D0837A1-BF08-A244-BAD5-FE6FF8EA0EC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95200" y="826200"/>
                  <a:ext cx="133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4C4BC6F-525D-CE4C-ACCB-DE776352D962}"/>
                    </a:ext>
                  </a:extLst>
                </p14:cNvPr>
                <p14:cNvContentPartPr/>
                <p14:nvPr/>
              </p14:nvContentPartPr>
              <p14:xfrm>
                <a:off x="1338480" y="837720"/>
                <a:ext cx="11160" cy="64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4C4BC6F-525D-CE4C-ACCB-DE776352D96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22484" y="822153"/>
                  <a:ext cx="42780" cy="95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88487F7-B477-0045-AA82-780F886E8E94}"/>
                    </a:ext>
                  </a:extLst>
                </p14:cNvPr>
                <p14:cNvContentPartPr/>
                <p14:nvPr/>
              </p14:nvContentPartPr>
              <p14:xfrm>
                <a:off x="1345680" y="756360"/>
                <a:ext cx="7560" cy="28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88487F7-B477-0045-AA82-780F886E8E9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29426" y="740880"/>
                  <a:ext cx="3969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336FCE7-EE95-CF44-A448-D16A0B2B6EAD}"/>
                    </a:ext>
                  </a:extLst>
                </p14:cNvPr>
                <p14:cNvContentPartPr/>
                <p14:nvPr/>
              </p14:nvContentPartPr>
              <p14:xfrm>
                <a:off x="1363320" y="816480"/>
                <a:ext cx="78480" cy="18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336FCE7-EE95-CF44-A448-D16A0B2B6EA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47840" y="801000"/>
                  <a:ext cx="1090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D7E8050-7157-ED45-8CAA-EC1ED1F5C893}"/>
                    </a:ext>
                  </a:extLst>
                </p14:cNvPr>
                <p14:cNvContentPartPr/>
                <p14:nvPr/>
              </p14:nvContentPartPr>
              <p14:xfrm>
                <a:off x="1398960" y="777600"/>
                <a:ext cx="60840" cy="128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D7E8050-7157-ED45-8CAA-EC1ED1F5C8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83480" y="762120"/>
                  <a:ext cx="91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E9AFC68-BFE8-004E-871C-DB8BDA6C7F26}"/>
                    </a:ext>
                  </a:extLst>
                </p14:cNvPr>
                <p14:cNvContentPartPr/>
                <p14:nvPr/>
              </p14:nvContentPartPr>
              <p14:xfrm>
                <a:off x="1491120" y="745560"/>
                <a:ext cx="46440" cy="127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E9AFC68-BFE8-004E-871C-DB8BDA6C7F2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75640" y="730080"/>
                  <a:ext cx="77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6BD9277-9615-1543-AB8A-DBE830DA27E5}"/>
                    </a:ext>
                  </a:extLst>
                </p14:cNvPr>
                <p14:cNvContentPartPr/>
                <p14:nvPr/>
              </p14:nvContentPartPr>
              <p14:xfrm>
                <a:off x="1622520" y="699480"/>
                <a:ext cx="25200" cy="160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6BD9277-9615-1543-AB8A-DBE830DA27E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07040" y="684000"/>
                  <a:ext cx="55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D3FC4CF-D49A-B147-8D0F-EAADE6A18E63}"/>
                    </a:ext>
                  </a:extLst>
                </p14:cNvPr>
                <p14:cNvContentPartPr/>
                <p14:nvPr/>
              </p14:nvContentPartPr>
              <p14:xfrm>
                <a:off x="322920" y="901800"/>
                <a:ext cx="1257480" cy="366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D3FC4CF-D49A-B147-8D0F-EAADE6A18E6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7440" y="886320"/>
                  <a:ext cx="12880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45E60C8-5222-CD4D-B966-2EC5AC47B085}"/>
                    </a:ext>
                  </a:extLst>
                </p14:cNvPr>
                <p14:cNvContentPartPr/>
                <p14:nvPr/>
              </p14:nvContentPartPr>
              <p14:xfrm>
                <a:off x="1753920" y="844920"/>
                <a:ext cx="11160" cy="57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45E60C8-5222-CD4D-B966-2EC5AC47B0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37924" y="829342"/>
                  <a:ext cx="42780" cy="88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DD38316-161F-CF46-B508-33465CBA129E}"/>
                    </a:ext>
                  </a:extLst>
                </p14:cNvPr>
                <p14:cNvContentPartPr/>
                <p14:nvPr/>
              </p14:nvContentPartPr>
              <p14:xfrm>
                <a:off x="347760" y="1384920"/>
                <a:ext cx="7560" cy="141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DD38316-161F-CF46-B508-33465CBA129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1506" y="1369440"/>
                  <a:ext cx="3969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A5247DA-8445-BC4E-A936-6114AF7F342F}"/>
                    </a:ext>
                  </a:extLst>
                </p14:cNvPr>
                <p14:cNvContentPartPr/>
                <p14:nvPr/>
              </p14:nvContentPartPr>
              <p14:xfrm>
                <a:off x="354960" y="1388520"/>
                <a:ext cx="67680" cy="138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A5247DA-8445-BC4E-A936-6114AF7F342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9562" y="1373040"/>
                  <a:ext cx="98118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FF9FFFC-2F09-3D48-84A1-EB1B3A03C96C}"/>
                    </a:ext>
                  </a:extLst>
                </p14:cNvPr>
                <p14:cNvContentPartPr/>
                <p14:nvPr/>
              </p14:nvContentPartPr>
              <p14:xfrm>
                <a:off x="344160" y="1441440"/>
                <a:ext cx="74880" cy="21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FF9FFFC-2F09-3D48-84A1-EB1B3A03C96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8680" y="1425960"/>
                  <a:ext cx="105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7D988DF-E7C1-8848-886A-1AEA88AAA2F6}"/>
                    </a:ext>
                  </a:extLst>
                </p14:cNvPr>
                <p14:cNvContentPartPr/>
                <p14:nvPr/>
              </p14:nvContentPartPr>
              <p14:xfrm>
                <a:off x="514800" y="1359720"/>
                <a:ext cx="103320" cy="60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7D988DF-E7C1-8848-886A-1AEA88AAA2F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9320" y="1344240"/>
                  <a:ext cx="1339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5726CE3-E6E0-ED4D-93D6-260F90C33E24}"/>
                    </a:ext>
                  </a:extLst>
                </p14:cNvPr>
                <p14:cNvContentPartPr/>
                <p14:nvPr/>
              </p14:nvContentPartPr>
              <p14:xfrm>
                <a:off x="628200" y="1340280"/>
                <a:ext cx="103320" cy="59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5726CE3-E6E0-ED4D-93D6-260F90C33E2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2720" y="1324800"/>
                  <a:ext cx="133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BEDAF94-AAED-3E46-A87B-E7CBE63A4C07}"/>
                    </a:ext>
                  </a:extLst>
                </p14:cNvPr>
                <p14:cNvContentPartPr/>
                <p14:nvPr/>
              </p14:nvContentPartPr>
              <p14:xfrm>
                <a:off x="734760" y="1241280"/>
                <a:ext cx="106920" cy="151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BEDAF94-AAED-3E46-A87B-E7CBE63A4C0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9280" y="1225800"/>
                  <a:ext cx="137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29FABC-96C9-394B-A0CB-325F8009DA20}"/>
                    </a:ext>
                  </a:extLst>
                </p14:cNvPr>
                <p14:cNvContentPartPr/>
                <p14:nvPr/>
              </p14:nvContentPartPr>
              <p14:xfrm>
                <a:off x="898200" y="1212480"/>
                <a:ext cx="92520" cy="132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29FABC-96C9-394B-A0CB-325F8009DA2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2720" y="1197000"/>
                  <a:ext cx="123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28870D0-9705-074D-9C24-B97524D1BF47}"/>
                    </a:ext>
                  </a:extLst>
                </p14:cNvPr>
                <p14:cNvContentPartPr/>
                <p14:nvPr/>
              </p14:nvContentPartPr>
              <p14:xfrm>
                <a:off x="1075680" y="1263960"/>
                <a:ext cx="756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28870D0-9705-074D-9C24-B97524D1BF4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60200" y="1248480"/>
                  <a:ext cx="3816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5FA8FCF-9D03-C64B-8C12-573EA3A875A7}"/>
              </a:ext>
            </a:extLst>
          </p:cNvPr>
          <p:cNvGrpSpPr/>
          <p:nvPr/>
        </p:nvGrpSpPr>
        <p:grpSpPr>
          <a:xfrm>
            <a:off x="2311560" y="1825200"/>
            <a:ext cx="668160" cy="756720"/>
            <a:chOff x="2311560" y="1825200"/>
            <a:chExt cx="668160" cy="75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A2CBD4A-C96F-5A40-9457-3446BCE626E4}"/>
                    </a:ext>
                  </a:extLst>
                </p14:cNvPr>
                <p14:cNvContentPartPr/>
                <p14:nvPr/>
              </p14:nvContentPartPr>
              <p14:xfrm>
                <a:off x="2315160" y="1846440"/>
                <a:ext cx="39600" cy="128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A2CBD4A-C96F-5A40-9457-3446BCE626E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99680" y="1830960"/>
                  <a:ext cx="70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655843F-9C3B-FA47-9D8C-69C10068DB44}"/>
                    </a:ext>
                  </a:extLst>
                </p14:cNvPr>
                <p14:cNvContentPartPr/>
                <p14:nvPr/>
              </p14:nvContentPartPr>
              <p14:xfrm>
                <a:off x="2357640" y="1825200"/>
                <a:ext cx="42840" cy="156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655843F-9C3B-FA47-9D8C-69C10068DB4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42160" y="1809720"/>
                  <a:ext cx="73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221D4F9-3B98-2C44-8B84-4DE25ECEB878}"/>
                    </a:ext>
                  </a:extLst>
                </p14:cNvPr>
                <p14:cNvContentPartPr/>
                <p14:nvPr/>
              </p14:nvContentPartPr>
              <p14:xfrm>
                <a:off x="2311560" y="1917360"/>
                <a:ext cx="117720" cy="14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221D4F9-3B98-2C44-8B84-4DE25ECEB87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296033" y="1901880"/>
                  <a:ext cx="148414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63D89E8-361D-7549-B350-816284FA2EF5}"/>
                    </a:ext>
                  </a:extLst>
                </p14:cNvPr>
                <p14:cNvContentPartPr/>
                <p14:nvPr/>
              </p14:nvContentPartPr>
              <p14:xfrm>
                <a:off x="2364840" y="1988280"/>
                <a:ext cx="28800" cy="508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63D89E8-361D-7549-B350-816284FA2EF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49164" y="1972789"/>
                  <a:ext cx="59787" cy="538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9B6EA34-3A9E-444A-A299-73193DAAE914}"/>
                    </a:ext>
                  </a:extLst>
                </p14:cNvPr>
                <p14:cNvContentPartPr/>
                <p14:nvPr/>
              </p14:nvContentPartPr>
              <p14:xfrm>
                <a:off x="2354040" y="2442960"/>
                <a:ext cx="103320" cy="74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9B6EA34-3A9E-444A-A299-73193DAAE91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38560" y="2427480"/>
                  <a:ext cx="133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C6A2B33-EE1E-CF4E-AB1B-66C59932113D}"/>
                    </a:ext>
                  </a:extLst>
                </p14:cNvPr>
                <p14:cNvContentPartPr/>
                <p14:nvPr/>
              </p14:nvContentPartPr>
              <p14:xfrm>
                <a:off x="2404080" y="2581560"/>
                <a:ext cx="32400" cy="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C6A2B33-EE1E-CF4E-AB1B-66C59932113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88600" y="2566080"/>
                  <a:ext cx="63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A2C0777-9972-CE41-B149-565A6A18DA5A}"/>
                    </a:ext>
                  </a:extLst>
                </p14:cNvPr>
                <p14:cNvContentPartPr/>
                <p14:nvPr/>
              </p14:nvContentPartPr>
              <p14:xfrm>
                <a:off x="2513880" y="2577960"/>
                <a:ext cx="39600" cy="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A2C0777-9972-CE41-B149-565A6A18DA5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98258" y="2562480"/>
                  <a:ext cx="70481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90FEF36-C8D5-C646-BB04-C4801B030910}"/>
                    </a:ext>
                  </a:extLst>
                </p14:cNvPr>
                <p14:cNvContentPartPr/>
                <p14:nvPr/>
              </p14:nvContentPartPr>
              <p14:xfrm>
                <a:off x="2610000" y="2567160"/>
                <a:ext cx="42840" cy="3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90FEF36-C8D5-C646-BB04-C4801B03091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94649" y="2551680"/>
                  <a:ext cx="73185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28E0E0A-34ED-C345-8CB4-4526F8D02B09}"/>
                    </a:ext>
                  </a:extLst>
                </p14:cNvPr>
                <p14:cNvContentPartPr/>
                <p14:nvPr/>
              </p14:nvContentPartPr>
              <p14:xfrm>
                <a:off x="2712960" y="2563560"/>
                <a:ext cx="39600" cy="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28E0E0A-34ED-C345-8CB4-4526F8D02B0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97480" y="2548080"/>
                  <a:ext cx="702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8A8A69B-A1B0-AD47-A7A4-EECCBF2E265D}"/>
                    </a:ext>
                  </a:extLst>
                </p14:cNvPr>
                <p14:cNvContentPartPr/>
                <p14:nvPr/>
              </p14:nvContentPartPr>
              <p14:xfrm>
                <a:off x="2819520" y="2556720"/>
                <a:ext cx="42840" cy="3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8A8A69B-A1B0-AD47-A7A4-EECCBF2E265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04040" y="2541240"/>
                  <a:ext cx="734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A2EE819-6C58-C947-A822-7BADFE8989E0}"/>
                    </a:ext>
                  </a:extLst>
                </p14:cNvPr>
                <p14:cNvContentPartPr/>
                <p14:nvPr/>
              </p14:nvContentPartPr>
              <p14:xfrm>
                <a:off x="2943720" y="2553120"/>
                <a:ext cx="36000" cy="3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A2EE819-6C58-C947-A822-7BADFE8989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28240" y="2537640"/>
                  <a:ext cx="6660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57FA30D-B6B0-0648-BA0A-400119067AD0}"/>
              </a:ext>
            </a:extLst>
          </p:cNvPr>
          <p:cNvGrpSpPr/>
          <p:nvPr/>
        </p:nvGrpSpPr>
        <p:grpSpPr>
          <a:xfrm>
            <a:off x="177480" y="2212200"/>
            <a:ext cx="1122480" cy="177840"/>
            <a:chOff x="177480" y="2212200"/>
            <a:chExt cx="1122480" cy="17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8108A48-9173-924E-82EB-A6240DE01D3D}"/>
                    </a:ext>
                  </a:extLst>
                </p14:cNvPr>
                <p14:cNvContentPartPr/>
                <p14:nvPr/>
              </p14:nvContentPartPr>
              <p14:xfrm>
                <a:off x="177480" y="2265480"/>
                <a:ext cx="53640" cy="124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8108A48-9173-924E-82EB-A6240DE01D3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62000" y="2250045"/>
                  <a:ext cx="84240" cy="155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B933705-3D69-3044-9259-1381945A4A13}"/>
                    </a:ext>
                  </a:extLst>
                </p14:cNvPr>
                <p14:cNvContentPartPr/>
                <p14:nvPr/>
              </p14:nvContentPartPr>
              <p14:xfrm>
                <a:off x="255600" y="2297520"/>
                <a:ext cx="88920" cy="89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B933705-3D69-3044-9259-1381945A4A1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0120" y="2282040"/>
                  <a:ext cx="119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35164CB-2A3D-E14B-925E-A249096C5050}"/>
                    </a:ext>
                  </a:extLst>
                </p14:cNvPr>
                <p14:cNvContentPartPr/>
                <p14:nvPr/>
              </p14:nvContentPartPr>
              <p14:xfrm>
                <a:off x="362160" y="2304720"/>
                <a:ext cx="110520" cy="673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35164CB-2A3D-E14B-925E-A249096C505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6680" y="2289240"/>
                  <a:ext cx="141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0EA052B-09D2-BD43-BA83-BA25D3573FC6}"/>
                    </a:ext>
                  </a:extLst>
                </p14:cNvPr>
                <p14:cNvContentPartPr/>
                <p14:nvPr/>
              </p14:nvContentPartPr>
              <p14:xfrm>
                <a:off x="514800" y="2272680"/>
                <a:ext cx="99720" cy="856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0EA052B-09D2-BD43-BA83-BA25D3573FC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9320" y="2257200"/>
                  <a:ext cx="130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82E17AF-21CF-A147-997F-5D25105DC3F5}"/>
                    </a:ext>
                  </a:extLst>
                </p14:cNvPr>
                <p14:cNvContentPartPr/>
                <p14:nvPr/>
              </p14:nvContentPartPr>
              <p14:xfrm>
                <a:off x="621360" y="2275920"/>
                <a:ext cx="89280" cy="11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82E17AF-21CF-A147-997F-5D25105DC3F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5880" y="2260440"/>
                  <a:ext cx="1198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4F24B85-4327-1142-8FF1-E7C200726294}"/>
                    </a:ext>
                  </a:extLst>
                </p14:cNvPr>
                <p14:cNvContentPartPr/>
                <p14:nvPr/>
              </p14:nvContentPartPr>
              <p14:xfrm>
                <a:off x="663840" y="2224800"/>
                <a:ext cx="50040" cy="136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4F24B85-4327-1142-8FF1-E7C20072629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8360" y="2209361"/>
                  <a:ext cx="80640" cy="166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0430D52-30EA-CC46-B19D-834EA889C994}"/>
                    </a:ext>
                  </a:extLst>
                </p14:cNvPr>
                <p14:cNvContentPartPr/>
                <p14:nvPr/>
              </p14:nvContentPartPr>
              <p14:xfrm>
                <a:off x="820080" y="2237040"/>
                <a:ext cx="74880" cy="110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0430D52-30EA-CC46-B19D-834EA889C99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4600" y="2221560"/>
                  <a:ext cx="105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4B61DE3-182B-BB46-BCD0-71C0422272CE}"/>
                    </a:ext>
                  </a:extLst>
                </p14:cNvPr>
                <p14:cNvContentPartPr/>
                <p14:nvPr/>
              </p14:nvContentPartPr>
              <p14:xfrm>
                <a:off x="962280" y="2283120"/>
                <a:ext cx="96120" cy="3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4B61DE3-182B-BB46-BCD0-71C0422272C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46858" y="2267640"/>
                  <a:ext cx="126606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7E0B4AE-8E86-0C45-8EBF-FE026108D683}"/>
                    </a:ext>
                  </a:extLst>
                </p14:cNvPr>
                <p14:cNvContentPartPr/>
                <p14:nvPr/>
              </p14:nvContentPartPr>
              <p14:xfrm>
                <a:off x="1044000" y="2247480"/>
                <a:ext cx="36000" cy="85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7E0B4AE-8E86-0C45-8EBF-FE026108D68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8520" y="2232000"/>
                  <a:ext cx="66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57797F4-3AB3-9B4C-A518-1F635165143F}"/>
                    </a:ext>
                  </a:extLst>
                </p14:cNvPr>
                <p14:cNvContentPartPr/>
                <p14:nvPr/>
              </p14:nvContentPartPr>
              <p14:xfrm>
                <a:off x="1161000" y="2275920"/>
                <a:ext cx="89280" cy="3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57797F4-3AB3-9B4C-A518-1F635165143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45457" y="2260440"/>
                  <a:ext cx="120004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CD91156-4CBB-6141-A04A-8B39D05E9062}"/>
                    </a:ext>
                  </a:extLst>
                </p14:cNvPr>
                <p14:cNvContentPartPr/>
                <p14:nvPr/>
              </p14:nvContentPartPr>
              <p14:xfrm>
                <a:off x="1292400" y="2212200"/>
                <a:ext cx="7560" cy="128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CD91156-4CBB-6141-A04A-8B39D05E906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76146" y="2196720"/>
                  <a:ext cx="3969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1303869-0829-D043-B425-38CFE9178DE0}"/>
              </a:ext>
            </a:extLst>
          </p:cNvPr>
          <p:cNvGrpSpPr/>
          <p:nvPr/>
        </p:nvGrpSpPr>
        <p:grpSpPr>
          <a:xfrm>
            <a:off x="1492741" y="2597533"/>
            <a:ext cx="892440" cy="547200"/>
            <a:chOff x="1492741" y="2597533"/>
            <a:chExt cx="892440" cy="54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7F52E68-7B22-C240-B5FC-04654390BB87}"/>
                    </a:ext>
                  </a:extLst>
                </p14:cNvPr>
                <p14:cNvContentPartPr/>
                <p14:nvPr/>
              </p14:nvContentPartPr>
              <p14:xfrm>
                <a:off x="2084581" y="2630653"/>
                <a:ext cx="272160" cy="215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7F52E68-7B22-C240-B5FC-04654390BB8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69101" y="2615173"/>
                  <a:ext cx="3027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F1039BF-6FF3-7F43-AD99-4912CE92DD94}"/>
                    </a:ext>
                  </a:extLst>
                </p14:cNvPr>
                <p14:cNvContentPartPr/>
                <p14:nvPr/>
              </p14:nvContentPartPr>
              <p14:xfrm>
                <a:off x="2327941" y="2597533"/>
                <a:ext cx="57240" cy="73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F1039BF-6FF3-7F43-AD99-4912CE92DD9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12363" y="2582053"/>
                  <a:ext cx="88034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F02566A-127B-1E46-96B9-13C673E09415}"/>
                    </a:ext>
                  </a:extLst>
                </p14:cNvPr>
                <p14:cNvContentPartPr/>
                <p14:nvPr/>
              </p14:nvContentPartPr>
              <p14:xfrm>
                <a:off x="1509661" y="2862853"/>
                <a:ext cx="94680" cy="90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F02566A-127B-1E46-96B9-13C673E0941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494181" y="2847373"/>
                  <a:ext cx="125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FC8B87A-CB08-A941-95E1-671324A4F538}"/>
                    </a:ext>
                  </a:extLst>
                </p14:cNvPr>
                <p14:cNvContentPartPr/>
                <p14:nvPr/>
              </p14:nvContentPartPr>
              <p14:xfrm>
                <a:off x="1639621" y="2865013"/>
                <a:ext cx="218160" cy="71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FC8B87A-CB08-A941-95E1-671324A4F53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24141" y="2849533"/>
                  <a:ext cx="2487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DAB9F2-FC50-EA42-B868-A1D0D238666F}"/>
                    </a:ext>
                  </a:extLst>
                </p14:cNvPr>
                <p14:cNvContentPartPr/>
                <p14:nvPr/>
              </p14:nvContentPartPr>
              <p14:xfrm>
                <a:off x="1492741" y="3037813"/>
                <a:ext cx="16920" cy="106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DAB9F2-FC50-EA42-B868-A1D0D238666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77261" y="3022333"/>
                  <a:ext cx="47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4EBE209-EA7A-2249-9578-9F145A9352CA}"/>
                    </a:ext>
                  </a:extLst>
                </p14:cNvPr>
                <p14:cNvContentPartPr/>
                <p14:nvPr/>
              </p14:nvContentPartPr>
              <p14:xfrm>
                <a:off x="1495261" y="3045013"/>
                <a:ext cx="69120" cy="92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4EBE209-EA7A-2249-9578-9F145A9352C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9781" y="3029533"/>
                  <a:ext cx="99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96C4293-7A98-F047-BB6A-BBF88F942982}"/>
                    </a:ext>
                  </a:extLst>
                </p14:cNvPr>
                <p14:cNvContentPartPr/>
                <p14:nvPr/>
              </p14:nvContentPartPr>
              <p14:xfrm>
                <a:off x="1627741" y="3049693"/>
                <a:ext cx="208440" cy="70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96C4293-7A98-F047-BB6A-BBF88F94298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612288" y="3034291"/>
                  <a:ext cx="238987" cy="101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B792D34-B739-8249-94EF-FEEEB31EBFD4}"/>
                    </a:ext>
                  </a:extLst>
                </p14:cNvPr>
                <p14:cNvContentPartPr/>
                <p14:nvPr/>
              </p14:nvContentPartPr>
              <p14:xfrm>
                <a:off x="1854901" y="3023413"/>
                <a:ext cx="50040" cy="9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B792D34-B739-8249-94EF-FEEEB31EBFD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39421" y="3007933"/>
                  <a:ext cx="80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87ED122-732C-1D41-9E41-3C79E8F1731F}"/>
                    </a:ext>
                  </a:extLst>
                </p14:cNvPr>
                <p14:cNvContentPartPr/>
                <p14:nvPr/>
              </p14:nvContentPartPr>
              <p14:xfrm>
                <a:off x="1880821" y="2997493"/>
                <a:ext cx="36000" cy="144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87ED122-732C-1D41-9E41-3C79E8F1731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865341" y="2982013"/>
                  <a:ext cx="666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F1AD751-3418-6F40-9B90-CA1B2811AB00}"/>
                    </a:ext>
                  </a:extLst>
                </p14:cNvPr>
                <p14:cNvContentPartPr/>
                <p14:nvPr/>
              </p14:nvContentPartPr>
              <p14:xfrm>
                <a:off x="1939861" y="3011893"/>
                <a:ext cx="137520" cy="82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F1AD751-3418-6F40-9B90-CA1B2811AB0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24381" y="2996413"/>
                  <a:ext cx="1681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9C2ED7F-6251-1040-9739-A3E580E15757}"/>
                    </a:ext>
                  </a:extLst>
                </p14:cNvPr>
                <p14:cNvContentPartPr/>
                <p14:nvPr/>
              </p14:nvContentPartPr>
              <p14:xfrm>
                <a:off x="2112661" y="2990293"/>
                <a:ext cx="28800" cy="87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9C2ED7F-6251-1040-9739-A3E580E1575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96985" y="2974813"/>
                  <a:ext cx="59787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1341F4B-0ECD-EB44-83FB-3477F9230EE0}"/>
              </a:ext>
            </a:extLst>
          </p:cNvPr>
          <p:cNvGrpSpPr/>
          <p:nvPr/>
        </p:nvGrpSpPr>
        <p:grpSpPr>
          <a:xfrm>
            <a:off x="4238189" y="1830360"/>
            <a:ext cx="82440" cy="646200"/>
            <a:chOff x="4238189" y="1830360"/>
            <a:chExt cx="82440" cy="64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0EB12EE-AE48-C544-9708-23440B50F25A}"/>
                    </a:ext>
                  </a:extLst>
                </p14:cNvPr>
                <p14:cNvContentPartPr/>
                <p14:nvPr/>
              </p14:nvContentPartPr>
              <p14:xfrm>
                <a:off x="4255109" y="1830360"/>
                <a:ext cx="65520" cy="106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0EB12EE-AE48-C544-9708-23440B50F25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239714" y="1814880"/>
                  <a:ext cx="95953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0F6D85D-2008-8940-B244-FBEA47093219}"/>
                    </a:ext>
                  </a:extLst>
                </p14:cNvPr>
                <p14:cNvContentPartPr/>
                <p14:nvPr/>
              </p14:nvContentPartPr>
              <p14:xfrm>
                <a:off x="4238189" y="1840800"/>
                <a:ext cx="20520" cy="113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0F6D85D-2008-8940-B244-FBEA4709321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22709" y="1825320"/>
                  <a:ext cx="51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22009E5-61AC-424F-A512-22F1316A9D8D}"/>
                    </a:ext>
                  </a:extLst>
                </p14:cNvPr>
                <p14:cNvContentPartPr/>
                <p14:nvPr/>
              </p14:nvContentPartPr>
              <p14:xfrm>
                <a:off x="4289309" y="1957440"/>
                <a:ext cx="14040" cy="5191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22009E5-61AC-424F-A512-22F1316A9D8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273829" y="1941960"/>
                  <a:ext cx="44640" cy="54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42FB361-D36C-F244-BB5F-DBFA7BA6BEDC}"/>
              </a:ext>
            </a:extLst>
          </p:cNvPr>
          <p:cNvGrpSpPr/>
          <p:nvPr/>
        </p:nvGrpSpPr>
        <p:grpSpPr>
          <a:xfrm>
            <a:off x="3908069" y="2414280"/>
            <a:ext cx="491760" cy="158040"/>
            <a:chOff x="3908069" y="2414280"/>
            <a:chExt cx="491760" cy="15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A80A7A1-918E-3744-9245-DDC89D69AEF8}"/>
                    </a:ext>
                  </a:extLst>
                </p14:cNvPr>
                <p14:cNvContentPartPr/>
                <p14:nvPr/>
              </p14:nvContentPartPr>
              <p14:xfrm>
                <a:off x="4258349" y="2414280"/>
                <a:ext cx="89640" cy="79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A80A7A1-918E-3744-9245-DDC89D69AEF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242869" y="2398870"/>
                  <a:ext cx="120240" cy="1096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86DC342-EDCB-A246-8D3B-213E10124878}"/>
                    </a:ext>
                  </a:extLst>
                </p14:cNvPr>
                <p14:cNvContentPartPr/>
                <p14:nvPr/>
              </p14:nvContentPartPr>
              <p14:xfrm>
                <a:off x="3908069" y="2558280"/>
                <a:ext cx="38160" cy="14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86DC342-EDCB-A246-8D3B-213E1012487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892589" y="2542800"/>
                  <a:ext cx="68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315AF0D-DEC8-0842-8173-156184E0AEB6}"/>
                    </a:ext>
                  </a:extLst>
                </p14:cNvPr>
                <p14:cNvContentPartPr/>
                <p14:nvPr/>
              </p14:nvContentPartPr>
              <p14:xfrm>
                <a:off x="4031909" y="2561880"/>
                <a:ext cx="34560" cy="7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315AF0D-DEC8-0842-8173-156184E0AEB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16589" y="2546400"/>
                  <a:ext cx="64845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4FDBCC5-5512-FC47-A1FA-A467738722B4}"/>
                    </a:ext>
                  </a:extLst>
                </p14:cNvPr>
                <p14:cNvContentPartPr/>
                <p14:nvPr/>
              </p14:nvContentPartPr>
              <p14:xfrm>
                <a:off x="4121189" y="2558280"/>
                <a:ext cx="51840" cy="7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4FDBCC5-5512-FC47-A1FA-A467738722B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105709" y="2542800"/>
                  <a:ext cx="82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BDB9A37-ECA7-E145-BEAE-0CF19E3420CF}"/>
                    </a:ext>
                  </a:extLst>
                </p14:cNvPr>
                <p14:cNvContentPartPr/>
                <p14:nvPr/>
              </p14:nvContentPartPr>
              <p14:xfrm>
                <a:off x="4210469" y="2558280"/>
                <a:ext cx="38160" cy="108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BDB9A37-ECA7-E145-BEAE-0CF19E3420C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94989" y="2542800"/>
                  <a:ext cx="68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A000F41-1881-0D46-B125-2D0746CF7487}"/>
                    </a:ext>
                  </a:extLst>
                </p14:cNvPr>
                <p14:cNvContentPartPr/>
                <p14:nvPr/>
              </p14:nvContentPartPr>
              <p14:xfrm>
                <a:off x="4313429" y="2561880"/>
                <a:ext cx="24480" cy="3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A000F41-1881-0D46-B125-2D0746CF748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297718" y="2544852"/>
                  <a:ext cx="55537" cy="37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8010B26-6D72-3D4C-AC62-336F5D3AEFCF}"/>
                    </a:ext>
                  </a:extLst>
                </p14:cNvPr>
                <p14:cNvContentPartPr/>
                <p14:nvPr/>
              </p14:nvContentPartPr>
              <p14:xfrm>
                <a:off x="4389029" y="2558280"/>
                <a:ext cx="10800" cy="3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8010B26-6D72-3D4C-AC62-336F5D3AEFC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373549" y="2542800"/>
                  <a:ext cx="4140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4FC238A-E835-4947-9E90-A0E9D7293C7D}"/>
              </a:ext>
            </a:extLst>
          </p:cNvPr>
          <p:cNvGrpSpPr/>
          <p:nvPr/>
        </p:nvGrpSpPr>
        <p:grpSpPr>
          <a:xfrm>
            <a:off x="1396440" y="2198187"/>
            <a:ext cx="400142" cy="151560"/>
            <a:chOff x="1396440" y="2198187"/>
            <a:chExt cx="400142" cy="15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FA6D999-ED0C-4943-82AA-E8362933D462}"/>
                    </a:ext>
                  </a:extLst>
                </p14:cNvPr>
                <p14:cNvContentPartPr/>
                <p14:nvPr/>
              </p14:nvContentPartPr>
              <p14:xfrm>
                <a:off x="1396440" y="2258863"/>
                <a:ext cx="93600" cy="11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FA6D999-ED0C-4943-82AA-E8362933D46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80960" y="2243383"/>
                  <a:ext cx="124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E48903D-F203-A048-A7D3-22D73704940C}"/>
                    </a:ext>
                  </a:extLst>
                </p14:cNvPr>
                <p14:cNvContentPartPr/>
                <p14:nvPr/>
              </p14:nvContentPartPr>
              <p14:xfrm>
                <a:off x="1478520" y="2221423"/>
                <a:ext cx="48960" cy="1047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E48903D-F203-A048-A7D3-22D73704940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62925" y="2205890"/>
                  <a:ext cx="79787" cy="1354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8576E76-B873-E342-A5F9-228FC019333B}"/>
                    </a:ext>
                  </a:extLst>
                </p14:cNvPr>
                <p14:cNvContentPartPr/>
                <p14:nvPr/>
              </p14:nvContentPartPr>
              <p14:xfrm>
                <a:off x="1607942" y="2266587"/>
                <a:ext cx="57240" cy="6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8576E76-B873-E342-A5F9-228FC019333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592462" y="2251107"/>
                  <a:ext cx="87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7EAD410-29E8-A74C-84F4-BD75807A5FAE}"/>
                    </a:ext>
                  </a:extLst>
                </p14:cNvPr>
                <p14:cNvContentPartPr/>
                <p14:nvPr/>
              </p14:nvContentPartPr>
              <p14:xfrm>
                <a:off x="1679582" y="2198187"/>
                <a:ext cx="117000" cy="151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7EAD410-29E8-A74C-84F4-BD75807A5FA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64054" y="2182670"/>
                  <a:ext cx="147694" cy="18223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EFAA2BC-F002-3D41-81DB-348FDFFA0A41}"/>
              </a:ext>
            </a:extLst>
          </p:cNvPr>
          <p:cNvGrpSpPr/>
          <p:nvPr/>
        </p:nvGrpSpPr>
        <p:grpSpPr>
          <a:xfrm>
            <a:off x="314920" y="3754120"/>
            <a:ext cx="1458000" cy="317880"/>
            <a:chOff x="314920" y="3754120"/>
            <a:chExt cx="145800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761BC8C-702B-814C-AF28-FC4AEB24E646}"/>
                    </a:ext>
                  </a:extLst>
                </p14:cNvPr>
                <p14:cNvContentPartPr/>
                <p14:nvPr/>
              </p14:nvContentPartPr>
              <p14:xfrm>
                <a:off x="314920" y="3840160"/>
                <a:ext cx="249120" cy="231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761BC8C-702B-814C-AF28-FC4AEB24E64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9462" y="3824680"/>
                  <a:ext cx="279676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CB954F3-4660-FC45-9EEE-C557BEF119E4}"/>
                    </a:ext>
                  </a:extLst>
                </p14:cNvPr>
                <p14:cNvContentPartPr/>
                <p14:nvPr/>
              </p14:nvContentPartPr>
              <p14:xfrm>
                <a:off x="492760" y="3916480"/>
                <a:ext cx="183240" cy="309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CB954F3-4660-FC45-9EEE-C557BEF119E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77280" y="3900818"/>
                  <a:ext cx="2138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BFBCE47-9131-E94A-B482-4B801E15EA98}"/>
                    </a:ext>
                  </a:extLst>
                </p14:cNvPr>
                <p14:cNvContentPartPr/>
                <p14:nvPr/>
              </p14:nvContentPartPr>
              <p14:xfrm>
                <a:off x="614440" y="3860680"/>
                <a:ext cx="56160" cy="1425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BFBCE47-9131-E94A-B482-4B801E15EA9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98960" y="3845200"/>
                  <a:ext cx="86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665CD00-82B2-4440-BC39-B88DE6897CA0}"/>
                    </a:ext>
                  </a:extLst>
                </p14:cNvPr>
                <p14:cNvContentPartPr/>
                <p14:nvPr/>
              </p14:nvContentPartPr>
              <p14:xfrm>
                <a:off x="695800" y="3855640"/>
                <a:ext cx="178200" cy="111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665CD00-82B2-4440-BC39-B88DE6897CA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80320" y="3840210"/>
                  <a:ext cx="208800" cy="14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8BDE026-2F2C-EA47-9773-1C41107C533F}"/>
                    </a:ext>
                  </a:extLst>
                </p14:cNvPr>
                <p14:cNvContentPartPr/>
                <p14:nvPr/>
              </p14:nvContentPartPr>
              <p14:xfrm>
                <a:off x="985240" y="3804880"/>
                <a:ext cx="96840" cy="175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8BDE026-2F2C-EA47-9773-1C41107C533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69760" y="3789400"/>
                  <a:ext cx="127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58D4027-E46F-494B-B38B-0C6EBA0C6B12}"/>
                    </a:ext>
                  </a:extLst>
                </p14:cNvPr>
                <p14:cNvContentPartPr/>
                <p14:nvPr/>
              </p14:nvContentPartPr>
              <p14:xfrm>
                <a:off x="1001080" y="3865720"/>
                <a:ext cx="116640" cy="309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58D4027-E46F-494B-B38B-0C6EBA0C6B1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85600" y="3850240"/>
                  <a:ext cx="1472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F05DCE2-B028-9045-BD3A-9C8EF0001255}"/>
                    </a:ext>
                  </a:extLst>
                </p14:cNvPr>
                <p14:cNvContentPartPr/>
                <p14:nvPr/>
              </p14:nvContentPartPr>
              <p14:xfrm>
                <a:off x="1188640" y="3830800"/>
                <a:ext cx="213840" cy="910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F05DCE2-B028-9045-BD3A-9C8EF000125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73160" y="3815381"/>
                  <a:ext cx="244440" cy="1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A3EFC8A-8730-3642-BC9A-3424307CDDD0}"/>
                    </a:ext>
                  </a:extLst>
                </p14:cNvPr>
                <p14:cNvContentPartPr/>
                <p14:nvPr/>
              </p14:nvContentPartPr>
              <p14:xfrm>
                <a:off x="1437400" y="3769600"/>
                <a:ext cx="86760" cy="1724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A3EFC8A-8730-3642-BC9A-3424307CDDD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421920" y="3754120"/>
                  <a:ext cx="117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A659742-5E2B-034E-821E-693089CA8754}"/>
                    </a:ext>
                  </a:extLst>
                </p14:cNvPr>
                <p14:cNvContentPartPr/>
                <p14:nvPr/>
              </p14:nvContentPartPr>
              <p14:xfrm>
                <a:off x="1590040" y="3754120"/>
                <a:ext cx="96840" cy="157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A659742-5E2B-034E-821E-693089CA875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574560" y="3738640"/>
                  <a:ext cx="127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007E150-7EE6-6E47-AED3-6CB00B3A8C8E}"/>
                    </a:ext>
                  </a:extLst>
                </p14:cNvPr>
                <p14:cNvContentPartPr/>
                <p14:nvPr/>
              </p14:nvContentPartPr>
              <p14:xfrm>
                <a:off x="1757440" y="3850600"/>
                <a:ext cx="15480" cy="30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007E150-7EE6-6E47-AED3-6CB00B3A8C8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741960" y="3835120"/>
                  <a:ext cx="4608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F93802F-BF29-7840-BFB8-F00D0D4F5BCB}"/>
              </a:ext>
            </a:extLst>
          </p:cNvPr>
          <p:cNvGrpSpPr/>
          <p:nvPr/>
        </p:nvGrpSpPr>
        <p:grpSpPr>
          <a:xfrm>
            <a:off x="340120" y="4104400"/>
            <a:ext cx="955440" cy="223920"/>
            <a:chOff x="340120" y="4104400"/>
            <a:chExt cx="955440" cy="22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2D5BE5E-6F4C-C84E-825D-3072E04BC054}"/>
                    </a:ext>
                  </a:extLst>
                </p14:cNvPr>
                <p14:cNvContentPartPr/>
                <p14:nvPr/>
              </p14:nvContentPartPr>
              <p14:xfrm>
                <a:off x="340120" y="4200880"/>
                <a:ext cx="193320" cy="127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2D5BE5E-6F4C-C84E-825D-3072E04BC05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24640" y="4185400"/>
                  <a:ext cx="223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9876EAE-4731-C643-B6CF-E07B06D1993A}"/>
                    </a:ext>
                  </a:extLst>
                </p14:cNvPr>
                <p14:cNvContentPartPr/>
                <p14:nvPr/>
              </p14:nvContentPartPr>
              <p14:xfrm>
                <a:off x="573760" y="4211320"/>
                <a:ext cx="106920" cy="86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9876EAE-4731-C643-B6CF-E07B06D1993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58280" y="4195840"/>
                  <a:ext cx="137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EB9F26F-521A-504F-A668-52DCF5FD62B5}"/>
                    </a:ext>
                  </a:extLst>
                </p14:cNvPr>
                <p14:cNvContentPartPr/>
                <p14:nvPr/>
              </p14:nvContentPartPr>
              <p14:xfrm>
                <a:off x="690760" y="4185760"/>
                <a:ext cx="101880" cy="5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EB9F26F-521A-504F-A668-52DCF5FD62B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75335" y="4171247"/>
                  <a:ext cx="132372" cy="34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97AE3F9-7427-7A4F-A01D-E517B9C7FA86}"/>
                    </a:ext>
                  </a:extLst>
                </p14:cNvPr>
                <p14:cNvContentPartPr/>
                <p14:nvPr/>
              </p14:nvContentPartPr>
              <p14:xfrm>
                <a:off x="746560" y="4135000"/>
                <a:ext cx="56160" cy="157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97AE3F9-7427-7A4F-A01D-E517B9C7FA8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1080" y="4119555"/>
                  <a:ext cx="86760" cy="1882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4821BD1-7E0C-0F49-A928-843C7371B587}"/>
                    </a:ext>
                  </a:extLst>
                </p14:cNvPr>
                <p14:cNvContentPartPr/>
                <p14:nvPr/>
              </p14:nvContentPartPr>
              <p14:xfrm>
                <a:off x="807400" y="4165600"/>
                <a:ext cx="264600" cy="968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4821BD1-7E0C-0F49-A928-843C7371B58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91920" y="4150120"/>
                  <a:ext cx="295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6C1305E-7643-9444-B49D-DE4B797614C9}"/>
                    </a:ext>
                  </a:extLst>
                </p14:cNvPr>
                <p14:cNvContentPartPr/>
                <p14:nvPr/>
              </p14:nvContentPartPr>
              <p14:xfrm>
                <a:off x="1010800" y="4150120"/>
                <a:ext cx="41040" cy="127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6C1305E-7643-9444-B49D-DE4B797614C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95320" y="4134596"/>
                  <a:ext cx="71640" cy="158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452253E-B6BC-1D4E-A8F5-091056BC65BE}"/>
                    </a:ext>
                  </a:extLst>
                </p14:cNvPr>
                <p14:cNvContentPartPr/>
                <p14:nvPr/>
              </p14:nvContentPartPr>
              <p14:xfrm>
                <a:off x="1117360" y="4140040"/>
                <a:ext cx="91800" cy="104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452253E-B6BC-1D4E-A8F5-091056BC65B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01880" y="4125076"/>
                  <a:ext cx="122400" cy="40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E9B0993-B989-A346-B993-008F4E1C1EA4}"/>
                    </a:ext>
                  </a:extLst>
                </p14:cNvPr>
                <p14:cNvContentPartPr/>
                <p14:nvPr/>
              </p14:nvContentPartPr>
              <p14:xfrm>
                <a:off x="1137880" y="4185760"/>
                <a:ext cx="106920" cy="15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E9B0993-B989-A346-B993-008F4E1C1EA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22400" y="4170632"/>
                  <a:ext cx="137520" cy="45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F8261D8-4472-F947-B45D-35118C7A4AB6}"/>
                    </a:ext>
                  </a:extLst>
                </p14:cNvPr>
                <p14:cNvContentPartPr/>
                <p14:nvPr/>
              </p14:nvContentPartPr>
              <p14:xfrm>
                <a:off x="1285120" y="4104400"/>
                <a:ext cx="10440" cy="147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F8261D8-4472-F947-B45D-35118C7A4AB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70156" y="4088920"/>
                  <a:ext cx="4002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2C25817-554F-5F46-9C42-7B30893A335B}"/>
              </a:ext>
            </a:extLst>
          </p:cNvPr>
          <p:cNvGrpSpPr/>
          <p:nvPr/>
        </p:nvGrpSpPr>
        <p:grpSpPr>
          <a:xfrm>
            <a:off x="365680" y="4404280"/>
            <a:ext cx="960480" cy="244080"/>
            <a:chOff x="365680" y="4404280"/>
            <a:chExt cx="96048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5B7A8E0-230C-D349-B984-FE34A1A6C0E6}"/>
                    </a:ext>
                  </a:extLst>
                </p14:cNvPr>
                <p14:cNvContentPartPr/>
                <p14:nvPr/>
              </p14:nvContentPartPr>
              <p14:xfrm>
                <a:off x="365680" y="4455040"/>
                <a:ext cx="101880" cy="1933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5B7A8E0-230C-D349-B984-FE34A1A6C0E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50200" y="4439589"/>
                  <a:ext cx="132480" cy="223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E9D4B66-4CAF-1B44-A665-196945CE8464}"/>
                    </a:ext>
                  </a:extLst>
                </p14:cNvPr>
                <p14:cNvContentPartPr/>
                <p14:nvPr/>
              </p14:nvContentPartPr>
              <p14:xfrm>
                <a:off x="507880" y="4478080"/>
                <a:ext cx="122400" cy="104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E9D4B66-4CAF-1B44-A665-196945CE846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92400" y="4462600"/>
                  <a:ext cx="153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D3BBFF-B138-3342-9945-9CC46926A2F8}"/>
                    </a:ext>
                  </a:extLst>
                </p14:cNvPr>
                <p14:cNvContentPartPr/>
                <p14:nvPr/>
              </p14:nvContentPartPr>
              <p14:xfrm>
                <a:off x="660160" y="4444960"/>
                <a:ext cx="81720" cy="1065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D3BBFF-B138-3342-9945-9CC46926A2F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44612" y="4429480"/>
                  <a:ext cx="112455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FC8830B-197C-5244-A572-6E5312FEA11C}"/>
                    </a:ext>
                  </a:extLst>
                </p14:cNvPr>
                <p14:cNvContentPartPr/>
                <p14:nvPr/>
              </p14:nvContentPartPr>
              <p14:xfrm>
                <a:off x="777160" y="4444960"/>
                <a:ext cx="117360" cy="817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FC8830B-197C-5244-A572-6E5312FEA11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1680" y="4429480"/>
                  <a:ext cx="147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4A689F5-12AA-9349-B583-96E1276E280A}"/>
                    </a:ext>
                  </a:extLst>
                </p14:cNvPr>
                <p14:cNvContentPartPr/>
                <p14:nvPr/>
              </p14:nvContentPartPr>
              <p14:xfrm>
                <a:off x="914320" y="4424440"/>
                <a:ext cx="86760" cy="101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4A689F5-12AA-9349-B583-96E1276E280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98840" y="4408960"/>
                  <a:ext cx="117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96B904A-1D24-6E4E-A74C-864E125427E9}"/>
                    </a:ext>
                  </a:extLst>
                </p14:cNvPr>
                <p14:cNvContentPartPr/>
                <p14:nvPr/>
              </p14:nvContentPartPr>
              <p14:xfrm>
                <a:off x="1107280" y="4419400"/>
                <a:ext cx="76680" cy="10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96B904A-1D24-6E4E-A74C-864E125427E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91800" y="4403920"/>
                  <a:ext cx="107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09282DB-1663-264E-BDD8-2A5A09EAB0BF}"/>
                    </a:ext>
                  </a:extLst>
                </p14:cNvPr>
                <p14:cNvContentPartPr/>
                <p14:nvPr/>
              </p14:nvContentPartPr>
              <p14:xfrm>
                <a:off x="1112320" y="4465120"/>
                <a:ext cx="101880" cy="104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09282DB-1663-264E-BDD8-2A5A09EAB0B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96840" y="4449640"/>
                  <a:ext cx="132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83024CA-AA91-E14A-BD0B-7AC4C9DF2523}"/>
                    </a:ext>
                  </a:extLst>
                </p14:cNvPr>
                <p14:cNvContentPartPr/>
                <p14:nvPr/>
              </p14:nvContentPartPr>
              <p14:xfrm>
                <a:off x="1270000" y="4404280"/>
                <a:ext cx="56160" cy="716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83024CA-AA91-E14A-BD0B-7AC4C9DF252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54520" y="4388800"/>
                  <a:ext cx="86760" cy="10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207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713" y="152400"/>
            <a:ext cx="5830566" cy="48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767C964D-4350-6C44-8D60-7B8F94043769}"/>
              </a:ext>
            </a:extLst>
          </p:cNvPr>
          <p:cNvGrpSpPr/>
          <p:nvPr/>
        </p:nvGrpSpPr>
        <p:grpSpPr>
          <a:xfrm>
            <a:off x="198720" y="340560"/>
            <a:ext cx="1566360" cy="1186560"/>
            <a:chOff x="198720" y="340560"/>
            <a:chExt cx="1566360" cy="11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8035E1B-BC99-0B4E-AAA5-22E0CBE0BF12}"/>
                    </a:ext>
                  </a:extLst>
                </p14:cNvPr>
                <p14:cNvContentPartPr/>
                <p14:nvPr/>
              </p14:nvContentPartPr>
              <p14:xfrm>
                <a:off x="198720" y="398160"/>
                <a:ext cx="252360" cy="250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8035E1B-BC99-0B4E-AAA5-22E0CBE0BF1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3262" y="382680"/>
                  <a:ext cx="282916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87D247-2D5F-B44C-A6E0-C351BD264FD9}"/>
                    </a:ext>
                  </a:extLst>
                </p14:cNvPr>
                <p14:cNvContentPartPr/>
                <p14:nvPr/>
              </p14:nvContentPartPr>
              <p14:xfrm>
                <a:off x="471960" y="443880"/>
                <a:ext cx="53640" cy="117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87D247-2D5F-B44C-A6E0-C351BD264FD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6480" y="428400"/>
                  <a:ext cx="84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C15598A-B01A-E545-A8A5-77EA28DEDCCD}"/>
                    </a:ext>
                  </a:extLst>
                </p14:cNvPr>
                <p14:cNvContentPartPr/>
                <p14:nvPr/>
              </p14:nvContentPartPr>
              <p14:xfrm>
                <a:off x="574920" y="436680"/>
                <a:ext cx="110520" cy="99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C15598A-B01A-E545-A8A5-77EA28DEDCC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9440" y="421200"/>
                  <a:ext cx="141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9DBB0FF-D233-184F-AEDD-ACFF9719BCC5}"/>
                    </a:ext>
                  </a:extLst>
                </p14:cNvPr>
                <p14:cNvContentPartPr/>
                <p14:nvPr/>
              </p14:nvContentPartPr>
              <p14:xfrm>
                <a:off x="720720" y="422280"/>
                <a:ext cx="156600" cy="92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9DBB0FF-D233-184F-AEDD-ACFF9719BC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5240" y="406800"/>
                  <a:ext cx="187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739342B-27B0-FC41-B8EA-0A1E087B878E}"/>
                    </a:ext>
                  </a:extLst>
                </p14:cNvPr>
                <p14:cNvContentPartPr/>
                <p14:nvPr/>
              </p14:nvContentPartPr>
              <p14:xfrm>
                <a:off x="912600" y="387720"/>
                <a:ext cx="74880" cy="122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739342B-27B0-FC41-B8EA-0A1E087B878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7120" y="372240"/>
                  <a:ext cx="105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C9C60F5-3655-4440-A17A-ED441D45EC91}"/>
                    </a:ext>
                  </a:extLst>
                </p14:cNvPr>
                <p14:cNvContentPartPr/>
                <p14:nvPr/>
              </p14:nvContentPartPr>
              <p14:xfrm>
                <a:off x="1093680" y="340560"/>
                <a:ext cx="103320" cy="128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C9C60F5-3655-4440-A17A-ED441D45EC9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8200" y="325080"/>
                  <a:ext cx="133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614FE95-2659-6645-87EA-BEDFEAFEB9D7}"/>
                    </a:ext>
                  </a:extLst>
                </p14:cNvPr>
                <p14:cNvContentPartPr/>
                <p14:nvPr/>
              </p14:nvContentPartPr>
              <p14:xfrm>
                <a:off x="232560" y="827280"/>
                <a:ext cx="104760" cy="14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614FE95-2659-6645-87EA-BEDFEAFEB9D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7080" y="812178"/>
                  <a:ext cx="135360" cy="442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3A5AFD8-87EB-514A-82BA-D36EDA840274}"/>
                    </a:ext>
                  </a:extLst>
                </p14:cNvPr>
                <p14:cNvContentPartPr/>
                <p14:nvPr/>
              </p14:nvContentPartPr>
              <p14:xfrm>
                <a:off x="280440" y="770400"/>
                <a:ext cx="50040" cy="142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3A5AFD8-87EB-514A-82BA-D36EDA84027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4960" y="754881"/>
                  <a:ext cx="80640" cy="1732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E0D51E6-A96F-D942-8A14-058D7C5A80A1}"/>
                    </a:ext>
                  </a:extLst>
                </p14:cNvPr>
                <p14:cNvContentPartPr/>
                <p14:nvPr/>
              </p14:nvContentPartPr>
              <p14:xfrm>
                <a:off x="376200" y="763200"/>
                <a:ext cx="131760" cy="117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E0D51E6-A96F-D942-8A14-058D7C5A80A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0720" y="747673"/>
                  <a:ext cx="162360" cy="148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EC85D81-18ED-0449-9001-8CC45E7337E1}"/>
                    </a:ext>
                  </a:extLst>
                </p14:cNvPr>
                <p14:cNvContentPartPr/>
                <p14:nvPr/>
              </p14:nvContentPartPr>
              <p14:xfrm>
                <a:off x="536040" y="727920"/>
                <a:ext cx="78480" cy="147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EC85D81-18ED-0449-9001-8CC45E7337E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0560" y="712440"/>
                  <a:ext cx="109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F4908DD-9D34-B145-BBE2-A5A4C1B12D7C}"/>
                    </a:ext>
                  </a:extLst>
                </p14:cNvPr>
                <p14:cNvContentPartPr/>
                <p14:nvPr/>
              </p14:nvContentPartPr>
              <p14:xfrm>
                <a:off x="646200" y="688680"/>
                <a:ext cx="42840" cy="181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F4908DD-9D34-B145-BBE2-A5A4C1B12D7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0849" y="673200"/>
                  <a:ext cx="73185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2FD63C9-3EDB-AA45-96C6-A3231027465F}"/>
                    </a:ext>
                  </a:extLst>
                </p14:cNvPr>
                <p14:cNvContentPartPr/>
                <p14:nvPr/>
              </p14:nvContentPartPr>
              <p14:xfrm>
                <a:off x="663840" y="703080"/>
                <a:ext cx="181440" cy="124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2FD63C9-3EDB-AA45-96C6-A3231027465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8360" y="687600"/>
                  <a:ext cx="212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33FA458-0E28-9C4C-B54F-7930429DC97B}"/>
                    </a:ext>
                  </a:extLst>
                </p14:cNvPr>
                <p14:cNvContentPartPr/>
                <p14:nvPr/>
              </p14:nvContentPartPr>
              <p14:xfrm>
                <a:off x="947880" y="596880"/>
                <a:ext cx="241920" cy="147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33FA458-0E28-9C4C-B54F-7930429DC97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2377" y="581400"/>
                  <a:ext cx="272566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D3F3A34-4A02-6E45-9AFD-BD6FEA3ABBCD}"/>
                    </a:ext>
                  </a:extLst>
                </p14:cNvPr>
                <p14:cNvContentPartPr/>
                <p14:nvPr/>
              </p14:nvContentPartPr>
              <p14:xfrm>
                <a:off x="1217880" y="578520"/>
                <a:ext cx="106920" cy="60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D3F3A34-4A02-6E45-9AFD-BD6FEA3ABBC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02400" y="563040"/>
                  <a:ext cx="137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0E60F29-9DEB-984D-9537-3C4875700DC8}"/>
                    </a:ext>
                  </a:extLst>
                </p14:cNvPr>
                <p14:cNvContentPartPr/>
                <p14:nvPr/>
              </p14:nvContentPartPr>
              <p14:xfrm>
                <a:off x="1345680" y="544680"/>
                <a:ext cx="99720" cy="69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0E60F29-9DEB-984D-9537-3C4875700DC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30200" y="529119"/>
                  <a:ext cx="130320" cy="1002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1933113-12EC-2B49-B160-EAE448FC9D35}"/>
                    </a:ext>
                  </a:extLst>
                </p14:cNvPr>
                <p14:cNvContentPartPr/>
                <p14:nvPr/>
              </p14:nvContentPartPr>
              <p14:xfrm>
                <a:off x="1487880" y="546840"/>
                <a:ext cx="14400" cy="46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1933113-12EC-2B49-B160-EAE448FC9D3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72778" y="531360"/>
                  <a:ext cx="44254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73EDC65-9D4C-7A43-8F86-2EC1950CAE42}"/>
                    </a:ext>
                  </a:extLst>
                </p14:cNvPr>
                <p14:cNvContentPartPr/>
                <p14:nvPr/>
              </p14:nvContentPartPr>
              <p14:xfrm>
                <a:off x="1494720" y="465120"/>
                <a:ext cx="270360" cy="188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73EDC65-9D4C-7A43-8F86-2EC1950CAE4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79219" y="449640"/>
                  <a:ext cx="301001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4CF1525-621C-4D4F-8541-45E00188EA01}"/>
                    </a:ext>
                  </a:extLst>
                </p14:cNvPr>
                <p14:cNvContentPartPr/>
                <p14:nvPr/>
              </p14:nvContentPartPr>
              <p14:xfrm>
                <a:off x="227160" y="1061640"/>
                <a:ext cx="153000" cy="181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4CF1525-621C-4D4F-8541-45E00188EA0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1680" y="1046160"/>
                  <a:ext cx="183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BFC8EEB-08ED-D84C-B6C9-CE7024318F40}"/>
                    </a:ext>
                  </a:extLst>
                </p14:cNvPr>
                <p14:cNvContentPartPr/>
                <p14:nvPr/>
              </p14:nvContentPartPr>
              <p14:xfrm>
                <a:off x="284040" y="1118520"/>
                <a:ext cx="99720" cy="11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BFC8EEB-08ED-D84C-B6C9-CE7024318F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8560" y="1103040"/>
                  <a:ext cx="1303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560684D-40A9-7C41-B6BD-F2958B5B8488}"/>
                    </a:ext>
                  </a:extLst>
                </p14:cNvPr>
                <p14:cNvContentPartPr/>
                <p14:nvPr/>
              </p14:nvContentPartPr>
              <p14:xfrm>
                <a:off x="383400" y="1047240"/>
                <a:ext cx="217080" cy="99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560684D-40A9-7C41-B6BD-F2958B5B848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7920" y="1031760"/>
                  <a:ext cx="247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D4FA242-921C-8E40-8768-C90385969739}"/>
                    </a:ext>
                  </a:extLst>
                </p14:cNvPr>
                <p14:cNvContentPartPr/>
                <p14:nvPr/>
              </p14:nvContentPartPr>
              <p14:xfrm>
                <a:off x="606960" y="999000"/>
                <a:ext cx="195840" cy="112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D4FA242-921C-8E40-8768-C9038596973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1451" y="983520"/>
                  <a:ext cx="226496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ACE6085-E725-EB41-8CF8-C44E75C8CC27}"/>
                    </a:ext>
                  </a:extLst>
                </p14:cNvPr>
                <p14:cNvContentPartPr/>
                <p14:nvPr/>
              </p14:nvContentPartPr>
              <p14:xfrm>
                <a:off x="788040" y="969840"/>
                <a:ext cx="106920" cy="67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ACE6085-E725-EB41-8CF8-C44E75C8CC2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2560" y="954360"/>
                  <a:ext cx="137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606E2F4-0642-7449-906E-2D78A0D02782}"/>
                    </a:ext>
                  </a:extLst>
                </p14:cNvPr>
                <p14:cNvContentPartPr/>
                <p14:nvPr/>
              </p14:nvContentPartPr>
              <p14:xfrm>
                <a:off x="901800" y="871560"/>
                <a:ext cx="57240" cy="162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606E2F4-0642-7449-906E-2D78A0D0278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86320" y="856080"/>
                  <a:ext cx="878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CF9D7E3-0D21-0044-A7A2-935D0BDF61FA}"/>
                    </a:ext>
                  </a:extLst>
                </p14:cNvPr>
                <p14:cNvContentPartPr/>
                <p14:nvPr/>
              </p14:nvContentPartPr>
              <p14:xfrm>
                <a:off x="1008360" y="837720"/>
                <a:ext cx="153000" cy="145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CF9D7E3-0D21-0044-A7A2-935D0BDF61F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92916" y="822240"/>
                  <a:ext cx="183528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D0837A1-BF08-A244-BAD5-FE6FF8EA0EC1}"/>
                    </a:ext>
                  </a:extLst>
                </p14:cNvPr>
                <p14:cNvContentPartPr/>
                <p14:nvPr/>
              </p14:nvContentPartPr>
              <p14:xfrm>
                <a:off x="1210680" y="841680"/>
                <a:ext cx="103320" cy="110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D0837A1-BF08-A244-BAD5-FE6FF8EA0EC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95200" y="826200"/>
                  <a:ext cx="133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4C4BC6F-525D-CE4C-ACCB-DE776352D962}"/>
                    </a:ext>
                  </a:extLst>
                </p14:cNvPr>
                <p14:cNvContentPartPr/>
                <p14:nvPr/>
              </p14:nvContentPartPr>
              <p14:xfrm>
                <a:off x="1338480" y="837720"/>
                <a:ext cx="11160" cy="64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4C4BC6F-525D-CE4C-ACCB-DE776352D96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22484" y="822153"/>
                  <a:ext cx="42780" cy="95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88487F7-B477-0045-AA82-780F886E8E94}"/>
                    </a:ext>
                  </a:extLst>
                </p14:cNvPr>
                <p14:cNvContentPartPr/>
                <p14:nvPr/>
              </p14:nvContentPartPr>
              <p14:xfrm>
                <a:off x="1345680" y="756360"/>
                <a:ext cx="7560" cy="28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88487F7-B477-0045-AA82-780F886E8E9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29426" y="740880"/>
                  <a:ext cx="3969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336FCE7-EE95-CF44-A448-D16A0B2B6EAD}"/>
                    </a:ext>
                  </a:extLst>
                </p14:cNvPr>
                <p14:cNvContentPartPr/>
                <p14:nvPr/>
              </p14:nvContentPartPr>
              <p14:xfrm>
                <a:off x="1363320" y="816480"/>
                <a:ext cx="78480" cy="18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336FCE7-EE95-CF44-A448-D16A0B2B6EA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47840" y="801000"/>
                  <a:ext cx="1090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D7E8050-7157-ED45-8CAA-EC1ED1F5C893}"/>
                    </a:ext>
                  </a:extLst>
                </p14:cNvPr>
                <p14:cNvContentPartPr/>
                <p14:nvPr/>
              </p14:nvContentPartPr>
              <p14:xfrm>
                <a:off x="1398960" y="777600"/>
                <a:ext cx="60840" cy="128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D7E8050-7157-ED45-8CAA-EC1ED1F5C8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83480" y="762120"/>
                  <a:ext cx="91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E9AFC68-BFE8-004E-871C-DB8BDA6C7F26}"/>
                    </a:ext>
                  </a:extLst>
                </p14:cNvPr>
                <p14:cNvContentPartPr/>
                <p14:nvPr/>
              </p14:nvContentPartPr>
              <p14:xfrm>
                <a:off x="1491120" y="745560"/>
                <a:ext cx="46440" cy="127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E9AFC68-BFE8-004E-871C-DB8BDA6C7F2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75640" y="730080"/>
                  <a:ext cx="77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6BD9277-9615-1543-AB8A-DBE830DA27E5}"/>
                    </a:ext>
                  </a:extLst>
                </p14:cNvPr>
                <p14:cNvContentPartPr/>
                <p14:nvPr/>
              </p14:nvContentPartPr>
              <p14:xfrm>
                <a:off x="1622520" y="699480"/>
                <a:ext cx="25200" cy="160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6BD9277-9615-1543-AB8A-DBE830DA27E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07040" y="684000"/>
                  <a:ext cx="55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D3FC4CF-D49A-B147-8D0F-EAADE6A18E63}"/>
                    </a:ext>
                  </a:extLst>
                </p14:cNvPr>
                <p14:cNvContentPartPr/>
                <p14:nvPr/>
              </p14:nvContentPartPr>
              <p14:xfrm>
                <a:off x="322920" y="901800"/>
                <a:ext cx="1257480" cy="366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D3FC4CF-D49A-B147-8D0F-EAADE6A18E6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7440" y="886320"/>
                  <a:ext cx="12880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45E60C8-5222-CD4D-B966-2EC5AC47B085}"/>
                    </a:ext>
                  </a:extLst>
                </p14:cNvPr>
                <p14:cNvContentPartPr/>
                <p14:nvPr/>
              </p14:nvContentPartPr>
              <p14:xfrm>
                <a:off x="1753920" y="844920"/>
                <a:ext cx="11160" cy="57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45E60C8-5222-CD4D-B966-2EC5AC47B0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37924" y="829342"/>
                  <a:ext cx="42780" cy="88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DD38316-161F-CF46-B508-33465CBA129E}"/>
                    </a:ext>
                  </a:extLst>
                </p14:cNvPr>
                <p14:cNvContentPartPr/>
                <p14:nvPr/>
              </p14:nvContentPartPr>
              <p14:xfrm>
                <a:off x="347760" y="1384920"/>
                <a:ext cx="7560" cy="141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DD38316-161F-CF46-B508-33465CBA129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1506" y="1369440"/>
                  <a:ext cx="3969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A5247DA-8445-BC4E-A936-6114AF7F342F}"/>
                    </a:ext>
                  </a:extLst>
                </p14:cNvPr>
                <p14:cNvContentPartPr/>
                <p14:nvPr/>
              </p14:nvContentPartPr>
              <p14:xfrm>
                <a:off x="354960" y="1388520"/>
                <a:ext cx="67680" cy="138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A5247DA-8445-BC4E-A936-6114AF7F342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9562" y="1373040"/>
                  <a:ext cx="98118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FF9FFFC-2F09-3D48-84A1-EB1B3A03C96C}"/>
                    </a:ext>
                  </a:extLst>
                </p14:cNvPr>
                <p14:cNvContentPartPr/>
                <p14:nvPr/>
              </p14:nvContentPartPr>
              <p14:xfrm>
                <a:off x="344160" y="1441440"/>
                <a:ext cx="74880" cy="21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FF9FFFC-2F09-3D48-84A1-EB1B3A03C96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8680" y="1425960"/>
                  <a:ext cx="105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7D988DF-E7C1-8848-886A-1AEA88AAA2F6}"/>
                    </a:ext>
                  </a:extLst>
                </p14:cNvPr>
                <p14:cNvContentPartPr/>
                <p14:nvPr/>
              </p14:nvContentPartPr>
              <p14:xfrm>
                <a:off x="514800" y="1359720"/>
                <a:ext cx="103320" cy="60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7D988DF-E7C1-8848-886A-1AEA88AAA2F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9320" y="1344240"/>
                  <a:ext cx="1339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5726CE3-E6E0-ED4D-93D6-260F90C33E24}"/>
                    </a:ext>
                  </a:extLst>
                </p14:cNvPr>
                <p14:cNvContentPartPr/>
                <p14:nvPr/>
              </p14:nvContentPartPr>
              <p14:xfrm>
                <a:off x="628200" y="1340280"/>
                <a:ext cx="103320" cy="59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5726CE3-E6E0-ED4D-93D6-260F90C33E2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2720" y="1324800"/>
                  <a:ext cx="133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BEDAF94-AAED-3E46-A87B-E7CBE63A4C07}"/>
                    </a:ext>
                  </a:extLst>
                </p14:cNvPr>
                <p14:cNvContentPartPr/>
                <p14:nvPr/>
              </p14:nvContentPartPr>
              <p14:xfrm>
                <a:off x="734760" y="1241280"/>
                <a:ext cx="106920" cy="151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BEDAF94-AAED-3E46-A87B-E7CBE63A4C0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9280" y="1225800"/>
                  <a:ext cx="137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29FABC-96C9-394B-A0CB-325F8009DA20}"/>
                    </a:ext>
                  </a:extLst>
                </p14:cNvPr>
                <p14:cNvContentPartPr/>
                <p14:nvPr/>
              </p14:nvContentPartPr>
              <p14:xfrm>
                <a:off x="898200" y="1212480"/>
                <a:ext cx="92520" cy="132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29FABC-96C9-394B-A0CB-325F8009DA2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2720" y="1197000"/>
                  <a:ext cx="123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28870D0-9705-074D-9C24-B97524D1BF47}"/>
                    </a:ext>
                  </a:extLst>
                </p14:cNvPr>
                <p14:cNvContentPartPr/>
                <p14:nvPr/>
              </p14:nvContentPartPr>
              <p14:xfrm>
                <a:off x="1075680" y="1263960"/>
                <a:ext cx="756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28870D0-9705-074D-9C24-B97524D1BF4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60200" y="1248480"/>
                  <a:ext cx="3816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5FA8FCF-9D03-C64B-8C12-573EA3A875A7}"/>
              </a:ext>
            </a:extLst>
          </p:cNvPr>
          <p:cNvGrpSpPr/>
          <p:nvPr/>
        </p:nvGrpSpPr>
        <p:grpSpPr>
          <a:xfrm>
            <a:off x="2311560" y="1825200"/>
            <a:ext cx="668160" cy="756720"/>
            <a:chOff x="2311560" y="1825200"/>
            <a:chExt cx="668160" cy="75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A2CBD4A-C96F-5A40-9457-3446BCE626E4}"/>
                    </a:ext>
                  </a:extLst>
                </p14:cNvPr>
                <p14:cNvContentPartPr/>
                <p14:nvPr/>
              </p14:nvContentPartPr>
              <p14:xfrm>
                <a:off x="2315160" y="1846440"/>
                <a:ext cx="39600" cy="128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A2CBD4A-C96F-5A40-9457-3446BCE626E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99680" y="1830960"/>
                  <a:ext cx="70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655843F-9C3B-FA47-9D8C-69C10068DB44}"/>
                    </a:ext>
                  </a:extLst>
                </p14:cNvPr>
                <p14:cNvContentPartPr/>
                <p14:nvPr/>
              </p14:nvContentPartPr>
              <p14:xfrm>
                <a:off x="2357640" y="1825200"/>
                <a:ext cx="42840" cy="156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655843F-9C3B-FA47-9D8C-69C10068DB4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42160" y="1809720"/>
                  <a:ext cx="73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221D4F9-3B98-2C44-8B84-4DE25ECEB878}"/>
                    </a:ext>
                  </a:extLst>
                </p14:cNvPr>
                <p14:cNvContentPartPr/>
                <p14:nvPr/>
              </p14:nvContentPartPr>
              <p14:xfrm>
                <a:off x="2311560" y="1917360"/>
                <a:ext cx="117720" cy="14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221D4F9-3B98-2C44-8B84-4DE25ECEB87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296033" y="1901880"/>
                  <a:ext cx="148414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63D89E8-361D-7549-B350-816284FA2EF5}"/>
                    </a:ext>
                  </a:extLst>
                </p14:cNvPr>
                <p14:cNvContentPartPr/>
                <p14:nvPr/>
              </p14:nvContentPartPr>
              <p14:xfrm>
                <a:off x="2364840" y="1988280"/>
                <a:ext cx="28800" cy="508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63D89E8-361D-7549-B350-816284FA2EF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49164" y="1972789"/>
                  <a:ext cx="59787" cy="538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9B6EA34-3A9E-444A-A299-73193DAAE914}"/>
                    </a:ext>
                  </a:extLst>
                </p14:cNvPr>
                <p14:cNvContentPartPr/>
                <p14:nvPr/>
              </p14:nvContentPartPr>
              <p14:xfrm>
                <a:off x="2354040" y="2442960"/>
                <a:ext cx="103320" cy="74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9B6EA34-3A9E-444A-A299-73193DAAE91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38560" y="2427480"/>
                  <a:ext cx="133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C6A2B33-EE1E-CF4E-AB1B-66C59932113D}"/>
                    </a:ext>
                  </a:extLst>
                </p14:cNvPr>
                <p14:cNvContentPartPr/>
                <p14:nvPr/>
              </p14:nvContentPartPr>
              <p14:xfrm>
                <a:off x="2404080" y="2581560"/>
                <a:ext cx="32400" cy="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C6A2B33-EE1E-CF4E-AB1B-66C59932113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88600" y="2566080"/>
                  <a:ext cx="63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A2C0777-9972-CE41-B149-565A6A18DA5A}"/>
                    </a:ext>
                  </a:extLst>
                </p14:cNvPr>
                <p14:cNvContentPartPr/>
                <p14:nvPr/>
              </p14:nvContentPartPr>
              <p14:xfrm>
                <a:off x="2513880" y="2577960"/>
                <a:ext cx="39600" cy="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A2C0777-9972-CE41-B149-565A6A18DA5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98258" y="2562480"/>
                  <a:ext cx="70481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90FEF36-C8D5-C646-BB04-C4801B030910}"/>
                    </a:ext>
                  </a:extLst>
                </p14:cNvPr>
                <p14:cNvContentPartPr/>
                <p14:nvPr/>
              </p14:nvContentPartPr>
              <p14:xfrm>
                <a:off x="2610000" y="2567160"/>
                <a:ext cx="42840" cy="3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90FEF36-C8D5-C646-BB04-C4801B03091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94649" y="2551680"/>
                  <a:ext cx="73185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28E0E0A-34ED-C345-8CB4-4526F8D02B09}"/>
                    </a:ext>
                  </a:extLst>
                </p14:cNvPr>
                <p14:cNvContentPartPr/>
                <p14:nvPr/>
              </p14:nvContentPartPr>
              <p14:xfrm>
                <a:off x="2712960" y="2563560"/>
                <a:ext cx="39600" cy="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28E0E0A-34ED-C345-8CB4-4526F8D02B0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97480" y="2548080"/>
                  <a:ext cx="702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8A8A69B-A1B0-AD47-A7A4-EECCBF2E265D}"/>
                    </a:ext>
                  </a:extLst>
                </p14:cNvPr>
                <p14:cNvContentPartPr/>
                <p14:nvPr/>
              </p14:nvContentPartPr>
              <p14:xfrm>
                <a:off x="2819520" y="2556720"/>
                <a:ext cx="42840" cy="3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8A8A69B-A1B0-AD47-A7A4-EECCBF2E265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04040" y="2541240"/>
                  <a:ext cx="734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A2EE819-6C58-C947-A822-7BADFE8989E0}"/>
                    </a:ext>
                  </a:extLst>
                </p14:cNvPr>
                <p14:cNvContentPartPr/>
                <p14:nvPr/>
              </p14:nvContentPartPr>
              <p14:xfrm>
                <a:off x="2943720" y="2553120"/>
                <a:ext cx="36000" cy="3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A2EE819-6C58-C947-A822-7BADFE8989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28240" y="2537640"/>
                  <a:ext cx="6660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57FA30D-B6B0-0648-BA0A-400119067AD0}"/>
              </a:ext>
            </a:extLst>
          </p:cNvPr>
          <p:cNvGrpSpPr/>
          <p:nvPr/>
        </p:nvGrpSpPr>
        <p:grpSpPr>
          <a:xfrm>
            <a:off x="177480" y="2212200"/>
            <a:ext cx="1122480" cy="177840"/>
            <a:chOff x="177480" y="2212200"/>
            <a:chExt cx="1122480" cy="17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8108A48-9173-924E-82EB-A6240DE01D3D}"/>
                    </a:ext>
                  </a:extLst>
                </p14:cNvPr>
                <p14:cNvContentPartPr/>
                <p14:nvPr/>
              </p14:nvContentPartPr>
              <p14:xfrm>
                <a:off x="177480" y="2265480"/>
                <a:ext cx="53640" cy="124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8108A48-9173-924E-82EB-A6240DE01D3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62000" y="2250045"/>
                  <a:ext cx="84240" cy="155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B933705-3D69-3044-9259-1381945A4A13}"/>
                    </a:ext>
                  </a:extLst>
                </p14:cNvPr>
                <p14:cNvContentPartPr/>
                <p14:nvPr/>
              </p14:nvContentPartPr>
              <p14:xfrm>
                <a:off x="255600" y="2297520"/>
                <a:ext cx="88920" cy="89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B933705-3D69-3044-9259-1381945A4A1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0120" y="2282040"/>
                  <a:ext cx="119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35164CB-2A3D-E14B-925E-A249096C5050}"/>
                    </a:ext>
                  </a:extLst>
                </p14:cNvPr>
                <p14:cNvContentPartPr/>
                <p14:nvPr/>
              </p14:nvContentPartPr>
              <p14:xfrm>
                <a:off x="362160" y="2304720"/>
                <a:ext cx="110520" cy="673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35164CB-2A3D-E14B-925E-A249096C505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6680" y="2289240"/>
                  <a:ext cx="141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0EA052B-09D2-BD43-BA83-BA25D3573FC6}"/>
                    </a:ext>
                  </a:extLst>
                </p14:cNvPr>
                <p14:cNvContentPartPr/>
                <p14:nvPr/>
              </p14:nvContentPartPr>
              <p14:xfrm>
                <a:off x="514800" y="2272680"/>
                <a:ext cx="99720" cy="856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0EA052B-09D2-BD43-BA83-BA25D3573FC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9320" y="2257200"/>
                  <a:ext cx="130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82E17AF-21CF-A147-997F-5D25105DC3F5}"/>
                    </a:ext>
                  </a:extLst>
                </p14:cNvPr>
                <p14:cNvContentPartPr/>
                <p14:nvPr/>
              </p14:nvContentPartPr>
              <p14:xfrm>
                <a:off x="621360" y="2275920"/>
                <a:ext cx="89280" cy="11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82E17AF-21CF-A147-997F-5D25105DC3F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5880" y="2260440"/>
                  <a:ext cx="1198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4F24B85-4327-1142-8FF1-E7C200726294}"/>
                    </a:ext>
                  </a:extLst>
                </p14:cNvPr>
                <p14:cNvContentPartPr/>
                <p14:nvPr/>
              </p14:nvContentPartPr>
              <p14:xfrm>
                <a:off x="663840" y="2224800"/>
                <a:ext cx="50040" cy="136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4F24B85-4327-1142-8FF1-E7C20072629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8360" y="2209361"/>
                  <a:ext cx="80640" cy="166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0430D52-30EA-CC46-B19D-834EA889C994}"/>
                    </a:ext>
                  </a:extLst>
                </p14:cNvPr>
                <p14:cNvContentPartPr/>
                <p14:nvPr/>
              </p14:nvContentPartPr>
              <p14:xfrm>
                <a:off x="820080" y="2237040"/>
                <a:ext cx="74880" cy="110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0430D52-30EA-CC46-B19D-834EA889C99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4600" y="2221560"/>
                  <a:ext cx="105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4B61DE3-182B-BB46-BCD0-71C0422272CE}"/>
                    </a:ext>
                  </a:extLst>
                </p14:cNvPr>
                <p14:cNvContentPartPr/>
                <p14:nvPr/>
              </p14:nvContentPartPr>
              <p14:xfrm>
                <a:off x="962280" y="2283120"/>
                <a:ext cx="96120" cy="3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4B61DE3-182B-BB46-BCD0-71C0422272C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46858" y="2267640"/>
                  <a:ext cx="126606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7E0B4AE-8E86-0C45-8EBF-FE026108D683}"/>
                    </a:ext>
                  </a:extLst>
                </p14:cNvPr>
                <p14:cNvContentPartPr/>
                <p14:nvPr/>
              </p14:nvContentPartPr>
              <p14:xfrm>
                <a:off x="1044000" y="2247480"/>
                <a:ext cx="36000" cy="85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7E0B4AE-8E86-0C45-8EBF-FE026108D68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8520" y="2232000"/>
                  <a:ext cx="66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57797F4-3AB3-9B4C-A518-1F635165143F}"/>
                    </a:ext>
                  </a:extLst>
                </p14:cNvPr>
                <p14:cNvContentPartPr/>
                <p14:nvPr/>
              </p14:nvContentPartPr>
              <p14:xfrm>
                <a:off x="1161000" y="2275920"/>
                <a:ext cx="89280" cy="3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57797F4-3AB3-9B4C-A518-1F635165143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45457" y="2260440"/>
                  <a:ext cx="120004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CD91156-4CBB-6141-A04A-8B39D05E9062}"/>
                    </a:ext>
                  </a:extLst>
                </p14:cNvPr>
                <p14:cNvContentPartPr/>
                <p14:nvPr/>
              </p14:nvContentPartPr>
              <p14:xfrm>
                <a:off x="1292400" y="2212200"/>
                <a:ext cx="7560" cy="128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CD91156-4CBB-6141-A04A-8B39D05E906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76146" y="2196720"/>
                  <a:ext cx="3969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1303869-0829-D043-B425-38CFE9178DE0}"/>
              </a:ext>
            </a:extLst>
          </p:cNvPr>
          <p:cNvGrpSpPr/>
          <p:nvPr/>
        </p:nvGrpSpPr>
        <p:grpSpPr>
          <a:xfrm>
            <a:off x="1492741" y="2597533"/>
            <a:ext cx="892440" cy="547200"/>
            <a:chOff x="1492741" y="2597533"/>
            <a:chExt cx="892440" cy="54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7F52E68-7B22-C240-B5FC-04654390BB87}"/>
                    </a:ext>
                  </a:extLst>
                </p14:cNvPr>
                <p14:cNvContentPartPr/>
                <p14:nvPr/>
              </p14:nvContentPartPr>
              <p14:xfrm>
                <a:off x="2084581" y="2630653"/>
                <a:ext cx="272160" cy="215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7F52E68-7B22-C240-B5FC-04654390BB8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69101" y="2615173"/>
                  <a:ext cx="3027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F1039BF-6FF3-7F43-AD99-4912CE92DD94}"/>
                    </a:ext>
                  </a:extLst>
                </p14:cNvPr>
                <p14:cNvContentPartPr/>
                <p14:nvPr/>
              </p14:nvContentPartPr>
              <p14:xfrm>
                <a:off x="2327941" y="2597533"/>
                <a:ext cx="57240" cy="73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F1039BF-6FF3-7F43-AD99-4912CE92DD9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12363" y="2582053"/>
                  <a:ext cx="88034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F02566A-127B-1E46-96B9-13C673E09415}"/>
                    </a:ext>
                  </a:extLst>
                </p14:cNvPr>
                <p14:cNvContentPartPr/>
                <p14:nvPr/>
              </p14:nvContentPartPr>
              <p14:xfrm>
                <a:off x="1509661" y="2862853"/>
                <a:ext cx="94680" cy="90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F02566A-127B-1E46-96B9-13C673E0941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494181" y="2847373"/>
                  <a:ext cx="125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FC8B87A-CB08-A941-95E1-671324A4F538}"/>
                    </a:ext>
                  </a:extLst>
                </p14:cNvPr>
                <p14:cNvContentPartPr/>
                <p14:nvPr/>
              </p14:nvContentPartPr>
              <p14:xfrm>
                <a:off x="1639621" y="2865013"/>
                <a:ext cx="218160" cy="71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FC8B87A-CB08-A941-95E1-671324A4F53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24141" y="2849533"/>
                  <a:ext cx="2487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DAB9F2-FC50-EA42-B868-A1D0D238666F}"/>
                    </a:ext>
                  </a:extLst>
                </p14:cNvPr>
                <p14:cNvContentPartPr/>
                <p14:nvPr/>
              </p14:nvContentPartPr>
              <p14:xfrm>
                <a:off x="1492741" y="3037813"/>
                <a:ext cx="16920" cy="106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DAB9F2-FC50-EA42-B868-A1D0D238666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77261" y="3022333"/>
                  <a:ext cx="47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4EBE209-EA7A-2249-9578-9F145A9352CA}"/>
                    </a:ext>
                  </a:extLst>
                </p14:cNvPr>
                <p14:cNvContentPartPr/>
                <p14:nvPr/>
              </p14:nvContentPartPr>
              <p14:xfrm>
                <a:off x="1495261" y="3045013"/>
                <a:ext cx="69120" cy="92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4EBE209-EA7A-2249-9578-9F145A9352C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9781" y="3029533"/>
                  <a:ext cx="99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96C4293-7A98-F047-BB6A-BBF88F942982}"/>
                    </a:ext>
                  </a:extLst>
                </p14:cNvPr>
                <p14:cNvContentPartPr/>
                <p14:nvPr/>
              </p14:nvContentPartPr>
              <p14:xfrm>
                <a:off x="1627741" y="3049693"/>
                <a:ext cx="208440" cy="70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96C4293-7A98-F047-BB6A-BBF88F94298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612288" y="3034291"/>
                  <a:ext cx="238987" cy="101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B792D34-B739-8249-94EF-FEEEB31EBFD4}"/>
                    </a:ext>
                  </a:extLst>
                </p14:cNvPr>
                <p14:cNvContentPartPr/>
                <p14:nvPr/>
              </p14:nvContentPartPr>
              <p14:xfrm>
                <a:off x="1854901" y="3023413"/>
                <a:ext cx="50040" cy="9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B792D34-B739-8249-94EF-FEEEB31EBFD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39421" y="3007933"/>
                  <a:ext cx="80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87ED122-732C-1D41-9E41-3C79E8F1731F}"/>
                    </a:ext>
                  </a:extLst>
                </p14:cNvPr>
                <p14:cNvContentPartPr/>
                <p14:nvPr/>
              </p14:nvContentPartPr>
              <p14:xfrm>
                <a:off x="1880821" y="2997493"/>
                <a:ext cx="36000" cy="144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87ED122-732C-1D41-9E41-3C79E8F1731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865341" y="2982013"/>
                  <a:ext cx="666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F1AD751-3418-6F40-9B90-CA1B2811AB00}"/>
                    </a:ext>
                  </a:extLst>
                </p14:cNvPr>
                <p14:cNvContentPartPr/>
                <p14:nvPr/>
              </p14:nvContentPartPr>
              <p14:xfrm>
                <a:off x="1939861" y="3011893"/>
                <a:ext cx="137520" cy="82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F1AD751-3418-6F40-9B90-CA1B2811AB0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24381" y="2996413"/>
                  <a:ext cx="1681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9C2ED7F-6251-1040-9739-A3E580E15757}"/>
                    </a:ext>
                  </a:extLst>
                </p14:cNvPr>
                <p14:cNvContentPartPr/>
                <p14:nvPr/>
              </p14:nvContentPartPr>
              <p14:xfrm>
                <a:off x="2112661" y="2990293"/>
                <a:ext cx="28800" cy="87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9C2ED7F-6251-1040-9739-A3E580E1575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96985" y="2974813"/>
                  <a:ext cx="59787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1341F4B-0ECD-EB44-83FB-3477F9230EE0}"/>
              </a:ext>
            </a:extLst>
          </p:cNvPr>
          <p:cNvGrpSpPr/>
          <p:nvPr/>
        </p:nvGrpSpPr>
        <p:grpSpPr>
          <a:xfrm>
            <a:off x="4238189" y="1830360"/>
            <a:ext cx="82440" cy="646200"/>
            <a:chOff x="4238189" y="1830360"/>
            <a:chExt cx="82440" cy="64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0EB12EE-AE48-C544-9708-23440B50F25A}"/>
                    </a:ext>
                  </a:extLst>
                </p14:cNvPr>
                <p14:cNvContentPartPr/>
                <p14:nvPr/>
              </p14:nvContentPartPr>
              <p14:xfrm>
                <a:off x="4255109" y="1830360"/>
                <a:ext cx="65520" cy="106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0EB12EE-AE48-C544-9708-23440B50F25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239714" y="1814880"/>
                  <a:ext cx="95953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0F6D85D-2008-8940-B244-FBEA47093219}"/>
                    </a:ext>
                  </a:extLst>
                </p14:cNvPr>
                <p14:cNvContentPartPr/>
                <p14:nvPr/>
              </p14:nvContentPartPr>
              <p14:xfrm>
                <a:off x="4238189" y="1840800"/>
                <a:ext cx="20520" cy="113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0F6D85D-2008-8940-B244-FBEA4709321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22709" y="1825320"/>
                  <a:ext cx="51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22009E5-61AC-424F-A512-22F1316A9D8D}"/>
                    </a:ext>
                  </a:extLst>
                </p14:cNvPr>
                <p14:cNvContentPartPr/>
                <p14:nvPr/>
              </p14:nvContentPartPr>
              <p14:xfrm>
                <a:off x="4289309" y="1957440"/>
                <a:ext cx="14040" cy="5191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22009E5-61AC-424F-A512-22F1316A9D8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273829" y="1941960"/>
                  <a:ext cx="44640" cy="54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42FB361-D36C-F244-BB5F-DBFA7BA6BEDC}"/>
              </a:ext>
            </a:extLst>
          </p:cNvPr>
          <p:cNvGrpSpPr/>
          <p:nvPr/>
        </p:nvGrpSpPr>
        <p:grpSpPr>
          <a:xfrm>
            <a:off x="3908069" y="2414280"/>
            <a:ext cx="491760" cy="158040"/>
            <a:chOff x="3908069" y="2414280"/>
            <a:chExt cx="491760" cy="15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A80A7A1-918E-3744-9245-DDC89D69AEF8}"/>
                    </a:ext>
                  </a:extLst>
                </p14:cNvPr>
                <p14:cNvContentPartPr/>
                <p14:nvPr/>
              </p14:nvContentPartPr>
              <p14:xfrm>
                <a:off x="4258349" y="2414280"/>
                <a:ext cx="89640" cy="79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A80A7A1-918E-3744-9245-DDC89D69AEF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242869" y="2398870"/>
                  <a:ext cx="120240" cy="1096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86DC342-EDCB-A246-8D3B-213E10124878}"/>
                    </a:ext>
                  </a:extLst>
                </p14:cNvPr>
                <p14:cNvContentPartPr/>
                <p14:nvPr/>
              </p14:nvContentPartPr>
              <p14:xfrm>
                <a:off x="3908069" y="2558280"/>
                <a:ext cx="38160" cy="14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86DC342-EDCB-A246-8D3B-213E1012487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892589" y="2542800"/>
                  <a:ext cx="68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315AF0D-DEC8-0842-8173-156184E0AEB6}"/>
                    </a:ext>
                  </a:extLst>
                </p14:cNvPr>
                <p14:cNvContentPartPr/>
                <p14:nvPr/>
              </p14:nvContentPartPr>
              <p14:xfrm>
                <a:off x="4031909" y="2561880"/>
                <a:ext cx="34560" cy="7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315AF0D-DEC8-0842-8173-156184E0AEB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16589" y="2546400"/>
                  <a:ext cx="64845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4FDBCC5-5512-FC47-A1FA-A467738722B4}"/>
                    </a:ext>
                  </a:extLst>
                </p14:cNvPr>
                <p14:cNvContentPartPr/>
                <p14:nvPr/>
              </p14:nvContentPartPr>
              <p14:xfrm>
                <a:off x="4121189" y="2558280"/>
                <a:ext cx="51840" cy="7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4FDBCC5-5512-FC47-A1FA-A467738722B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105709" y="2542800"/>
                  <a:ext cx="82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BDB9A37-ECA7-E145-BEAE-0CF19E3420CF}"/>
                    </a:ext>
                  </a:extLst>
                </p14:cNvPr>
                <p14:cNvContentPartPr/>
                <p14:nvPr/>
              </p14:nvContentPartPr>
              <p14:xfrm>
                <a:off x="4210469" y="2558280"/>
                <a:ext cx="38160" cy="108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BDB9A37-ECA7-E145-BEAE-0CF19E3420C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94989" y="2542800"/>
                  <a:ext cx="68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A000F41-1881-0D46-B125-2D0746CF7487}"/>
                    </a:ext>
                  </a:extLst>
                </p14:cNvPr>
                <p14:cNvContentPartPr/>
                <p14:nvPr/>
              </p14:nvContentPartPr>
              <p14:xfrm>
                <a:off x="4313429" y="2561880"/>
                <a:ext cx="24480" cy="3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A000F41-1881-0D46-B125-2D0746CF748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297718" y="2544852"/>
                  <a:ext cx="55537" cy="37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8010B26-6D72-3D4C-AC62-336F5D3AEFCF}"/>
                    </a:ext>
                  </a:extLst>
                </p14:cNvPr>
                <p14:cNvContentPartPr/>
                <p14:nvPr/>
              </p14:nvContentPartPr>
              <p14:xfrm>
                <a:off x="4389029" y="2558280"/>
                <a:ext cx="10800" cy="3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8010B26-6D72-3D4C-AC62-336F5D3AEFC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373549" y="2542800"/>
                  <a:ext cx="4140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4FC238A-E835-4947-9E90-A0E9D7293C7D}"/>
              </a:ext>
            </a:extLst>
          </p:cNvPr>
          <p:cNvGrpSpPr/>
          <p:nvPr/>
        </p:nvGrpSpPr>
        <p:grpSpPr>
          <a:xfrm>
            <a:off x="1396440" y="2198187"/>
            <a:ext cx="400142" cy="151560"/>
            <a:chOff x="1396440" y="2198187"/>
            <a:chExt cx="400142" cy="15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FA6D999-ED0C-4943-82AA-E8362933D462}"/>
                    </a:ext>
                  </a:extLst>
                </p14:cNvPr>
                <p14:cNvContentPartPr/>
                <p14:nvPr/>
              </p14:nvContentPartPr>
              <p14:xfrm>
                <a:off x="1396440" y="2258863"/>
                <a:ext cx="93600" cy="11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FA6D999-ED0C-4943-82AA-E8362933D46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80960" y="2243383"/>
                  <a:ext cx="124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E48903D-F203-A048-A7D3-22D73704940C}"/>
                    </a:ext>
                  </a:extLst>
                </p14:cNvPr>
                <p14:cNvContentPartPr/>
                <p14:nvPr/>
              </p14:nvContentPartPr>
              <p14:xfrm>
                <a:off x="1478520" y="2221423"/>
                <a:ext cx="48960" cy="1047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E48903D-F203-A048-A7D3-22D73704940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62925" y="2205890"/>
                  <a:ext cx="79787" cy="1354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8576E76-B873-E342-A5F9-228FC019333B}"/>
                    </a:ext>
                  </a:extLst>
                </p14:cNvPr>
                <p14:cNvContentPartPr/>
                <p14:nvPr/>
              </p14:nvContentPartPr>
              <p14:xfrm>
                <a:off x="1607942" y="2266587"/>
                <a:ext cx="57240" cy="6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8576E76-B873-E342-A5F9-228FC019333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592462" y="2251107"/>
                  <a:ext cx="87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7EAD410-29E8-A74C-84F4-BD75807A5FAE}"/>
                    </a:ext>
                  </a:extLst>
                </p14:cNvPr>
                <p14:cNvContentPartPr/>
                <p14:nvPr/>
              </p14:nvContentPartPr>
              <p14:xfrm>
                <a:off x="1679582" y="2198187"/>
                <a:ext cx="117000" cy="151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7EAD410-29E8-A74C-84F4-BD75807A5FA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64054" y="2182670"/>
                  <a:ext cx="147694" cy="18223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EFAA2BC-F002-3D41-81DB-348FDFFA0A41}"/>
              </a:ext>
            </a:extLst>
          </p:cNvPr>
          <p:cNvGrpSpPr/>
          <p:nvPr/>
        </p:nvGrpSpPr>
        <p:grpSpPr>
          <a:xfrm>
            <a:off x="314920" y="3769600"/>
            <a:ext cx="1458000" cy="302400"/>
            <a:chOff x="314920" y="3769600"/>
            <a:chExt cx="1458000" cy="30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761BC8C-702B-814C-AF28-FC4AEB24E646}"/>
                    </a:ext>
                  </a:extLst>
                </p14:cNvPr>
                <p14:cNvContentPartPr/>
                <p14:nvPr/>
              </p14:nvContentPartPr>
              <p14:xfrm>
                <a:off x="314920" y="3840160"/>
                <a:ext cx="249120" cy="231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761BC8C-702B-814C-AF28-FC4AEB24E64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9462" y="3824680"/>
                  <a:ext cx="279676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CB954F3-4660-FC45-9EEE-C557BEF119E4}"/>
                    </a:ext>
                  </a:extLst>
                </p14:cNvPr>
                <p14:cNvContentPartPr/>
                <p14:nvPr/>
              </p14:nvContentPartPr>
              <p14:xfrm>
                <a:off x="492760" y="3916480"/>
                <a:ext cx="183240" cy="309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CB954F3-4660-FC45-9EEE-C557BEF119E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77280" y="3900818"/>
                  <a:ext cx="2138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BFBCE47-9131-E94A-B482-4B801E15EA98}"/>
                    </a:ext>
                  </a:extLst>
                </p14:cNvPr>
                <p14:cNvContentPartPr/>
                <p14:nvPr/>
              </p14:nvContentPartPr>
              <p14:xfrm>
                <a:off x="614440" y="3860680"/>
                <a:ext cx="56160" cy="1425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BFBCE47-9131-E94A-B482-4B801E15EA9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98960" y="3845200"/>
                  <a:ext cx="86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665CD00-82B2-4440-BC39-B88DE6897CA0}"/>
                    </a:ext>
                  </a:extLst>
                </p14:cNvPr>
                <p14:cNvContentPartPr/>
                <p14:nvPr/>
              </p14:nvContentPartPr>
              <p14:xfrm>
                <a:off x="695800" y="3855640"/>
                <a:ext cx="178200" cy="111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665CD00-82B2-4440-BC39-B88DE6897CA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80320" y="3840210"/>
                  <a:ext cx="208800" cy="14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F05DCE2-B028-9045-BD3A-9C8EF0001255}"/>
                    </a:ext>
                  </a:extLst>
                </p14:cNvPr>
                <p14:cNvContentPartPr/>
                <p14:nvPr/>
              </p14:nvContentPartPr>
              <p14:xfrm>
                <a:off x="1188640" y="3830800"/>
                <a:ext cx="213840" cy="910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F05DCE2-B028-9045-BD3A-9C8EF000125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73160" y="3815381"/>
                  <a:ext cx="244440" cy="1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A3EFC8A-8730-3642-BC9A-3424307CDDD0}"/>
                    </a:ext>
                  </a:extLst>
                </p14:cNvPr>
                <p14:cNvContentPartPr/>
                <p14:nvPr/>
              </p14:nvContentPartPr>
              <p14:xfrm>
                <a:off x="1437400" y="3769600"/>
                <a:ext cx="86760" cy="1724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A3EFC8A-8730-3642-BC9A-3424307CDDD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21920" y="3754120"/>
                  <a:ext cx="117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007E150-7EE6-6E47-AED3-6CB00B3A8C8E}"/>
                    </a:ext>
                  </a:extLst>
                </p14:cNvPr>
                <p14:cNvContentPartPr/>
                <p14:nvPr/>
              </p14:nvContentPartPr>
              <p14:xfrm>
                <a:off x="1757440" y="3850600"/>
                <a:ext cx="15480" cy="30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007E150-7EE6-6E47-AED3-6CB00B3A8C8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41960" y="3835120"/>
                  <a:ext cx="4608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F93802F-BF29-7840-BFB8-F00D0D4F5BCB}"/>
              </a:ext>
            </a:extLst>
          </p:cNvPr>
          <p:cNvGrpSpPr/>
          <p:nvPr/>
        </p:nvGrpSpPr>
        <p:grpSpPr>
          <a:xfrm>
            <a:off x="340120" y="4104400"/>
            <a:ext cx="955440" cy="223920"/>
            <a:chOff x="340120" y="4104400"/>
            <a:chExt cx="955440" cy="22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2D5BE5E-6F4C-C84E-825D-3072E04BC054}"/>
                    </a:ext>
                  </a:extLst>
                </p14:cNvPr>
                <p14:cNvContentPartPr/>
                <p14:nvPr/>
              </p14:nvContentPartPr>
              <p14:xfrm>
                <a:off x="340120" y="4200880"/>
                <a:ext cx="193320" cy="127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2D5BE5E-6F4C-C84E-825D-3072E04BC05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24640" y="4185400"/>
                  <a:ext cx="223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9876EAE-4731-C643-B6CF-E07B06D1993A}"/>
                    </a:ext>
                  </a:extLst>
                </p14:cNvPr>
                <p14:cNvContentPartPr/>
                <p14:nvPr/>
              </p14:nvContentPartPr>
              <p14:xfrm>
                <a:off x="573760" y="4211320"/>
                <a:ext cx="106920" cy="86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9876EAE-4731-C643-B6CF-E07B06D1993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8280" y="4195840"/>
                  <a:ext cx="137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EB9F26F-521A-504F-A668-52DCF5FD62B5}"/>
                    </a:ext>
                  </a:extLst>
                </p14:cNvPr>
                <p14:cNvContentPartPr/>
                <p14:nvPr/>
              </p14:nvContentPartPr>
              <p14:xfrm>
                <a:off x="690760" y="4185760"/>
                <a:ext cx="101880" cy="5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EB9F26F-521A-504F-A668-52DCF5FD62B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5335" y="4171247"/>
                  <a:ext cx="132372" cy="34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97AE3F9-7427-7A4F-A01D-E517B9C7FA86}"/>
                    </a:ext>
                  </a:extLst>
                </p14:cNvPr>
                <p14:cNvContentPartPr/>
                <p14:nvPr/>
              </p14:nvContentPartPr>
              <p14:xfrm>
                <a:off x="746560" y="4135000"/>
                <a:ext cx="56160" cy="157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97AE3F9-7427-7A4F-A01D-E517B9C7FA8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31080" y="4119555"/>
                  <a:ext cx="86760" cy="1882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4821BD1-7E0C-0F49-A928-843C7371B587}"/>
                    </a:ext>
                  </a:extLst>
                </p14:cNvPr>
                <p14:cNvContentPartPr/>
                <p14:nvPr/>
              </p14:nvContentPartPr>
              <p14:xfrm>
                <a:off x="807400" y="4165600"/>
                <a:ext cx="264600" cy="968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4821BD1-7E0C-0F49-A928-843C7371B58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91920" y="4150120"/>
                  <a:ext cx="295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6C1305E-7643-9444-B49D-DE4B797614C9}"/>
                    </a:ext>
                  </a:extLst>
                </p14:cNvPr>
                <p14:cNvContentPartPr/>
                <p14:nvPr/>
              </p14:nvContentPartPr>
              <p14:xfrm>
                <a:off x="1010800" y="4150120"/>
                <a:ext cx="41040" cy="127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6C1305E-7643-9444-B49D-DE4B797614C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95320" y="4134596"/>
                  <a:ext cx="71640" cy="158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452253E-B6BC-1D4E-A8F5-091056BC65BE}"/>
                    </a:ext>
                  </a:extLst>
                </p14:cNvPr>
                <p14:cNvContentPartPr/>
                <p14:nvPr/>
              </p14:nvContentPartPr>
              <p14:xfrm>
                <a:off x="1117360" y="4140040"/>
                <a:ext cx="91800" cy="104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452253E-B6BC-1D4E-A8F5-091056BC65B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01880" y="4125076"/>
                  <a:ext cx="122400" cy="40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E9B0993-B989-A346-B993-008F4E1C1EA4}"/>
                    </a:ext>
                  </a:extLst>
                </p14:cNvPr>
                <p14:cNvContentPartPr/>
                <p14:nvPr/>
              </p14:nvContentPartPr>
              <p14:xfrm>
                <a:off x="1137880" y="4185760"/>
                <a:ext cx="106920" cy="15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E9B0993-B989-A346-B993-008F4E1C1EA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2400" y="4170632"/>
                  <a:ext cx="137520" cy="45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F8261D8-4472-F947-B45D-35118C7A4AB6}"/>
                    </a:ext>
                  </a:extLst>
                </p14:cNvPr>
                <p14:cNvContentPartPr/>
                <p14:nvPr/>
              </p14:nvContentPartPr>
              <p14:xfrm>
                <a:off x="1285120" y="4104400"/>
                <a:ext cx="10440" cy="147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F8261D8-4472-F947-B45D-35118C7A4AB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270156" y="4088920"/>
                  <a:ext cx="4002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2C25817-554F-5F46-9C42-7B30893A335B}"/>
              </a:ext>
            </a:extLst>
          </p:cNvPr>
          <p:cNvGrpSpPr/>
          <p:nvPr/>
        </p:nvGrpSpPr>
        <p:grpSpPr>
          <a:xfrm>
            <a:off x="365680" y="4404280"/>
            <a:ext cx="960480" cy="244080"/>
            <a:chOff x="365680" y="4404280"/>
            <a:chExt cx="96048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5B7A8E0-230C-D349-B984-FE34A1A6C0E6}"/>
                    </a:ext>
                  </a:extLst>
                </p14:cNvPr>
                <p14:cNvContentPartPr/>
                <p14:nvPr/>
              </p14:nvContentPartPr>
              <p14:xfrm>
                <a:off x="365680" y="4455040"/>
                <a:ext cx="101880" cy="1933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5B7A8E0-230C-D349-B984-FE34A1A6C0E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50200" y="4439589"/>
                  <a:ext cx="132480" cy="223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E9D4B66-4CAF-1B44-A665-196945CE8464}"/>
                    </a:ext>
                  </a:extLst>
                </p14:cNvPr>
                <p14:cNvContentPartPr/>
                <p14:nvPr/>
              </p14:nvContentPartPr>
              <p14:xfrm>
                <a:off x="507880" y="4478080"/>
                <a:ext cx="122400" cy="104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E9D4B66-4CAF-1B44-A665-196945CE846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92400" y="4462600"/>
                  <a:ext cx="153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D3BBFF-B138-3342-9945-9CC46926A2F8}"/>
                    </a:ext>
                  </a:extLst>
                </p14:cNvPr>
                <p14:cNvContentPartPr/>
                <p14:nvPr/>
              </p14:nvContentPartPr>
              <p14:xfrm>
                <a:off x="660160" y="4444960"/>
                <a:ext cx="81720" cy="1065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D3BBFF-B138-3342-9945-9CC46926A2F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44612" y="4429480"/>
                  <a:ext cx="112455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FC8830B-197C-5244-A572-6E5312FEA11C}"/>
                    </a:ext>
                  </a:extLst>
                </p14:cNvPr>
                <p14:cNvContentPartPr/>
                <p14:nvPr/>
              </p14:nvContentPartPr>
              <p14:xfrm>
                <a:off x="777160" y="4444960"/>
                <a:ext cx="117360" cy="817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FC8830B-197C-5244-A572-6E5312FEA11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61680" y="4429480"/>
                  <a:ext cx="147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4A689F5-12AA-9349-B583-96E1276E280A}"/>
                    </a:ext>
                  </a:extLst>
                </p14:cNvPr>
                <p14:cNvContentPartPr/>
                <p14:nvPr/>
              </p14:nvContentPartPr>
              <p14:xfrm>
                <a:off x="914320" y="4424440"/>
                <a:ext cx="86760" cy="101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4A689F5-12AA-9349-B583-96E1276E280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8840" y="4408960"/>
                  <a:ext cx="117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96B904A-1D24-6E4E-A74C-864E125427E9}"/>
                    </a:ext>
                  </a:extLst>
                </p14:cNvPr>
                <p14:cNvContentPartPr/>
                <p14:nvPr/>
              </p14:nvContentPartPr>
              <p14:xfrm>
                <a:off x="1107280" y="4419400"/>
                <a:ext cx="76680" cy="10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96B904A-1D24-6E4E-A74C-864E125427E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91800" y="4403920"/>
                  <a:ext cx="107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09282DB-1663-264E-BDD8-2A5A09EAB0BF}"/>
                    </a:ext>
                  </a:extLst>
                </p14:cNvPr>
                <p14:cNvContentPartPr/>
                <p14:nvPr/>
              </p14:nvContentPartPr>
              <p14:xfrm>
                <a:off x="1112320" y="4465120"/>
                <a:ext cx="101880" cy="104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09282DB-1663-264E-BDD8-2A5A09EAB0B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96840" y="4449640"/>
                  <a:ext cx="132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83024CA-AA91-E14A-BD0B-7AC4C9DF2523}"/>
                    </a:ext>
                  </a:extLst>
                </p14:cNvPr>
                <p14:cNvContentPartPr/>
                <p14:nvPr/>
              </p14:nvContentPartPr>
              <p14:xfrm>
                <a:off x="1270000" y="4404280"/>
                <a:ext cx="56160" cy="716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83024CA-AA91-E14A-BD0B-7AC4C9DF252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54520" y="4388800"/>
                  <a:ext cx="8676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DBAE006-77CA-3F44-95A8-0623CC682DE0}"/>
              </a:ext>
            </a:extLst>
          </p:cNvPr>
          <p:cNvGrpSpPr/>
          <p:nvPr/>
        </p:nvGrpSpPr>
        <p:grpSpPr>
          <a:xfrm>
            <a:off x="6781600" y="1849000"/>
            <a:ext cx="147960" cy="1016280"/>
            <a:chOff x="6781600" y="1849000"/>
            <a:chExt cx="147960" cy="101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0E86220-4E12-1F4D-8988-4D7EF5DDE0C3}"/>
                    </a:ext>
                  </a:extLst>
                </p14:cNvPr>
                <p14:cNvContentPartPr/>
                <p14:nvPr/>
              </p14:nvContentPartPr>
              <p14:xfrm>
                <a:off x="6781600" y="1849000"/>
                <a:ext cx="127440" cy="132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0E86220-4E12-1F4D-8988-4D7EF5DDE0C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766076" y="1833520"/>
                  <a:ext cx="158127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1E89CFF-E31B-614F-9B79-17440346AEC6}"/>
                    </a:ext>
                  </a:extLst>
                </p14:cNvPr>
                <p14:cNvContentPartPr/>
                <p14:nvPr/>
              </p14:nvContentPartPr>
              <p14:xfrm>
                <a:off x="6842440" y="1996240"/>
                <a:ext cx="20520" cy="869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1E89CFF-E31B-614F-9B79-17440346AEC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826960" y="1980760"/>
                  <a:ext cx="51120" cy="89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AF8141A-F9FC-094C-8D87-EB10E21602E8}"/>
                    </a:ext>
                  </a:extLst>
                </p14:cNvPr>
                <p14:cNvContentPartPr/>
                <p14:nvPr/>
              </p14:nvContentPartPr>
              <p14:xfrm>
                <a:off x="6812200" y="2763400"/>
                <a:ext cx="117360" cy="1018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AF8141A-F9FC-094C-8D87-EB10E21602E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796720" y="2747975"/>
                  <a:ext cx="147960" cy="13237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2AAA636-7A55-AF40-80CA-26F9D742BB67}"/>
              </a:ext>
            </a:extLst>
          </p:cNvPr>
          <p:cNvGrpSpPr/>
          <p:nvPr/>
        </p:nvGrpSpPr>
        <p:grpSpPr>
          <a:xfrm>
            <a:off x="685720" y="2392600"/>
            <a:ext cx="965520" cy="549000"/>
            <a:chOff x="685720" y="2392600"/>
            <a:chExt cx="965520" cy="54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AF992E7-3529-7F4D-A714-06FBCC4F455E}"/>
                    </a:ext>
                  </a:extLst>
                </p14:cNvPr>
                <p14:cNvContentPartPr/>
                <p14:nvPr/>
              </p14:nvContentPartPr>
              <p14:xfrm>
                <a:off x="955000" y="2392600"/>
                <a:ext cx="696240" cy="351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AF992E7-3529-7F4D-A714-06FBCC4F455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39520" y="2377120"/>
                  <a:ext cx="7268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07E84BB-1FC3-4543-9A47-D9654E80D71D}"/>
                    </a:ext>
                  </a:extLst>
                </p14:cNvPr>
                <p14:cNvContentPartPr/>
                <p14:nvPr/>
              </p14:nvContentPartPr>
              <p14:xfrm>
                <a:off x="960040" y="2651440"/>
                <a:ext cx="76680" cy="111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07E84BB-1FC3-4543-9A47-D9654E80D71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44560" y="2635960"/>
                  <a:ext cx="1072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2EB2001-4B55-6243-B6FD-8CCA3F8DD9D5}"/>
                    </a:ext>
                  </a:extLst>
                </p14:cNvPr>
                <p14:cNvContentPartPr/>
                <p14:nvPr/>
              </p14:nvContentPartPr>
              <p14:xfrm>
                <a:off x="685720" y="2875000"/>
                <a:ext cx="96840" cy="54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2EB2001-4B55-6243-B6FD-8CCA3F8DD9D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70240" y="2859520"/>
                  <a:ext cx="127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8BF84F8-181A-2449-8963-5FE32481E1BA}"/>
                    </a:ext>
                  </a:extLst>
                </p14:cNvPr>
                <p14:cNvContentPartPr/>
                <p14:nvPr/>
              </p14:nvContentPartPr>
              <p14:xfrm>
                <a:off x="863560" y="2799040"/>
                <a:ext cx="15480" cy="1425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8BF84F8-181A-2449-8963-5FE32481E1B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48080" y="2783560"/>
                  <a:ext cx="46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1877584-5A5D-D743-8917-6314C307D62D}"/>
                    </a:ext>
                  </a:extLst>
                </p14:cNvPr>
                <p14:cNvContentPartPr/>
                <p14:nvPr/>
              </p14:nvContentPartPr>
              <p14:xfrm>
                <a:off x="1015840" y="2864920"/>
                <a:ext cx="111960" cy="5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1877584-5A5D-D743-8917-6314C307D62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00410" y="2849440"/>
                  <a:ext cx="142462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B02C5AA-B9B6-1644-A8D4-7B730B1A7CDD}"/>
                    </a:ext>
                  </a:extLst>
                </p14:cNvPr>
                <p14:cNvContentPartPr/>
                <p14:nvPr/>
              </p14:nvContentPartPr>
              <p14:xfrm>
                <a:off x="1122400" y="2804080"/>
                <a:ext cx="36000" cy="1069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B02C5AA-B9B6-1644-A8D4-7B730B1A7CD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06920" y="2788652"/>
                  <a:ext cx="66600" cy="137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893D87C-AB82-1A43-8BF8-42874EE84A40}"/>
                    </a:ext>
                  </a:extLst>
                </p14:cNvPr>
                <p14:cNvContentPartPr/>
                <p14:nvPr/>
              </p14:nvContentPartPr>
              <p14:xfrm>
                <a:off x="1244440" y="2794000"/>
                <a:ext cx="111960" cy="147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893D87C-AB82-1A43-8BF8-42874EE84A4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229010" y="2778520"/>
                  <a:ext cx="142462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BF188F1-420B-2847-ABC3-EE9D70E4034E}"/>
              </a:ext>
            </a:extLst>
          </p:cNvPr>
          <p:cNvGrpSpPr/>
          <p:nvPr/>
        </p:nvGrpSpPr>
        <p:grpSpPr>
          <a:xfrm>
            <a:off x="7352200" y="1828480"/>
            <a:ext cx="171360" cy="1072440"/>
            <a:chOff x="7352200" y="1828480"/>
            <a:chExt cx="171360" cy="107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04A17F5-39DC-1C49-AC7F-B6E65F08E080}"/>
                    </a:ext>
                  </a:extLst>
                </p14:cNvPr>
                <p14:cNvContentPartPr/>
                <p14:nvPr/>
              </p14:nvContentPartPr>
              <p14:xfrm>
                <a:off x="7360840" y="1828480"/>
                <a:ext cx="15480" cy="139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04A17F5-39DC-1C49-AC7F-B6E65F08E08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345712" y="1813000"/>
                  <a:ext cx="45385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50DF058-99D8-3E4C-B6EE-11B172C716FA}"/>
                    </a:ext>
                  </a:extLst>
                </p14:cNvPr>
                <p14:cNvContentPartPr/>
                <p14:nvPr/>
              </p14:nvContentPartPr>
              <p14:xfrm>
                <a:off x="7352200" y="1833880"/>
                <a:ext cx="120600" cy="1224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50DF058-99D8-3E4C-B6EE-11B172C716F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720" y="1818400"/>
                  <a:ext cx="151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D669927-EE2D-F14F-904C-CAC365965A35}"/>
                    </a:ext>
                  </a:extLst>
                </p14:cNvPr>
                <p14:cNvContentPartPr/>
                <p14:nvPr/>
              </p14:nvContentPartPr>
              <p14:xfrm>
                <a:off x="7411600" y="1991200"/>
                <a:ext cx="25920" cy="909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D669927-EE2D-F14F-904C-CAC365965A3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96120" y="1975720"/>
                  <a:ext cx="56520" cy="9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BFE0631-5987-E64A-B4C4-3AE00CF38C59}"/>
                    </a:ext>
                  </a:extLst>
                </p14:cNvPr>
                <p14:cNvContentPartPr/>
                <p14:nvPr/>
              </p14:nvContentPartPr>
              <p14:xfrm>
                <a:off x="7391080" y="2814160"/>
                <a:ext cx="132480" cy="867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BFE0631-5987-E64A-B4C4-3AE00CF38C5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75600" y="2798680"/>
                  <a:ext cx="16308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C7BB591A-106B-A247-94D9-D7FA2C9871FB}"/>
              </a:ext>
            </a:extLst>
          </p:cNvPr>
          <p:cNvGrpSpPr/>
          <p:nvPr/>
        </p:nvGrpSpPr>
        <p:grpSpPr>
          <a:xfrm>
            <a:off x="4079080" y="2661880"/>
            <a:ext cx="853920" cy="858600"/>
            <a:chOff x="4079080" y="2661880"/>
            <a:chExt cx="853920" cy="85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67E74A4-7C36-D547-99B7-D479654E6777}"/>
                    </a:ext>
                  </a:extLst>
                </p14:cNvPr>
                <p14:cNvContentPartPr/>
                <p14:nvPr/>
              </p14:nvContentPartPr>
              <p14:xfrm>
                <a:off x="4333240" y="2666920"/>
                <a:ext cx="81720" cy="3690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67E74A4-7C36-D547-99B7-D479654E677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17760" y="2651440"/>
                  <a:ext cx="1123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9137700-870C-624C-BFF5-0FAEA7462963}"/>
                    </a:ext>
                  </a:extLst>
                </p14:cNvPr>
                <p14:cNvContentPartPr/>
                <p14:nvPr/>
              </p14:nvContentPartPr>
              <p14:xfrm>
                <a:off x="4297600" y="2671960"/>
                <a:ext cx="36000" cy="66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9137700-870C-624C-BFF5-0FAEA746296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82120" y="2656564"/>
                  <a:ext cx="66600" cy="96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8338CBB-B4FB-2B4E-BAE3-5A493D468E7E}"/>
                    </a:ext>
                  </a:extLst>
                </p14:cNvPr>
                <p14:cNvContentPartPr/>
                <p14:nvPr/>
              </p14:nvContentPartPr>
              <p14:xfrm>
                <a:off x="4327840" y="2661880"/>
                <a:ext cx="127440" cy="309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8338CBB-B4FB-2B4E-BAE3-5A493D468E7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312360" y="2646400"/>
                  <a:ext cx="1580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3AF4418-5BDA-7E44-B537-2790D72613EA}"/>
                    </a:ext>
                  </a:extLst>
                </p14:cNvPr>
                <p14:cNvContentPartPr/>
                <p14:nvPr/>
              </p14:nvContentPartPr>
              <p14:xfrm>
                <a:off x="4180600" y="3169840"/>
                <a:ext cx="142560" cy="127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3AF4418-5BDA-7E44-B537-2790D72613E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165120" y="3154360"/>
                  <a:ext cx="173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F299E8B-062E-C94C-A7FC-A48404DC4823}"/>
                    </a:ext>
                  </a:extLst>
                </p14:cNvPr>
                <p14:cNvContentPartPr/>
                <p14:nvPr/>
              </p14:nvContentPartPr>
              <p14:xfrm>
                <a:off x="4343320" y="3159760"/>
                <a:ext cx="300240" cy="1224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F299E8B-062E-C94C-A7FC-A48404DC482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327840" y="3144280"/>
                  <a:ext cx="330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96C1D87-D666-124C-A88A-CB66F8467816}"/>
                    </a:ext>
                  </a:extLst>
                </p14:cNvPr>
                <p14:cNvContentPartPr/>
                <p14:nvPr/>
              </p14:nvContentPartPr>
              <p14:xfrm>
                <a:off x="4079080" y="3413560"/>
                <a:ext cx="101880" cy="1069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96C1D87-D666-124C-A88A-CB66F846781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063655" y="3398080"/>
                  <a:ext cx="132372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86DE88B-AEFF-CC49-83A6-E84F67680756}"/>
                    </a:ext>
                  </a:extLst>
                </p14:cNvPr>
                <p14:cNvContentPartPr/>
                <p14:nvPr/>
              </p14:nvContentPartPr>
              <p14:xfrm>
                <a:off x="4302640" y="3393400"/>
                <a:ext cx="254520" cy="1116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86DE88B-AEFF-CC49-83A6-E84F6768075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287160" y="3377920"/>
                  <a:ext cx="285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8C3298E-A36D-0949-8041-9758217A4304}"/>
                    </a:ext>
                  </a:extLst>
                </p14:cNvPr>
                <p14:cNvContentPartPr/>
                <p14:nvPr/>
              </p14:nvContentPartPr>
              <p14:xfrm>
                <a:off x="4582000" y="3388360"/>
                <a:ext cx="81720" cy="205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8C3298E-A36D-0949-8041-9758217A430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566520" y="3372880"/>
                  <a:ext cx="1123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E5A0A06-565F-0F42-B51E-538578BE6422}"/>
                    </a:ext>
                  </a:extLst>
                </p14:cNvPr>
                <p14:cNvContentPartPr/>
                <p14:nvPr/>
              </p14:nvContentPartPr>
              <p14:xfrm>
                <a:off x="4622680" y="3332200"/>
                <a:ext cx="310320" cy="1526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E5A0A06-565F-0F42-B51E-538578BE642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607200" y="3316720"/>
                  <a:ext cx="34092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0F146C6C-5960-6340-A15B-43284E3E8EB8}"/>
                  </a:ext>
                </a:extLst>
              </p14:cNvPr>
              <p14:cNvContentPartPr/>
              <p14:nvPr/>
            </p14:nvContentPartPr>
            <p14:xfrm>
              <a:off x="965440" y="3799840"/>
              <a:ext cx="126720" cy="20808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0F146C6C-5960-6340-A15B-43284E3E8EB8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49960" y="3784360"/>
                <a:ext cx="157320" cy="23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9B3B992-01AE-AD41-AFBB-6B89657E6761}"/>
              </a:ext>
            </a:extLst>
          </p:cNvPr>
          <p:cNvGrpSpPr/>
          <p:nvPr/>
        </p:nvGrpSpPr>
        <p:grpSpPr>
          <a:xfrm>
            <a:off x="1584640" y="3764200"/>
            <a:ext cx="92160" cy="193320"/>
            <a:chOff x="1584640" y="3764200"/>
            <a:chExt cx="9216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0CA932C-901C-7247-A4E8-608E68E91038}"/>
                    </a:ext>
                  </a:extLst>
                </p14:cNvPr>
                <p14:cNvContentPartPr/>
                <p14:nvPr/>
              </p14:nvContentPartPr>
              <p14:xfrm>
                <a:off x="1584640" y="3764200"/>
                <a:ext cx="36000" cy="1681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0CA932C-901C-7247-A4E8-608E68E9103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569160" y="3748720"/>
                  <a:ext cx="66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FBDA71F-61FE-A141-ACB2-61C80E9EAFAE}"/>
                    </a:ext>
                  </a:extLst>
                </p14:cNvPr>
                <p14:cNvContentPartPr/>
                <p14:nvPr/>
              </p14:nvContentPartPr>
              <p14:xfrm>
                <a:off x="1590040" y="3774280"/>
                <a:ext cx="86760" cy="1832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FBDA71F-61FE-A141-ACB2-61C80E9EAFA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574560" y="3758800"/>
                  <a:ext cx="11736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7E2E4307-8B36-FA4B-BBFE-642E4D345F37}"/>
              </a:ext>
            </a:extLst>
          </p:cNvPr>
          <p:cNvGrpSpPr/>
          <p:nvPr/>
        </p:nvGrpSpPr>
        <p:grpSpPr>
          <a:xfrm>
            <a:off x="1412200" y="4312840"/>
            <a:ext cx="685800" cy="172440"/>
            <a:chOff x="1412200" y="4312840"/>
            <a:chExt cx="685800" cy="17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1F99FFF-1072-2C46-A8E3-E79A5A9C4A64}"/>
                    </a:ext>
                  </a:extLst>
                </p14:cNvPr>
                <p14:cNvContentPartPr/>
                <p14:nvPr/>
              </p14:nvContentPartPr>
              <p14:xfrm>
                <a:off x="1412200" y="4414360"/>
                <a:ext cx="106920" cy="154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1F99FFF-1072-2C46-A8E3-E79A5A9C4A6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396720" y="4399232"/>
                  <a:ext cx="137520" cy="45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8B25AC6-FBE0-634B-B6A0-34363BBCDFB1}"/>
                    </a:ext>
                  </a:extLst>
                </p14:cNvPr>
                <p14:cNvContentPartPr/>
                <p14:nvPr/>
              </p14:nvContentPartPr>
              <p14:xfrm>
                <a:off x="1498960" y="4368640"/>
                <a:ext cx="40320" cy="968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8B25AC6-FBE0-634B-B6A0-34363BBCDFB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483480" y="4353217"/>
                  <a:ext cx="70920" cy="127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6EE454A-288B-1347-A7B8-EAABCB2D97BC}"/>
                    </a:ext>
                  </a:extLst>
                </p14:cNvPr>
                <p14:cNvContentPartPr/>
                <p14:nvPr/>
              </p14:nvContentPartPr>
              <p14:xfrm>
                <a:off x="1650880" y="4327960"/>
                <a:ext cx="30960" cy="1573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6EE454A-288B-1347-A7B8-EAABCB2D97B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635400" y="4312444"/>
                  <a:ext cx="61560" cy="187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0128B63-5E27-8847-9DCB-D8CCF5DDD6B5}"/>
                    </a:ext>
                  </a:extLst>
                </p14:cNvPr>
                <p14:cNvContentPartPr/>
                <p14:nvPr/>
              </p14:nvContentPartPr>
              <p14:xfrm>
                <a:off x="1747360" y="4388800"/>
                <a:ext cx="81720" cy="154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0128B63-5E27-8847-9DCB-D8CCF5DDD6B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731880" y="4373320"/>
                  <a:ext cx="112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96A209F-CB06-294A-B844-33C61CE2105F}"/>
                    </a:ext>
                  </a:extLst>
                </p14:cNvPr>
                <p14:cNvContentPartPr/>
                <p14:nvPr/>
              </p14:nvContentPartPr>
              <p14:xfrm>
                <a:off x="1823680" y="4343080"/>
                <a:ext cx="30960" cy="918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96A209F-CB06-294A-B844-33C61CE2105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808200" y="4327600"/>
                  <a:ext cx="61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AB6229C-C248-8741-8794-E7368E81273B}"/>
                    </a:ext>
                  </a:extLst>
                </p14:cNvPr>
                <p14:cNvContentPartPr/>
                <p14:nvPr/>
              </p14:nvContentPartPr>
              <p14:xfrm>
                <a:off x="1945360" y="4312840"/>
                <a:ext cx="152640" cy="1476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AB6229C-C248-8741-8794-E7368E81273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929880" y="4297360"/>
                  <a:ext cx="18324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9B15C267-4C3B-0E49-AC4A-42609DA9A94F}"/>
              </a:ext>
            </a:extLst>
          </p:cNvPr>
          <p:cNvGrpSpPr/>
          <p:nvPr/>
        </p:nvGrpSpPr>
        <p:grpSpPr>
          <a:xfrm>
            <a:off x="1915480" y="4333000"/>
            <a:ext cx="304920" cy="259560"/>
            <a:chOff x="1915480" y="4333000"/>
            <a:chExt cx="304920" cy="25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B49775E-15C9-734C-A6FE-8EE90462FFEB}"/>
                    </a:ext>
                  </a:extLst>
                </p14:cNvPr>
                <p14:cNvContentPartPr/>
                <p14:nvPr/>
              </p14:nvContentPartPr>
              <p14:xfrm>
                <a:off x="1915480" y="4556560"/>
                <a:ext cx="218160" cy="36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B49775E-15C9-734C-A6FE-8EE90462FFE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900000" y="4540924"/>
                  <a:ext cx="248760" cy="66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D579C4A-34F2-4B44-9BF2-C00E9B5A9349}"/>
                    </a:ext>
                  </a:extLst>
                </p14:cNvPr>
                <p14:cNvContentPartPr/>
                <p14:nvPr/>
              </p14:nvContentPartPr>
              <p14:xfrm>
                <a:off x="2199520" y="4333000"/>
                <a:ext cx="10440" cy="1018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D579C4A-34F2-4B44-9BF2-C00E9B5A934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184556" y="4317520"/>
                  <a:ext cx="400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3411C90-E10F-C348-B6BD-4929B5D0FBD7}"/>
                    </a:ext>
                  </a:extLst>
                </p14:cNvPr>
                <p14:cNvContentPartPr/>
                <p14:nvPr/>
              </p14:nvContentPartPr>
              <p14:xfrm>
                <a:off x="2205280" y="4500760"/>
                <a:ext cx="15120" cy="104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3411C90-E10F-C348-B6BD-4929B5D0FBD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189800" y="4485796"/>
                  <a:ext cx="45720" cy="400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2C5F1C5-E7ED-E84B-B195-96CA9BB2FEAA}"/>
              </a:ext>
            </a:extLst>
          </p:cNvPr>
          <p:cNvGrpSpPr/>
          <p:nvPr/>
        </p:nvGrpSpPr>
        <p:grpSpPr>
          <a:xfrm>
            <a:off x="6314320" y="2616160"/>
            <a:ext cx="1488600" cy="975240"/>
            <a:chOff x="6314320" y="2616160"/>
            <a:chExt cx="1488600" cy="97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2ABD126-3F4B-084D-92F9-AC268AEB2C43}"/>
                    </a:ext>
                  </a:extLst>
                </p14:cNvPr>
                <p14:cNvContentPartPr/>
                <p14:nvPr/>
              </p14:nvContentPartPr>
              <p14:xfrm>
                <a:off x="6405760" y="2641360"/>
                <a:ext cx="101880" cy="4554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2ABD126-3F4B-084D-92F9-AC268AEB2C4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90335" y="2625868"/>
                  <a:ext cx="132372" cy="486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5D0A047-65B6-C84E-A8E0-E5E365D6BBDC}"/>
                    </a:ext>
                  </a:extLst>
                </p14:cNvPr>
                <p14:cNvContentPartPr/>
                <p14:nvPr/>
              </p14:nvContentPartPr>
              <p14:xfrm>
                <a:off x="6355000" y="2616160"/>
                <a:ext cx="66240" cy="716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5D0A047-65B6-C84E-A8E0-E5E365D6BBD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339604" y="2600680"/>
                  <a:ext cx="96675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A46DA1F-3FE5-6847-8DEB-5B656DF4580F}"/>
                    </a:ext>
                  </a:extLst>
                </p14:cNvPr>
                <p14:cNvContentPartPr/>
                <p14:nvPr/>
              </p14:nvContentPartPr>
              <p14:xfrm>
                <a:off x="6405760" y="2616520"/>
                <a:ext cx="142560" cy="302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A46DA1F-3FE5-6847-8DEB-5B656DF4580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390280" y="2601040"/>
                  <a:ext cx="173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47BE276-C38A-CD47-AFCD-AFF14D884731}"/>
                    </a:ext>
                  </a:extLst>
                </p14:cNvPr>
                <p14:cNvContentPartPr/>
                <p14:nvPr/>
              </p14:nvContentPartPr>
              <p14:xfrm>
                <a:off x="6314320" y="3195040"/>
                <a:ext cx="101880" cy="1267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47BE276-C38A-CD47-AFCD-AFF14D88473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298895" y="3179560"/>
                  <a:ext cx="132372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F13FD69-C9A1-A846-948C-F964DB6E8071}"/>
                    </a:ext>
                  </a:extLst>
                </p14:cNvPr>
                <p14:cNvContentPartPr/>
                <p14:nvPr/>
              </p14:nvContentPartPr>
              <p14:xfrm>
                <a:off x="6451480" y="3164800"/>
                <a:ext cx="111960" cy="2034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F13FD69-C9A1-A846-948C-F964DB6E807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436050" y="3149347"/>
                  <a:ext cx="142462" cy="2339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11254B5-6873-0D48-80AF-4D885EBE9C1E}"/>
                    </a:ext>
                  </a:extLst>
                </p14:cNvPr>
                <p14:cNvContentPartPr/>
                <p14:nvPr/>
              </p14:nvContentPartPr>
              <p14:xfrm>
                <a:off x="6613840" y="3190000"/>
                <a:ext cx="81720" cy="1324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11254B5-6873-0D48-80AF-4D885EBE9C1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598360" y="3174520"/>
                  <a:ext cx="112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6F411AC-F170-B644-93D3-3C4CC0EF4588}"/>
                    </a:ext>
                  </a:extLst>
                </p14:cNvPr>
                <p14:cNvContentPartPr/>
                <p14:nvPr/>
              </p14:nvContentPartPr>
              <p14:xfrm>
                <a:off x="6796720" y="3169840"/>
                <a:ext cx="66240" cy="1375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6F411AC-F170-B644-93D3-3C4CC0EF458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781240" y="3154360"/>
                  <a:ext cx="968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87D0F3B-E96D-5C41-9263-07D8DC434444}"/>
                    </a:ext>
                  </a:extLst>
                </p14:cNvPr>
                <p14:cNvContentPartPr/>
                <p14:nvPr/>
              </p14:nvContentPartPr>
              <p14:xfrm>
                <a:off x="6903640" y="3210520"/>
                <a:ext cx="25920" cy="612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87D0F3B-E96D-5C41-9263-07D8DC43444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888160" y="3195040"/>
                  <a:ext cx="565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3CA2090-A117-A148-992A-3B0AA78F7618}"/>
                    </a:ext>
                  </a:extLst>
                </p14:cNvPr>
                <p14:cNvContentPartPr/>
                <p14:nvPr/>
              </p14:nvContentPartPr>
              <p14:xfrm>
                <a:off x="6928840" y="3114040"/>
                <a:ext cx="30960" cy="766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3CA2090-A117-A148-992A-3B0AA78F761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913178" y="3098560"/>
                  <a:ext cx="61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4612525-8EB3-8144-9888-1691DC89C117}"/>
                    </a:ext>
                  </a:extLst>
                </p14:cNvPr>
                <p14:cNvContentPartPr/>
                <p14:nvPr/>
              </p14:nvContentPartPr>
              <p14:xfrm>
                <a:off x="6979600" y="3174880"/>
                <a:ext cx="234000" cy="1933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4612525-8EB3-8144-9888-1691DC89C11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964120" y="3159429"/>
                  <a:ext cx="264600" cy="223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24EEB8F-85B6-F341-BCA2-48462DB64AE6}"/>
                    </a:ext>
                  </a:extLst>
                </p14:cNvPr>
                <p14:cNvContentPartPr/>
                <p14:nvPr/>
              </p14:nvContentPartPr>
              <p14:xfrm>
                <a:off x="7233760" y="3164800"/>
                <a:ext cx="117360" cy="1069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24EEB8F-85B6-F341-BCA2-48462DB64AE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218280" y="3149320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C328D0E-488B-424D-867B-740140EEFEBA}"/>
                    </a:ext>
                  </a:extLst>
                </p14:cNvPr>
                <p14:cNvContentPartPr/>
                <p14:nvPr/>
              </p14:nvContentPartPr>
              <p14:xfrm>
                <a:off x="7375960" y="3103600"/>
                <a:ext cx="25920" cy="1375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C328D0E-488B-424D-867B-740140EEFEB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360262" y="3088120"/>
                  <a:ext cx="56951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1CED138-DA41-564A-815B-469BBADC3780}"/>
                    </a:ext>
                  </a:extLst>
                </p14:cNvPr>
                <p14:cNvContentPartPr/>
                <p14:nvPr/>
              </p14:nvContentPartPr>
              <p14:xfrm>
                <a:off x="7447240" y="3134200"/>
                <a:ext cx="56160" cy="1173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1CED138-DA41-564A-815B-469BBADC378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431760" y="3118720"/>
                  <a:ext cx="86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B1A1179-687A-E940-8375-BDDB31903496}"/>
                    </a:ext>
                  </a:extLst>
                </p14:cNvPr>
                <p14:cNvContentPartPr/>
                <p14:nvPr/>
              </p14:nvContentPartPr>
              <p14:xfrm>
                <a:off x="6613840" y="3444160"/>
                <a:ext cx="523440" cy="1472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B1A1179-687A-E940-8375-BDDB319034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598360" y="3428680"/>
                  <a:ext cx="554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1C5A2A2-5828-2640-B389-E86035DB9877}"/>
                    </a:ext>
                  </a:extLst>
                </p14:cNvPr>
                <p14:cNvContentPartPr/>
                <p14:nvPr/>
              </p14:nvContentPartPr>
              <p14:xfrm>
                <a:off x="7238800" y="3367840"/>
                <a:ext cx="564120" cy="1724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1C5A2A2-5828-2640-B389-E86035DB987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223320" y="3352360"/>
                  <a:ext cx="59472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54C12D4-5264-3D42-80F2-0DC6D7AD1A77}"/>
              </a:ext>
            </a:extLst>
          </p:cNvPr>
          <p:cNvGrpSpPr/>
          <p:nvPr/>
        </p:nvGrpSpPr>
        <p:grpSpPr>
          <a:xfrm>
            <a:off x="7330240" y="3535600"/>
            <a:ext cx="1331280" cy="813240"/>
            <a:chOff x="7330240" y="3535600"/>
            <a:chExt cx="1331280" cy="81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C50A4C3-9ACF-8246-9C16-50699D062D5C}"/>
                    </a:ext>
                  </a:extLst>
                </p14:cNvPr>
                <p14:cNvContentPartPr/>
                <p14:nvPr/>
              </p14:nvContentPartPr>
              <p14:xfrm>
                <a:off x="7330240" y="3672760"/>
                <a:ext cx="96840" cy="1274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C50A4C3-9ACF-8246-9C16-50699D062D5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314760" y="3657280"/>
                  <a:ext cx="127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CAD9021-C2CB-594B-94C1-638AA6591736}"/>
                    </a:ext>
                  </a:extLst>
                </p14:cNvPr>
                <p14:cNvContentPartPr/>
                <p14:nvPr/>
              </p14:nvContentPartPr>
              <p14:xfrm>
                <a:off x="7477480" y="3667720"/>
                <a:ext cx="66240" cy="1069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CAD9021-C2CB-594B-94C1-638AA659173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462000" y="3652240"/>
                  <a:ext cx="96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91419D1-4476-8F4B-857A-8E10148A8B28}"/>
                    </a:ext>
                  </a:extLst>
                </p14:cNvPr>
                <p14:cNvContentPartPr/>
                <p14:nvPr/>
              </p14:nvContentPartPr>
              <p14:xfrm>
                <a:off x="7680880" y="3657280"/>
                <a:ext cx="173160" cy="1274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91419D1-4476-8F4B-857A-8E10148A8B2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665400" y="3641800"/>
                  <a:ext cx="203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AB1E654-E7E8-174A-BCF9-C0B7142AD95C}"/>
                    </a:ext>
                  </a:extLst>
                </p14:cNvPr>
                <p14:cNvContentPartPr/>
                <p14:nvPr/>
              </p14:nvContentPartPr>
              <p14:xfrm>
                <a:off x="7909480" y="3650080"/>
                <a:ext cx="96840" cy="838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AB1E654-E7E8-174A-BCF9-C0B7142AD95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894000" y="3634600"/>
                  <a:ext cx="127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A0DFD23-BD8C-C44A-BEF1-9571A39817A2}"/>
                    </a:ext>
                  </a:extLst>
                </p14:cNvPr>
                <p14:cNvContentPartPr/>
                <p14:nvPr/>
              </p14:nvContentPartPr>
              <p14:xfrm>
                <a:off x="8031160" y="3662680"/>
                <a:ext cx="15480" cy="612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A0DFD23-BD8C-C44A-BEF1-9571A39817A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015680" y="3647200"/>
                  <a:ext cx="46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A337D3E-FD9A-F543-BB8B-B16B5C8DA621}"/>
                    </a:ext>
                  </a:extLst>
                </p14:cNvPr>
                <p14:cNvContentPartPr/>
                <p14:nvPr/>
              </p14:nvContentPartPr>
              <p14:xfrm>
                <a:off x="8051680" y="3545680"/>
                <a:ext cx="25920" cy="309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A337D3E-FD9A-F543-BB8B-B16B5C8DA62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036200" y="3530200"/>
                  <a:ext cx="56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1841B24-F4B2-5B44-A350-E7B75D5CB065}"/>
                    </a:ext>
                  </a:extLst>
                </p14:cNvPr>
                <p14:cNvContentPartPr/>
                <p14:nvPr/>
              </p14:nvContentPartPr>
              <p14:xfrm>
                <a:off x="8076880" y="3622000"/>
                <a:ext cx="122400" cy="154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1841B24-F4B2-5B44-A350-E7B75D5CB06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061400" y="3606520"/>
                  <a:ext cx="153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CD768D5-4E0F-5541-A221-3972CF370703}"/>
                    </a:ext>
                  </a:extLst>
                </p14:cNvPr>
                <p14:cNvContentPartPr/>
                <p14:nvPr/>
              </p14:nvContentPartPr>
              <p14:xfrm>
                <a:off x="8128000" y="3576280"/>
                <a:ext cx="81720" cy="1476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CD768D5-4E0F-5541-A221-3972CF37070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112520" y="3560800"/>
                  <a:ext cx="112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1A59D4C-182F-5E4B-9CE6-6FC046623828}"/>
                    </a:ext>
                  </a:extLst>
                </p14:cNvPr>
                <p14:cNvContentPartPr/>
                <p14:nvPr/>
              </p14:nvContentPartPr>
              <p14:xfrm>
                <a:off x="8265160" y="3550720"/>
                <a:ext cx="41040" cy="1324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1A59D4C-182F-5E4B-9CE6-6FC04662382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249680" y="3535198"/>
                  <a:ext cx="71640" cy="163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DD71B0D-531B-AE46-89FE-D90F52065072}"/>
                    </a:ext>
                  </a:extLst>
                </p14:cNvPr>
                <p14:cNvContentPartPr/>
                <p14:nvPr/>
              </p14:nvContentPartPr>
              <p14:xfrm>
                <a:off x="8396920" y="3535600"/>
                <a:ext cx="46080" cy="1526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DD71B0D-531B-AE46-89FE-D90F5206507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381440" y="3520156"/>
                  <a:ext cx="76680" cy="183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10AEC1A-4566-1A4D-87CD-851AB40A65A0}"/>
                    </a:ext>
                  </a:extLst>
                </p14:cNvPr>
                <p14:cNvContentPartPr/>
                <p14:nvPr/>
              </p14:nvContentPartPr>
              <p14:xfrm>
                <a:off x="7431760" y="3967240"/>
                <a:ext cx="5400" cy="561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10AEC1A-4566-1A4D-87CD-851AB40A65A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16280" y="3951760"/>
                  <a:ext cx="36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FB1F6F7-5985-C242-BE49-BAA76989C6D9}"/>
                    </a:ext>
                  </a:extLst>
                </p14:cNvPr>
                <p14:cNvContentPartPr/>
                <p14:nvPr/>
              </p14:nvContentPartPr>
              <p14:xfrm>
                <a:off x="7442200" y="3896320"/>
                <a:ext cx="36000" cy="259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FB1F6F7-5985-C242-BE49-BAA76989C6D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426720" y="3880840"/>
                  <a:ext cx="666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AFD4B06-312D-284D-AAE4-EBC8B3EBBCC0}"/>
                    </a:ext>
                  </a:extLst>
                </p14:cNvPr>
                <p14:cNvContentPartPr/>
                <p14:nvPr/>
              </p14:nvContentPartPr>
              <p14:xfrm>
                <a:off x="7523200" y="3937000"/>
                <a:ext cx="66240" cy="1069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AFD4B06-312D-284D-AAE4-EBC8B3EBBCC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507720" y="3921520"/>
                  <a:ext cx="96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889BD99-2398-9645-A1BE-C4838872E9BC}"/>
                    </a:ext>
                  </a:extLst>
                </p14:cNvPr>
                <p14:cNvContentPartPr/>
                <p14:nvPr/>
              </p14:nvContentPartPr>
              <p14:xfrm>
                <a:off x="7726600" y="3927280"/>
                <a:ext cx="61200" cy="964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889BD99-2398-9645-A1BE-C4838872E9B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711211" y="3911800"/>
                  <a:ext cx="91621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45783D7-C29B-0842-81D7-0F0F794F48F0}"/>
                    </a:ext>
                  </a:extLst>
                </p14:cNvPr>
                <p14:cNvContentPartPr/>
                <p14:nvPr/>
              </p14:nvContentPartPr>
              <p14:xfrm>
                <a:off x="7818040" y="3921520"/>
                <a:ext cx="117360" cy="1069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45783D7-C29B-0842-81D7-0F0F794F48F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802560" y="3906040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C9F51D7-F6A3-2E43-9C67-701F6AB67D30}"/>
                    </a:ext>
                  </a:extLst>
                </p14:cNvPr>
                <p14:cNvContentPartPr/>
                <p14:nvPr/>
              </p14:nvContentPartPr>
              <p14:xfrm>
                <a:off x="7955200" y="3845560"/>
                <a:ext cx="30960" cy="1476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C9F51D7-F6A3-2E43-9C67-701F6AB67D3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939720" y="3830080"/>
                  <a:ext cx="61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76A2D42-AD7A-EC4F-82F0-582D120793AC}"/>
                    </a:ext>
                  </a:extLst>
                </p14:cNvPr>
                <p14:cNvContentPartPr/>
                <p14:nvPr/>
              </p14:nvContentPartPr>
              <p14:xfrm>
                <a:off x="8026120" y="3830080"/>
                <a:ext cx="25920" cy="1681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76A2D42-AD7A-EC4F-82F0-582D120793A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010422" y="3814567"/>
                  <a:ext cx="56951" cy="198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499171E-72C6-2F46-A84C-37B9A543783C}"/>
                    </a:ext>
                  </a:extLst>
                </p14:cNvPr>
                <p14:cNvContentPartPr/>
                <p14:nvPr/>
              </p14:nvContentPartPr>
              <p14:xfrm>
                <a:off x="8102440" y="3880840"/>
                <a:ext cx="66240" cy="1119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499171E-72C6-2F46-A84C-37B9A543783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087044" y="3865360"/>
                  <a:ext cx="96675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55BA5BD-4036-D94D-A979-88DD618B41B4}"/>
                    </a:ext>
                  </a:extLst>
                </p14:cNvPr>
                <p14:cNvContentPartPr/>
                <p14:nvPr/>
              </p14:nvContentPartPr>
              <p14:xfrm>
                <a:off x="8214040" y="3799840"/>
                <a:ext cx="101880" cy="1782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55BA5BD-4036-D94D-A979-88DD618B41B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198560" y="3784360"/>
                  <a:ext cx="132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BB24A72-D15E-174C-9528-CF959E062437}"/>
                    </a:ext>
                  </a:extLst>
                </p14:cNvPr>
                <p14:cNvContentPartPr/>
                <p14:nvPr/>
              </p14:nvContentPartPr>
              <p14:xfrm>
                <a:off x="8453080" y="3855640"/>
                <a:ext cx="60840" cy="1018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BB24A72-D15E-174C-9528-CF959E06243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437600" y="3840160"/>
                  <a:ext cx="91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24082C9-9075-1447-B03D-D154EC885092}"/>
                    </a:ext>
                  </a:extLst>
                </p14:cNvPr>
                <p14:cNvContentPartPr/>
                <p14:nvPr/>
              </p14:nvContentPartPr>
              <p14:xfrm>
                <a:off x="8554600" y="3865720"/>
                <a:ext cx="106920" cy="968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24082C9-9075-1447-B03D-D154EC88509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539172" y="3850297"/>
                  <a:ext cx="137417" cy="127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E2B4B1E-3F20-0F4F-8CE0-FEB1A1BCBE58}"/>
                    </a:ext>
                  </a:extLst>
                </p14:cNvPr>
                <p14:cNvContentPartPr/>
                <p14:nvPr/>
              </p14:nvContentPartPr>
              <p14:xfrm>
                <a:off x="7518160" y="4185760"/>
                <a:ext cx="127440" cy="1630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E2B4B1E-3F20-0F4F-8CE0-FEB1A1BCBE5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502636" y="4170280"/>
                  <a:ext cx="158127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AFF1DA1-14E0-8940-9508-2BF223E13B48}"/>
                    </a:ext>
                  </a:extLst>
                </p14:cNvPr>
                <p14:cNvContentPartPr/>
                <p14:nvPr/>
              </p14:nvContentPartPr>
              <p14:xfrm>
                <a:off x="7685920" y="4119880"/>
                <a:ext cx="630360" cy="1476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AFF1DA1-14E0-8940-9508-2BF223E13B4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670440" y="4104400"/>
                  <a:ext cx="66096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AB08C0D-E0F1-B849-B0B4-E184090F75D7}"/>
              </a:ext>
            </a:extLst>
          </p:cNvPr>
          <p:cNvGrpSpPr/>
          <p:nvPr/>
        </p:nvGrpSpPr>
        <p:grpSpPr>
          <a:xfrm>
            <a:off x="1338934" y="4617863"/>
            <a:ext cx="752040" cy="190080"/>
            <a:chOff x="1338934" y="4617863"/>
            <a:chExt cx="752040" cy="19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2FA893A-F00B-3045-8AF8-0A49EECC41E0}"/>
                    </a:ext>
                  </a:extLst>
                </p14:cNvPr>
                <p14:cNvContentPartPr/>
                <p14:nvPr/>
              </p14:nvContentPartPr>
              <p14:xfrm>
                <a:off x="1338934" y="4735223"/>
                <a:ext cx="82080" cy="622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2FA893A-F00B-3045-8AF8-0A49EECC41E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323454" y="4719743"/>
                  <a:ext cx="112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CB89708-CCEB-044D-9012-09B8B99820C6}"/>
                    </a:ext>
                  </a:extLst>
                </p14:cNvPr>
                <p14:cNvContentPartPr/>
                <p14:nvPr/>
              </p14:nvContentPartPr>
              <p14:xfrm>
                <a:off x="1431094" y="4724783"/>
                <a:ext cx="82080" cy="594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CB89708-CCEB-044D-9012-09B8B99820C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415614" y="4709303"/>
                  <a:ext cx="112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CBCD45D-BC21-9E4F-8159-1EC7C29A565A}"/>
                    </a:ext>
                  </a:extLst>
                </p14:cNvPr>
                <p14:cNvContentPartPr/>
                <p14:nvPr/>
              </p14:nvContentPartPr>
              <p14:xfrm>
                <a:off x="1538734" y="4634423"/>
                <a:ext cx="241920" cy="1735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CBCD45D-BC21-9E4F-8159-1EC7C29A565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523254" y="4618943"/>
                  <a:ext cx="272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6CBDE03-300C-0248-ADCA-7C48D3852476}"/>
                    </a:ext>
                  </a:extLst>
                </p14:cNvPr>
                <p14:cNvContentPartPr/>
                <p14:nvPr/>
              </p14:nvContentPartPr>
              <p14:xfrm>
                <a:off x="1709374" y="4716143"/>
                <a:ext cx="90720" cy="39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6CBDE03-300C-0248-ADCA-7C48D385247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693894" y="4700663"/>
                  <a:ext cx="121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7B52AE0-3420-9C47-87B8-9FC7E7C5F46A}"/>
                    </a:ext>
                  </a:extLst>
                </p14:cNvPr>
                <p14:cNvContentPartPr/>
                <p14:nvPr/>
              </p14:nvContentPartPr>
              <p14:xfrm>
                <a:off x="1810174" y="4698863"/>
                <a:ext cx="17640" cy="457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7B52AE0-3420-9C47-87B8-9FC7E7C5F46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795004" y="4683383"/>
                  <a:ext cx="47628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13855DA-9089-344D-99DD-B23F14195BB1}"/>
                    </a:ext>
                  </a:extLst>
                </p14:cNvPr>
                <p14:cNvContentPartPr/>
                <p14:nvPr/>
              </p14:nvContentPartPr>
              <p14:xfrm>
                <a:off x="1825654" y="4660343"/>
                <a:ext cx="10800" cy="212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13855DA-9089-344D-99DD-B23F14195BB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810174" y="4644863"/>
                  <a:ext cx="414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3E11034-36AA-1642-8582-D1D86C6715E6}"/>
                    </a:ext>
                  </a:extLst>
                </p14:cNvPr>
                <p14:cNvContentPartPr/>
                <p14:nvPr/>
              </p14:nvContentPartPr>
              <p14:xfrm>
                <a:off x="1851934" y="4684823"/>
                <a:ext cx="71640" cy="489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3E11034-36AA-1642-8582-D1D86C6715E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836454" y="4669456"/>
                  <a:ext cx="102240" cy="79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3CD4210-8470-C446-93FB-12FC48189D64}"/>
                    </a:ext>
                  </a:extLst>
                </p14:cNvPr>
                <p14:cNvContentPartPr/>
                <p14:nvPr/>
              </p14:nvContentPartPr>
              <p14:xfrm>
                <a:off x="1947694" y="4660343"/>
                <a:ext cx="47160" cy="698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3CD4210-8470-C446-93FB-12FC48189D6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932331" y="4644863"/>
                  <a:ext cx="77528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01045D8-94ED-E843-96EF-8986633CB23A}"/>
                    </a:ext>
                  </a:extLst>
                </p14:cNvPr>
                <p14:cNvContentPartPr/>
                <p14:nvPr/>
              </p14:nvContentPartPr>
              <p14:xfrm>
                <a:off x="2024014" y="4617863"/>
                <a:ext cx="66960" cy="1576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01045D8-94ED-E843-96EF-8986633CB23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008534" y="4602383"/>
                  <a:ext cx="97560" cy="188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85164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 descr="Image preview"/>
          <p:cNvPicPr preferRelativeResize="0"/>
          <p:nvPr/>
        </p:nvPicPr>
        <p:blipFill rotWithShape="1">
          <a:blip r:embed="rId3">
            <a:alphaModFix/>
          </a:blip>
          <a:srcRect b="29133"/>
          <a:stretch/>
        </p:blipFill>
        <p:spPr>
          <a:xfrm>
            <a:off x="0" y="77887"/>
            <a:ext cx="4745831" cy="3644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4625182" y="77887"/>
            <a:ext cx="4420500" cy="44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0" u="none" strike="noStrike" cap="none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Following Process A and B’s execution, mutex value will be 1. But the value of the integer variable count will be -2 because A and B decrement it once each.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See previous three slides.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0">
              <a:solidFill>
                <a:srgbClr val="00206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Since the mutex value is one so either C or D (not both) </a:t>
            </a:r>
            <a:r>
              <a:rPr lang="en" sz="11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can be in mutex’s critical section. Consider C and D entering mutex’s critical section one after the other. But A and B do not execute while this is happening. 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206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More specifically: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254000" marR="0" lvl="0" indent="-2603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Lato"/>
              <a:buAutoNum type="arabicPeriod"/>
            </a:pPr>
            <a:r>
              <a:rPr lang="en" sz="11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When process C is executing GeneralSignal() within the mutex’s critical section, it increments count once to -1. So the if branch runs and signal(queue) is done once.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2540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>
              <a:solidFill>
                <a:srgbClr val="002060"/>
              </a:solidFill>
              <a:latin typeface="Lato"/>
              <a:ea typeface="Lato"/>
              <a:cs typeface="Lato"/>
              <a:sym typeface="Lato"/>
            </a:endParaRPr>
          </a:p>
          <a:p>
            <a:pPr marL="596900" marR="0" lvl="1" indent="-2603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Lato"/>
              <a:buChar char="•"/>
            </a:pPr>
            <a:r>
              <a:rPr lang="en" sz="1100" i="0" u="none" strike="noStrike" cap="none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Note that here process A and B need not run immediately. We are going to assume that they do not run for this execution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206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2. When process D is executing GeneralSignal() within the mutex’s critical section, it increments count once to 0. So the if branch runs and signal(queue) is done for the second time. 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0">
              <a:solidFill>
                <a:srgbClr val="00206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When a mutex (binary semaphore) is signalled twice, its value goes above 1 and has unpredictable behaviour. </a:t>
            </a:r>
            <a:endParaRPr sz="1100" i="0">
              <a:solidFill>
                <a:srgbClr val="00206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" sz="5400"/>
              <a:t>Q3b</a:t>
            </a:r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1"/>
          </p:nvPr>
        </p:nvSpPr>
        <p:spPr>
          <a:xfrm>
            <a:off x="729625" y="3341075"/>
            <a:ext cx="76881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"/>
              <a:t>How do we fix this? Let’s first define the objectives we want to fulfil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46</Slides>
  <Notes>38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Streamline</vt:lpstr>
      <vt:lpstr>CS2106 Tutorial 5</vt:lpstr>
      <vt:lpstr>Q3a</vt:lpstr>
      <vt:lpstr>Mutex recap</vt:lpstr>
      <vt:lpstr>There are 3 kinds of objects here</vt:lpstr>
      <vt:lpstr>PowerPoint Presentation</vt:lpstr>
      <vt:lpstr>PowerPoint Presentation</vt:lpstr>
      <vt:lpstr>PowerPoint Presentation</vt:lpstr>
      <vt:lpstr>PowerPoint Presentation</vt:lpstr>
      <vt:lpstr>Q3b</vt:lpstr>
      <vt:lpstr>Implement general with binary</vt:lpstr>
      <vt:lpstr>Implement general with binary</vt:lpstr>
      <vt:lpstr>Implement general with binary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Q1</vt:lpstr>
      <vt:lpstr>When does the first print msg happen?</vt:lpstr>
      <vt:lpstr>What happens after one task prints?</vt:lpstr>
      <vt:lpstr>What if A starts first</vt:lpstr>
      <vt:lpstr>i != plus - minus</vt:lpstr>
      <vt:lpstr>Q2</vt:lpstr>
      <vt:lpstr>PowerPoint Presentation</vt:lpstr>
      <vt:lpstr>Mutex as a revolving door</vt:lpstr>
      <vt:lpstr>Mutex as a revolving door</vt:lpstr>
      <vt:lpstr>Mutex as a revolving door</vt:lpstr>
      <vt:lpstr>Q4</vt:lpstr>
      <vt:lpstr>Dining Philosophers recap</vt:lpstr>
      <vt:lpstr>To argue consider one person (R hander)</vt:lpstr>
      <vt:lpstr>To argue consider one person (R hander)</vt:lpstr>
      <vt:lpstr>To argue consider one person (R hander)</vt:lpstr>
      <vt:lpstr>Q5</vt:lpstr>
      <vt:lpstr>Pipe recap</vt:lpstr>
      <vt:lpstr>Comparison</vt:lpstr>
      <vt:lpstr>Comparison</vt:lpstr>
      <vt:lpstr>Q6</vt:lpstr>
      <vt:lpstr>PowerPoint Presentation</vt:lpstr>
      <vt:lpstr>PowerPoint Presentation</vt:lpstr>
      <vt:lpstr>Q7</vt:lpstr>
      <vt:lpstr>PowerPoint Presentation</vt:lpstr>
      <vt:lpstr>PowerPoint Presentation</vt:lpstr>
      <vt:lpstr>PowerPoint Presentation</vt:lpstr>
      <vt:lpstr>Q8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CS2106 Tutorial 5</dc:title>
  <cp:revision>1</cp:revision>
  <dcterms:modified xsi:type="dcterms:W3CDTF">2021-09-28T01:53:27Z</dcterms:modified>
</cp:coreProperties>
</file>